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42"/>
  </p:notesMasterIdLst>
  <p:sldIdLst>
    <p:sldId id="256" r:id="rId2"/>
    <p:sldId id="258" r:id="rId3"/>
    <p:sldId id="259" r:id="rId4"/>
    <p:sldId id="284" r:id="rId5"/>
    <p:sldId id="265" r:id="rId6"/>
    <p:sldId id="257" r:id="rId7"/>
    <p:sldId id="270" r:id="rId8"/>
    <p:sldId id="260" r:id="rId9"/>
    <p:sldId id="285" r:id="rId10"/>
    <p:sldId id="261" r:id="rId11"/>
    <p:sldId id="286" r:id="rId12"/>
    <p:sldId id="287" r:id="rId13"/>
    <p:sldId id="262" r:id="rId14"/>
    <p:sldId id="288" r:id="rId15"/>
    <p:sldId id="263" r:id="rId16"/>
    <p:sldId id="292" r:id="rId17"/>
    <p:sldId id="289" r:id="rId18"/>
    <p:sldId id="290" r:id="rId19"/>
    <p:sldId id="291" r:id="rId20"/>
    <p:sldId id="264" r:id="rId21"/>
    <p:sldId id="293" r:id="rId22"/>
    <p:sldId id="268" r:id="rId23"/>
    <p:sldId id="266" r:id="rId24"/>
    <p:sldId id="269" r:id="rId25"/>
    <p:sldId id="267" r:id="rId26"/>
    <p:sldId id="271" r:id="rId27"/>
    <p:sldId id="272" r:id="rId28"/>
    <p:sldId id="275" r:id="rId29"/>
    <p:sldId id="294" r:id="rId30"/>
    <p:sldId id="295" r:id="rId31"/>
    <p:sldId id="296" r:id="rId32"/>
    <p:sldId id="297" r:id="rId33"/>
    <p:sldId id="298" r:id="rId34"/>
    <p:sldId id="278" r:id="rId35"/>
    <p:sldId id="276" r:id="rId36"/>
    <p:sldId id="283" r:id="rId37"/>
    <p:sldId id="299" r:id="rId38"/>
    <p:sldId id="274" r:id="rId39"/>
    <p:sldId id="300" r:id="rId40"/>
    <p:sldId id="301" r:id="rId41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43"/>
    </p:embeddedFont>
    <p:embeddedFont>
      <p:font typeface="Bahnschrift Light" panose="020B0502040204020203" pitchFamily="34" charset="0"/>
      <p:regular r:id="rId44"/>
    </p:embeddedFont>
    <p:embeddedFont>
      <p:font typeface="Bahnschrift Light SemiCondensed" panose="020B0502040204020203" pitchFamily="34" charset="0"/>
      <p:regular r:id="rId45"/>
    </p:embeddedFont>
    <p:embeddedFont>
      <p:font typeface="Barlow" panose="00000500000000000000" pitchFamily="2" charset="0"/>
      <p:regular r:id="rId46"/>
      <p:bold r:id="rId47"/>
      <p:italic r:id="rId48"/>
      <p:boldItalic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Dosis" pitchFamily="2" charset="0"/>
      <p:regular r:id="rId54"/>
      <p:bold r:id="rId55"/>
    </p:embeddedFont>
    <p:embeddedFont>
      <p:font typeface="Fira Sans Condensed Medium" panose="020B0603050000020004" pitchFamily="34" charset="0"/>
      <p:regular r:id="rId56"/>
      <p:bold r:id="rId57"/>
      <p:italic r:id="rId58"/>
      <p:boldItalic r:id="rId59"/>
    </p:embeddedFont>
    <p:embeddedFont>
      <p:font typeface="Fira Sans Extra Condensed" panose="020B0503050000020004" pitchFamily="34" charset="0"/>
      <p:regular r:id="rId60"/>
      <p:bold r:id="rId61"/>
      <p:italic r:id="rId62"/>
      <p:boldItalic r:id="rId63"/>
    </p:embeddedFont>
    <p:embeddedFont>
      <p:font typeface="Fira Sans Extra Condensed Medium" panose="020B0604020202020204" charset="0"/>
      <p:regular r:id="rId64"/>
      <p:bold r:id="rId65"/>
      <p:italic r:id="rId66"/>
      <p:boldItalic r:id="rId67"/>
    </p:embeddedFont>
    <p:embeddedFont>
      <p:font typeface="Hind" panose="02000000000000000000" pitchFamily="2" charset="0"/>
      <p:regular r:id="rId68"/>
      <p:bold r:id="rId69"/>
    </p:embeddedFont>
    <p:embeddedFont>
      <p:font typeface="Hind Medium" panose="02000000000000000000" pitchFamily="2" charset="0"/>
      <p:regular r:id="rId70"/>
      <p:bold r:id="rId71"/>
    </p:embeddedFont>
    <p:embeddedFont>
      <p:font typeface="Lato" panose="020F0502020204030203" pitchFamily="34" charset="0"/>
      <p:regular r:id="rId72"/>
      <p:bold r:id="rId73"/>
      <p:italic r:id="rId74"/>
      <p:boldItalic r:id="rId75"/>
    </p:embeddedFont>
    <p:embeddedFont>
      <p:font typeface="Lato Light" panose="020F0502020204030203" pitchFamily="34" charset="0"/>
      <p:regular r:id="rId76"/>
      <p:bold r:id="rId77"/>
      <p:italic r:id="rId78"/>
      <p:boldItalic r:id="rId79"/>
    </p:embeddedFont>
    <p:embeddedFont>
      <p:font typeface="Questrial" pitchFamily="2" charset="0"/>
      <p:regular r:id="rId8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64A1CA1-D66D-4022-A528-35EC6C7453DF}">
  <a:tblStyle styleId="{E64A1CA1-D66D-4022-A528-35EC6C7453D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2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63" Type="http://schemas.openxmlformats.org/officeDocument/2006/relationships/font" Target="fonts/font21.fntdata"/><Relationship Id="rId68" Type="http://schemas.openxmlformats.org/officeDocument/2006/relationships/font" Target="fonts/font26.fntdata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74" Type="http://schemas.openxmlformats.org/officeDocument/2006/relationships/font" Target="fonts/font32.fntdata"/><Relationship Id="rId79" Type="http://schemas.openxmlformats.org/officeDocument/2006/relationships/font" Target="fonts/font37.fntdata"/><Relationship Id="rId5" Type="http://schemas.openxmlformats.org/officeDocument/2006/relationships/slide" Target="slides/slide4.xml"/><Relationship Id="rId61" Type="http://schemas.openxmlformats.org/officeDocument/2006/relationships/font" Target="fonts/font19.fntdata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69" Type="http://schemas.openxmlformats.org/officeDocument/2006/relationships/font" Target="fonts/font27.fntdata"/><Relationship Id="rId77" Type="http://schemas.openxmlformats.org/officeDocument/2006/relationships/font" Target="fonts/font35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72" Type="http://schemas.openxmlformats.org/officeDocument/2006/relationships/font" Target="fonts/font30.fntdata"/><Relationship Id="rId80" Type="http://schemas.openxmlformats.org/officeDocument/2006/relationships/font" Target="fonts/font3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font" Target="fonts/font2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70" Type="http://schemas.openxmlformats.org/officeDocument/2006/relationships/font" Target="fonts/font28.fntdata"/><Relationship Id="rId75" Type="http://schemas.openxmlformats.org/officeDocument/2006/relationships/font" Target="fonts/font33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font" Target="fonts/font23.fntdata"/><Relationship Id="rId73" Type="http://schemas.openxmlformats.org/officeDocument/2006/relationships/font" Target="fonts/font31.fntdata"/><Relationship Id="rId78" Type="http://schemas.openxmlformats.org/officeDocument/2006/relationships/font" Target="fonts/font36.fntdata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6" Type="http://schemas.openxmlformats.org/officeDocument/2006/relationships/font" Target="fonts/font34.fntdata"/><Relationship Id="rId7" Type="http://schemas.openxmlformats.org/officeDocument/2006/relationships/slide" Target="slides/slide6.xml"/><Relationship Id="rId71" Type="http://schemas.openxmlformats.org/officeDocument/2006/relationships/font" Target="fonts/font29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66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82435b6724_3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82435b6724_3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88cc34f963_0_1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88cc34f963_0_1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82435b6724_3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82435b6724_3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88cc34f963_0_1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9" name="Google Shape;1269;g88cc34f963_0_1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88cc34f963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0" name="Google Shape;1060;g88cc34f963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g82435b6724_3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4" name="Google Shape;1794;g82435b6724_3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g88cc34f963_0_1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4" name="Google Shape;1094;g88cc34f963_0_1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g88cc34f963_0_17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1" name="Google Shape;1831;g88cc34f963_0_17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g88cc34f963_0_17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4" name="Google Shape;1854;g88cc34f963_0_17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88cc34f963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6" name="Google Shape;2156;g88cc34f963_1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1" name="Google Shape;2231;g9e38996962_0_22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2" name="Google Shape;2232;g9e38996962_0_22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9e38996962_0_5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9e38996962_0_5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a0cf25d85a_0_9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1" name="Google Shape;2181;ga0cf25d85a_0_9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4" name="Google Shape;3064;g8d61a7f852_0_17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5" name="Google Shape;3065;g8d61a7f852_0_17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88fe03f80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88fe03f80b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82435b6724_3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82435b6724_3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g88cc34f963_0_1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5" name="Google Shape;1055;g88cc34f963_0_1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88cc34f963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88cc34f963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88cc34f963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88cc34f963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82435b6724_3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82435b6724_3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8b0c6fb01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8b0c6fb01b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88cc34f963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88cc34f963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888220" y="-712653"/>
            <a:ext cx="10622248" cy="6586405"/>
            <a:chOff x="-888220" y="-712653"/>
            <a:chExt cx="10622248" cy="6586405"/>
          </a:xfrm>
        </p:grpSpPr>
        <p:sp>
          <p:nvSpPr>
            <p:cNvPr id="10" name="Google Shape;10;p2"/>
            <p:cNvSpPr/>
            <p:nvPr/>
          </p:nvSpPr>
          <p:spPr>
            <a:xfrm>
              <a:off x="-888220" y="3307917"/>
              <a:ext cx="2252535" cy="2252535"/>
            </a:xfrm>
            <a:custGeom>
              <a:avLst/>
              <a:gdLst/>
              <a:ahLst/>
              <a:cxnLst/>
              <a:rect l="l" t="t" r="r" b="b"/>
              <a:pathLst>
                <a:path w="101340" h="101340" extrusionOk="0">
                  <a:moveTo>
                    <a:pt x="50670" y="1"/>
                  </a:moveTo>
                  <a:lnTo>
                    <a:pt x="0" y="50670"/>
                  </a:lnTo>
                  <a:lnTo>
                    <a:pt x="50670" y="101340"/>
                  </a:lnTo>
                  <a:lnTo>
                    <a:pt x="101340" y="50670"/>
                  </a:lnTo>
                  <a:lnTo>
                    <a:pt x="50670" y="1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888220" y="3621217"/>
              <a:ext cx="2252535" cy="2252535"/>
            </a:xfrm>
            <a:custGeom>
              <a:avLst/>
              <a:gdLst/>
              <a:ahLst/>
              <a:cxnLst/>
              <a:rect l="l" t="t" r="r" b="b"/>
              <a:pathLst>
                <a:path w="101340" h="101340" extrusionOk="0">
                  <a:moveTo>
                    <a:pt x="50670" y="1"/>
                  </a:moveTo>
                  <a:lnTo>
                    <a:pt x="0" y="50670"/>
                  </a:lnTo>
                  <a:lnTo>
                    <a:pt x="50670" y="101340"/>
                  </a:lnTo>
                  <a:lnTo>
                    <a:pt x="101340" y="50670"/>
                  </a:lnTo>
                  <a:lnTo>
                    <a:pt x="50670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-788408" y="-7460"/>
              <a:ext cx="2373707" cy="1065660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481975" y="-712653"/>
              <a:ext cx="6252053" cy="5886042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517336" y="1249629"/>
            <a:ext cx="4649100" cy="8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Questrial"/>
              <a:buNone/>
              <a:defRPr sz="5000">
                <a:latin typeface="Hind"/>
                <a:ea typeface="Hind"/>
                <a:cs typeface="Hind"/>
                <a:sym typeface="Hi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146740" y="2790892"/>
            <a:ext cx="32940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 idx="2"/>
          </p:nvPr>
        </p:nvSpPr>
        <p:spPr>
          <a:xfrm>
            <a:off x="1029425" y="2117300"/>
            <a:ext cx="3528600" cy="587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Questrial"/>
              <a:buNone/>
              <a:defRPr sz="4000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11"/>
          <p:cNvGrpSpPr/>
          <p:nvPr/>
        </p:nvGrpSpPr>
        <p:grpSpPr>
          <a:xfrm rot="5400000" flipH="1">
            <a:off x="6452759" y="-1470804"/>
            <a:ext cx="2810243" cy="2572226"/>
            <a:chOff x="-886998" y="-696223"/>
            <a:chExt cx="1601461" cy="1407511"/>
          </a:xfrm>
        </p:grpSpPr>
        <p:sp>
          <p:nvSpPr>
            <p:cNvPr id="83" name="Google Shape;83;p11"/>
            <p:cNvSpPr/>
            <p:nvPr/>
          </p:nvSpPr>
          <p:spPr>
            <a:xfrm>
              <a:off x="-886998" y="-696223"/>
              <a:ext cx="1407511" cy="1407511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1"/>
            <p:cNvSpPr/>
            <p:nvPr/>
          </p:nvSpPr>
          <p:spPr>
            <a:xfrm>
              <a:off x="-693048" y="-696223"/>
              <a:ext cx="1407511" cy="1407511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11"/>
          <p:cNvSpPr/>
          <p:nvPr/>
        </p:nvSpPr>
        <p:spPr>
          <a:xfrm rot="10800000">
            <a:off x="1154" y="-193"/>
            <a:ext cx="4540121" cy="5173593"/>
          </a:xfrm>
          <a:custGeom>
            <a:avLst/>
            <a:gdLst/>
            <a:ahLst/>
            <a:cxnLst/>
            <a:rect l="l" t="t" r="r" b="b"/>
            <a:pathLst>
              <a:path w="156448" h="160733" extrusionOk="0">
                <a:moveTo>
                  <a:pt x="1" y="0"/>
                </a:moveTo>
                <a:lnTo>
                  <a:pt x="63224" y="97874"/>
                </a:lnTo>
                <a:lnTo>
                  <a:pt x="64166" y="99363"/>
                </a:lnTo>
                <a:lnTo>
                  <a:pt x="65534" y="101461"/>
                </a:lnTo>
                <a:lnTo>
                  <a:pt x="66446" y="102920"/>
                </a:lnTo>
                <a:lnTo>
                  <a:pt x="67662" y="104804"/>
                </a:lnTo>
                <a:lnTo>
                  <a:pt x="67814" y="105017"/>
                </a:lnTo>
                <a:lnTo>
                  <a:pt x="68118" y="105473"/>
                </a:lnTo>
                <a:lnTo>
                  <a:pt x="68756" y="106506"/>
                </a:lnTo>
                <a:lnTo>
                  <a:pt x="69151" y="107084"/>
                </a:lnTo>
                <a:lnTo>
                  <a:pt x="69607" y="107783"/>
                </a:lnTo>
                <a:lnTo>
                  <a:pt x="70458" y="109120"/>
                </a:lnTo>
                <a:lnTo>
                  <a:pt x="70914" y="109819"/>
                </a:lnTo>
                <a:lnTo>
                  <a:pt x="103802" y="160732"/>
                </a:lnTo>
                <a:lnTo>
                  <a:pt x="156448" y="160732"/>
                </a:lnTo>
                <a:lnTo>
                  <a:pt x="156448" y="486"/>
                </a:lnTo>
                <a:lnTo>
                  <a:pt x="1" y="0"/>
                </a:lnTo>
                <a:close/>
              </a:path>
            </a:pathLst>
          </a:custGeom>
          <a:solidFill>
            <a:srgbClr val="FFD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1"/>
          <p:cNvSpPr/>
          <p:nvPr/>
        </p:nvSpPr>
        <p:spPr>
          <a:xfrm rot="10800000">
            <a:off x="60" y="4021577"/>
            <a:ext cx="4524867" cy="1145223"/>
          </a:xfrm>
          <a:custGeom>
            <a:avLst/>
            <a:gdLst/>
            <a:ahLst/>
            <a:cxnLst/>
            <a:rect l="l" t="t" r="r" b="b"/>
            <a:pathLst>
              <a:path w="156448" h="160733" extrusionOk="0">
                <a:moveTo>
                  <a:pt x="1" y="0"/>
                </a:moveTo>
                <a:lnTo>
                  <a:pt x="63224" y="97874"/>
                </a:lnTo>
                <a:lnTo>
                  <a:pt x="64166" y="99363"/>
                </a:lnTo>
                <a:lnTo>
                  <a:pt x="65534" y="101461"/>
                </a:lnTo>
                <a:lnTo>
                  <a:pt x="66446" y="102920"/>
                </a:lnTo>
                <a:lnTo>
                  <a:pt x="67662" y="104804"/>
                </a:lnTo>
                <a:lnTo>
                  <a:pt x="67814" y="105017"/>
                </a:lnTo>
                <a:lnTo>
                  <a:pt x="68118" y="105473"/>
                </a:lnTo>
                <a:lnTo>
                  <a:pt x="68756" y="106506"/>
                </a:lnTo>
                <a:lnTo>
                  <a:pt x="69151" y="107084"/>
                </a:lnTo>
                <a:lnTo>
                  <a:pt x="69607" y="107783"/>
                </a:lnTo>
                <a:lnTo>
                  <a:pt x="70458" y="109120"/>
                </a:lnTo>
                <a:lnTo>
                  <a:pt x="70914" y="109819"/>
                </a:lnTo>
                <a:lnTo>
                  <a:pt x="103802" y="160732"/>
                </a:lnTo>
                <a:lnTo>
                  <a:pt x="156448" y="160732"/>
                </a:lnTo>
                <a:lnTo>
                  <a:pt x="156448" y="486"/>
                </a:lnTo>
                <a:lnTo>
                  <a:pt x="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subTitle" idx="1"/>
          </p:nvPr>
        </p:nvSpPr>
        <p:spPr>
          <a:xfrm>
            <a:off x="3758001" y="3273525"/>
            <a:ext cx="4774200" cy="6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11"/>
          <p:cNvSpPr txBox="1">
            <a:spLocks noGrp="1"/>
          </p:cNvSpPr>
          <p:nvPr>
            <p:ph type="title"/>
          </p:nvPr>
        </p:nvSpPr>
        <p:spPr>
          <a:xfrm>
            <a:off x="619125" y="513050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045025" y="1930250"/>
            <a:ext cx="5551800" cy="121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None/>
              <a:defRPr sz="9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5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3"/>
          <p:cNvGrpSpPr/>
          <p:nvPr/>
        </p:nvGrpSpPr>
        <p:grpSpPr>
          <a:xfrm>
            <a:off x="-867633" y="-1111062"/>
            <a:ext cx="10729470" cy="8433030"/>
            <a:chOff x="-867633" y="-1111062"/>
            <a:chExt cx="10729470" cy="8433030"/>
          </a:xfrm>
        </p:grpSpPr>
        <p:grpSp>
          <p:nvGrpSpPr>
            <p:cNvPr id="93" name="Google Shape;93;p13"/>
            <p:cNvGrpSpPr/>
            <p:nvPr/>
          </p:nvGrpSpPr>
          <p:grpSpPr>
            <a:xfrm rot="-5400000">
              <a:off x="-175459" y="-1028779"/>
              <a:ext cx="1942252" cy="1777686"/>
              <a:chOff x="-886998" y="-696223"/>
              <a:chExt cx="1601461" cy="1407511"/>
            </a:xfrm>
          </p:grpSpPr>
          <p:sp>
            <p:nvSpPr>
              <p:cNvPr id="94" name="Google Shape;94;p13"/>
              <p:cNvSpPr/>
              <p:nvPr/>
            </p:nvSpPr>
            <p:spPr>
              <a:xfrm>
                <a:off x="-886998" y="-696223"/>
                <a:ext cx="1407511" cy="1407511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65291" extrusionOk="0">
                    <a:moveTo>
                      <a:pt x="32645" y="1"/>
                    </a:moveTo>
                    <a:lnTo>
                      <a:pt x="0" y="32646"/>
                    </a:lnTo>
                    <a:lnTo>
                      <a:pt x="32645" y="65290"/>
                    </a:lnTo>
                    <a:lnTo>
                      <a:pt x="65290" y="32646"/>
                    </a:lnTo>
                    <a:lnTo>
                      <a:pt x="3264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13"/>
              <p:cNvSpPr/>
              <p:nvPr/>
            </p:nvSpPr>
            <p:spPr>
              <a:xfrm>
                <a:off x="-693048" y="-696223"/>
                <a:ext cx="1407511" cy="1407511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65291" extrusionOk="0">
                    <a:moveTo>
                      <a:pt x="32645" y="1"/>
                    </a:moveTo>
                    <a:lnTo>
                      <a:pt x="0" y="32646"/>
                    </a:lnTo>
                    <a:lnTo>
                      <a:pt x="32645" y="65290"/>
                    </a:lnTo>
                    <a:lnTo>
                      <a:pt x="65290" y="32646"/>
                    </a:lnTo>
                    <a:lnTo>
                      <a:pt x="32645" y="1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" name="Google Shape;96;p13"/>
            <p:cNvSpPr/>
            <p:nvPr/>
          </p:nvSpPr>
          <p:spPr>
            <a:xfrm rot="-4503504" flipH="1">
              <a:off x="7402126" y="-659054"/>
              <a:ext cx="2133633" cy="2313832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97" name="Google Shape;97;p13"/>
            <p:cNvSpPr/>
            <p:nvPr/>
          </p:nvSpPr>
          <p:spPr>
            <a:xfrm rot="6678627" flipH="1">
              <a:off x="-646048" y="4507405"/>
              <a:ext cx="2351574" cy="2082482"/>
            </a:xfrm>
            <a:custGeom>
              <a:avLst/>
              <a:gdLst/>
              <a:ahLst/>
              <a:cxnLst/>
              <a:rect l="l" t="t" r="r" b="b"/>
              <a:pathLst>
                <a:path w="41775" h="59678" extrusionOk="0">
                  <a:moveTo>
                    <a:pt x="35509" y="0"/>
                  </a:moveTo>
                  <a:lnTo>
                    <a:pt x="0" y="52516"/>
                  </a:lnTo>
                  <a:lnTo>
                    <a:pt x="41775" y="5967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98" name="Google Shape;98;p13"/>
            <p:cNvSpPr/>
            <p:nvPr/>
          </p:nvSpPr>
          <p:spPr>
            <a:xfrm rot="6678627" flipH="1">
              <a:off x="-560671" y="4806976"/>
              <a:ext cx="2351574" cy="2082482"/>
            </a:xfrm>
            <a:custGeom>
              <a:avLst/>
              <a:gdLst/>
              <a:ahLst/>
              <a:cxnLst/>
              <a:rect l="l" t="t" r="r" b="b"/>
              <a:pathLst>
                <a:path w="41775" h="59678" extrusionOk="0">
                  <a:moveTo>
                    <a:pt x="35509" y="0"/>
                  </a:moveTo>
                  <a:lnTo>
                    <a:pt x="0" y="52516"/>
                  </a:lnTo>
                  <a:lnTo>
                    <a:pt x="41775" y="59678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99" name="Google Shape;99;p13"/>
          <p:cNvSpPr txBox="1">
            <a:spLocks noGrp="1"/>
          </p:cNvSpPr>
          <p:nvPr>
            <p:ph type="title"/>
          </p:nvPr>
        </p:nvSpPr>
        <p:spPr>
          <a:xfrm>
            <a:off x="594800" y="513050"/>
            <a:ext cx="7948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bg>
      <p:bgPr>
        <a:solidFill>
          <a:schemeClr val="accen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>
            <a:spLocks noGrp="1"/>
          </p:cNvSpPr>
          <p:nvPr>
            <p:ph type="title" hasCustomPrompt="1"/>
          </p:nvPr>
        </p:nvSpPr>
        <p:spPr>
          <a:xfrm flipH="1">
            <a:off x="1206762" y="1309150"/>
            <a:ext cx="1720200" cy="564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14"/>
          <p:cNvSpPr txBox="1">
            <a:spLocks noGrp="1"/>
          </p:cNvSpPr>
          <p:nvPr>
            <p:ph type="subTitle" idx="1"/>
          </p:nvPr>
        </p:nvSpPr>
        <p:spPr>
          <a:xfrm>
            <a:off x="1206913" y="1860878"/>
            <a:ext cx="1720200" cy="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subTitle" idx="2"/>
          </p:nvPr>
        </p:nvSpPr>
        <p:spPr>
          <a:xfrm>
            <a:off x="1206912" y="2496346"/>
            <a:ext cx="1720200" cy="3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3713842" y="1309150"/>
            <a:ext cx="1720200" cy="564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5" name="Google Shape;105;p14"/>
          <p:cNvSpPr txBox="1">
            <a:spLocks noGrp="1"/>
          </p:cNvSpPr>
          <p:nvPr>
            <p:ph type="subTitle" idx="4"/>
          </p:nvPr>
        </p:nvSpPr>
        <p:spPr>
          <a:xfrm>
            <a:off x="3713982" y="1860878"/>
            <a:ext cx="1720200" cy="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ubTitle" idx="5"/>
          </p:nvPr>
        </p:nvSpPr>
        <p:spPr>
          <a:xfrm>
            <a:off x="3713989" y="2496352"/>
            <a:ext cx="1720200" cy="3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title" idx="6" hasCustomPrompt="1"/>
          </p:nvPr>
        </p:nvSpPr>
        <p:spPr>
          <a:xfrm flipH="1">
            <a:off x="6220899" y="1309150"/>
            <a:ext cx="1720200" cy="564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8" name="Google Shape;108;p14"/>
          <p:cNvSpPr txBox="1">
            <a:spLocks noGrp="1"/>
          </p:cNvSpPr>
          <p:nvPr>
            <p:ph type="subTitle" idx="7"/>
          </p:nvPr>
        </p:nvSpPr>
        <p:spPr>
          <a:xfrm>
            <a:off x="6221051" y="1860878"/>
            <a:ext cx="1720200" cy="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subTitle" idx="8"/>
          </p:nvPr>
        </p:nvSpPr>
        <p:spPr>
          <a:xfrm>
            <a:off x="6221063" y="2496352"/>
            <a:ext cx="1720200" cy="3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1206762" y="2987225"/>
            <a:ext cx="1720200" cy="564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4"/>
          <p:cNvSpPr txBox="1">
            <a:spLocks noGrp="1"/>
          </p:cNvSpPr>
          <p:nvPr>
            <p:ph type="subTitle" idx="13"/>
          </p:nvPr>
        </p:nvSpPr>
        <p:spPr>
          <a:xfrm>
            <a:off x="1206913" y="3542257"/>
            <a:ext cx="1720200" cy="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subTitle" idx="14"/>
          </p:nvPr>
        </p:nvSpPr>
        <p:spPr>
          <a:xfrm>
            <a:off x="1206916" y="4177724"/>
            <a:ext cx="1720200" cy="3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3703509" y="2987225"/>
            <a:ext cx="1740900" cy="564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14" name="Google Shape;114;p14"/>
          <p:cNvSpPr txBox="1">
            <a:spLocks noGrp="1"/>
          </p:cNvSpPr>
          <p:nvPr>
            <p:ph type="subTitle" idx="16"/>
          </p:nvPr>
        </p:nvSpPr>
        <p:spPr>
          <a:xfrm>
            <a:off x="3699842" y="3542262"/>
            <a:ext cx="1740900" cy="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subTitle" idx="17"/>
          </p:nvPr>
        </p:nvSpPr>
        <p:spPr>
          <a:xfrm>
            <a:off x="3703602" y="4177725"/>
            <a:ext cx="1740900" cy="3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title" idx="18" hasCustomPrompt="1"/>
          </p:nvPr>
        </p:nvSpPr>
        <p:spPr>
          <a:xfrm flipH="1">
            <a:off x="6220899" y="2987225"/>
            <a:ext cx="1720200" cy="564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17" name="Google Shape;117;p14"/>
          <p:cNvSpPr txBox="1">
            <a:spLocks noGrp="1"/>
          </p:cNvSpPr>
          <p:nvPr>
            <p:ph type="subTitle" idx="19"/>
          </p:nvPr>
        </p:nvSpPr>
        <p:spPr>
          <a:xfrm>
            <a:off x="6221051" y="3542262"/>
            <a:ext cx="1720200" cy="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subTitle" idx="20"/>
          </p:nvPr>
        </p:nvSpPr>
        <p:spPr>
          <a:xfrm>
            <a:off x="6221063" y="4177725"/>
            <a:ext cx="1720200" cy="3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title" idx="21"/>
          </p:nvPr>
        </p:nvSpPr>
        <p:spPr>
          <a:xfrm>
            <a:off x="619125" y="513050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4"/>
          <p:cNvSpPr/>
          <p:nvPr/>
        </p:nvSpPr>
        <p:spPr>
          <a:xfrm>
            <a:off x="-1841849" y="-1875473"/>
            <a:ext cx="3705101" cy="3705101"/>
          </a:xfrm>
          <a:custGeom>
            <a:avLst/>
            <a:gdLst/>
            <a:ahLst/>
            <a:cxnLst/>
            <a:rect l="l" t="t" r="r" b="b"/>
            <a:pathLst>
              <a:path w="65291" h="65291" extrusionOk="0">
                <a:moveTo>
                  <a:pt x="32645" y="1"/>
                </a:moveTo>
                <a:lnTo>
                  <a:pt x="0" y="32646"/>
                </a:lnTo>
                <a:lnTo>
                  <a:pt x="32645" y="65290"/>
                </a:lnTo>
                <a:lnTo>
                  <a:pt x="65290" y="32646"/>
                </a:lnTo>
                <a:lnTo>
                  <a:pt x="3264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4"/>
          <p:cNvSpPr/>
          <p:nvPr/>
        </p:nvSpPr>
        <p:spPr>
          <a:xfrm>
            <a:off x="-1201675" y="-1524626"/>
            <a:ext cx="2424745" cy="2424745"/>
          </a:xfrm>
          <a:custGeom>
            <a:avLst/>
            <a:gdLst/>
            <a:ahLst/>
            <a:cxnLst/>
            <a:rect l="l" t="t" r="r" b="b"/>
            <a:pathLst>
              <a:path w="65291" h="65291" extrusionOk="0">
                <a:moveTo>
                  <a:pt x="32645" y="1"/>
                </a:moveTo>
                <a:lnTo>
                  <a:pt x="0" y="32646"/>
                </a:lnTo>
                <a:lnTo>
                  <a:pt x="32645" y="65290"/>
                </a:lnTo>
                <a:lnTo>
                  <a:pt x="65290" y="32646"/>
                </a:lnTo>
                <a:lnTo>
                  <a:pt x="32645" y="1"/>
                </a:lnTo>
                <a:close/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4"/>
          <p:cNvSpPr/>
          <p:nvPr/>
        </p:nvSpPr>
        <p:spPr>
          <a:xfrm>
            <a:off x="8243107" y="98376"/>
            <a:ext cx="1817375" cy="1817375"/>
          </a:xfrm>
          <a:custGeom>
            <a:avLst/>
            <a:gdLst/>
            <a:ahLst/>
            <a:cxnLst/>
            <a:rect l="l" t="t" r="r" b="b"/>
            <a:pathLst>
              <a:path w="65291" h="65291" extrusionOk="0">
                <a:moveTo>
                  <a:pt x="32645" y="1"/>
                </a:moveTo>
                <a:lnTo>
                  <a:pt x="0" y="32646"/>
                </a:lnTo>
                <a:lnTo>
                  <a:pt x="32645" y="65290"/>
                </a:lnTo>
                <a:lnTo>
                  <a:pt x="65290" y="32646"/>
                </a:lnTo>
                <a:lnTo>
                  <a:pt x="3264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8585530" y="-196276"/>
            <a:ext cx="2424745" cy="2424745"/>
          </a:xfrm>
          <a:custGeom>
            <a:avLst/>
            <a:gdLst/>
            <a:ahLst/>
            <a:cxnLst/>
            <a:rect l="l" t="t" r="r" b="b"/>
            <a:pathLst>
              <a:path w="65291" h="65291" extrusionOk="0">
                <a:moveTo>
                  <a:pt x="32645" y="1"/>
                </a:moveTo>
                <a:lnTo>
                  <a:pt x="0" y="32646"/>
                </a:lnTo>
                <a:lnTo>
                  <a:pt x="32645" y="65290"/>
                </a:lnTo>
                <a:lnTo>
                  <a:pt x="65290" y="32646"/>
                </a:lnTo>
                <a:lnTo>
                  <a:pt x="32645" y="1"/>
                </a:lnTo>
                <a:close/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6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5"/>
          <p:cNvSpPr/>
          <p:nvPr/>
        </p:nvSpPr>
        <p:spPr>
          <a:xfrm>
            <a:off x="-1145220" y="4156741"/>
            <a:ext cx="2252535" cy="2252535"/>
          </a:xfrm>
          <a:custGeom>
            <a:avLst/>
            <a:gdLst/>
            <a:ahLst/>
            <a:cxnLst/>
            <a:rect l="l" t="t" r="r" b="b"/>
            <a:pathLst>
              <a:path w="101340" h="101340" extrusionOk="0">
                <a:moveTo>
                  <a:pt x="50670" y="1"/>
                </a:moveTo>
                <a:lnTo>
                  <a:pt x="0" y="50670"/>
                </a:lnTo>
                <a:lnTo>
                  <a:pt x="50670" y="101340"/>
                </a:lnTo>
                <a:lnTo>
                  <a:pt x="101340" y="50670"/>
                </a:lnTo>
                <a:lnTo>
                  <a:pt x="5067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" name="Google Shape;126;p15"/>
          <p:cNvGrpSpPr/>
          <p:nvPr/>
        </p:nvGrpSpPr>
        <p:grpSpPr>
          <a:xfrm>
            <a:off x="5148475" y="-788325"/>
            <a:ext cx="7022978" cy="5387132"/>
            <a:chOff x="5148475" y="-788325"/>
            <a:chExt cx="7022978" cy="5387132"/>
          </a:xfrm>
        </p:grpSpPr>
        <p:sp>
          <p:nvSpPr>
            <p:cNvPr id="127" name="Google Shape;127;p15"/>
            <p:cNvSpPr/>
            <p:nvPr/>
          </p:nvSpPr>
          <p:spPr>
            <a:xfrm>
              <a:off x="5148475" y="-731903"/>
              <a:ext cx="6252053" cy="5330710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5"/>
            <p:cNvSpPr/>
            <p:nvPr/>
          </p:nvSpPr>
          <p:spPr>
            <a:xfrm>
              <a:off x="5919400" y="-788325"/>
              <a:ext cx="6252053" cy="5330710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15"/>
          <p:cNvSpPr txBox="1">
            <a:spLocks noGrp="1"/>
          </p:cNvSpPr>
          <p:nvPr>
            <p:ph type="title"/>
          </p:nvPr>
        </p:nvSpPr>
        <p:spPr>
          <a:xfrm>
            <a:off x="619125" y="513050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5"/>
          <p:cNvSpPr txBox="1">
            <a:spLocks noGrp="1"/>
          </p:cNvSpPr>
          <p:nvPr>
            <p:ph type="body" idx="1"/>
          </p:nvPr>
        </p:nvSpPr>
        <p:spPr>
          <a:xfrm>
            <a:off x="1055950" y="2351506"/>
            <a:ext cx="3516300" cy="224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150">
                <a:solidFill>
                  <a:srgbClr val="F3F3F3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Lato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15"/>
          <p:cNvSpPr txBox="1">
            <a:spLocks noGrp="1"/>
          </p:cNvSpPr>
          <p:nvPr>
            <p:ph type="body" idx="2"/>
          </p:nvPr>
        </p:nvSpPr>
        <p:spPr>
          <a:xfrm>
            <a:off x="4572024" y="2351124"/>
            <a:ext cx="3516300" cy="224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508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"/>
              <a:buChar char="●"/>
              <a:defRPr>
                <a:solidFill>
                  <a:srgbClr val="F3F3F3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555555"/>
              </a:buClr>
              <a:buSzPts val="1400"/>
              <a:buFont typeface="Lato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">
    <p:bg>
      <p:bgPr>
        <a:solidFill>
          <a:schemeClr val="accen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16"/>
          <p:cNvGrpSpPr/>
          <p:nvPr/>
        </p:nvGrpSpPr>
        <p:grpSpPr>
          <a:xfrm rot="5400000">
            <a:off x="4162509" y="3694055"/>
            <a:ext cx="2812329" cy="3261588"/>
            <a:chOff x="-1007429" y="-802063"/>
            <a:chExt cx="1842338" cy="1619217"/>
          </a:xfrm>
        </p:grpSpPr>
        <p:sp>
          <p:nvSpPr>
            <p:cNvPr id="134" name="Google Shape;134;p16"/>
            <p:cNvSpPr/>
            <p:nvPr/>
          </p:nvSpPr>
          <p:spPr>
            <a:xfrm>
              <a:off x="-1007429" y="-802063"/>
              <a:ext cx="1619217" cy="1619217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-784308" y="-802063"/>
              <a:ext cx="1619217" cy="1619217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" name="Google Shape;136;p16"/>
          <p:cNvSpPr/>
          <p:nvPr/>
        </p:nvSpPr>
        <p:spPr>
          <a:xfrm rot="10800000" flipH="1">
            <a:off x="4886464" y="1884900"/>
            <a:ext cx="3535500" cy="254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4300" tIns="17150" rIns="34300" bIns="171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7" name="Google Shape;137;p16"/>
          <p:cNvSpPr/>
          <p:nvPr/>
        </p:nvSpPr>
        <p:spPr>
          <a:xfrm rot="10800000" flipH="1">
            <a:off x="722025" y="1884900"/>
            <a:ext cx="3535500" cy="254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4300" tIns="17150" rIns="34300" bIns="171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138" name="Google Shape;138;p16"/>
          <p:cNvGrpSpPr/>
          <p:nvPr/>
        </p:nvGrpSpPr>
        <p:grpSpPr>
          <a:xfrm>
            <a:off x="-3215359" y="-662383"/>
            <a:ext cx="3926649" cy="3576024"/>
            <a:chOff x="-2470259" y="-157708"/>
            <a:chExt cx="3926649" cy="3576024"/>
          </a:xfrm>
        </p:grpSpPr>
        <p:sp>
          <p:nvSpPr>
            <p:cNvPr id="139" name="Google Shape;139;p16"/>
            <p:cNvSpPr/>
            <p:nvPr/>
          </p:nvSpPr>
          <p:spPr>
            <a:xfrm rot="2700000">
              <a:off x="-1646129" y="416180"/>
              <a:ext cx="2629014" cy="2428247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6"/>
            <p:cNvSpPr/>
            <p:nvPr/>
          </p:nvSpPr>
          <p:spPr>
            <a:xfrm rot="2700000">
              <a:off x="-1996754" y="416180"/>
              <a:ext cx="2629014" cy="2428247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" name="Google Shape;141;p16"/>
          <p:cNvSpPr/>
          <p:nvPr/>
        </p:nvSpPr>
        <p:spPr>
          <a:xfrm rot="-5400000">
            <a:off x="8422933" y="22573"/>
            <a:ext cx="743519" cy="698385"/>
          </a:xfrm>
          <a:custGeom>
            <a:avLst/>
            <a:gdLst/>
            <a:ahLst/>
            <a:cxnLst/>
            <a:rect l="l" t="t" r="r" b="b"/>
            <a:pathLst>
              <a:path w="156448" h="160733" extrusionOk="0">
                <a:moveTo>
                  <a:pt x="1" y="0"/>
                </a:moveTo>
                <a:lnTo>
                  <a:pt x="63224" y="97874"/>
                </a:lnTo>
                <a:lnTo>
                  <a:pt x="64166" y="99363"/>
                </a:lnTo>
                <a:lnTo>
                  <a:pt x="65534" y="101461"/>
                </a:lnTo>
                <a:lnTo>
                  <a:pt x="66446" y="102920"/>
                </a:lnTo>
                <a:lnTo>
                  <a:pt x="67662" y="104804"/>
                </a:lnTo>
                <a:lnTo>
                  <a:pt x="67814" y="105017"/>
                </a:lnTo>
                <a:lnTo>
                  <a:pt x="68118" y="105473"/>
                </a:lnTo>
                <a:lnTo>
                  <a:pt x="68756" y="106506"/>
                </a:lnTo>
                <a:lnTo>
                  <a:pt x="69151" y="107084"/>
                </a:lnTo>
                <a:lnTo>
                  <a:pt x="69607" y="107783"/>
                </a:lnTo>
                <a:lnTo>
                  <a:pt x="70458" y="109120"/>
                </a:lnTo>
                <a:lnTo>
                  <a:pt x="70914" y="109819"/>
                </a:lnTo>
                <a:lnTo>
                  <a:pt x="103802" y="160732"/>
                </a:lnTo>
                <a:lnTo>
                  <a:pt x="156448" y="160732"/>
                </a:lnTo>
                <a:lnTo>
                  <a:pt x="156448" y="486"/>
                </a:lnTo>
                <a:lnTo>
                  <a:pt x="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6"/>
          <p:cNvSpPr txBox="1">
            <a:spLocks noGrp="1"/>
          </p:cNvSpPr>
          <p:nvPr>
            <p:ph type="title"/>
          </p:nvPr>
        </p:nvSpPr>
        <p:spPr>
          <a:xfrm>
            <a:off x="619125" y="513050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 flipH="1">
            <a:off x="1063198" y="2333500"/>
            <a:ext cx="2933400" cy="18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4" name="Google Shape;144;p16"/>
          <p:cNvSpPr txBox="1">
            <a:spLocks noGrp="1"/>
          </p:cNvSpPr>
          <p:nvPr>
            <p:ph type="subTitle" idx="2"/>
          </p:nvPr>
        </p:nvSpPr>
        <p:spPr>
          <a:xfrm flipH="1">
            <a:off x="5227648" y="2333500"/>
            <a:ext cx="2933400" cy="18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7"/>
          <p:cNvGrpSpPr/>
          <p:nvPr/>
        </p:nvGrpSpPr>
        <p:grpSpPr>
          <a:xfrm>
            <a:off x="-1698186" y="-1053081"/>
            <a:ext cx="11898961" cy="7855423"/>
            <a:chOff x="-1698186" y="-1053081"/>
            <a:chExt cx="11898961" cy="7855423"/>
          </a:xfrm>
        </p:grpSpPr>
        <p:sp>
          <p:nvSpPr>
            <p:cNvPr id="147" name="Google Shape;147;p17"/>
            <p:cNvSpPr/>
            <p:nvPr/>
          </p:nvSpPr>
          <p:spPr>
            <a:xfrm rot="5400000">
              <a:off x="3432229" y="-576381"/>
              <a:ext cx="2301741" cy="9166201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8" name="Google Shape;148;p17"/>
            <p:cNvGrpSpPr/>
            <p:nvPr/>
          </p:nvGrpSpPr>
          <p:grpSpPr>
            <a:xfrm>
              <a:off x="-1698186" y="2542974"/>
              <a:ext cx="4631875" cy="4259368"/>
              <a:chOff x="-1698186" y="2542974"/>
              <a:chExt cx="4631875" cy="4259368"/>
            </a:xfrm>
          </p:grpSpPr>
          <p:sp>
            <p:nvSpPr>
              <p:cNvPr id="149" name="Google Shape;149;p17"/>
              <p:cNvSpPr/>
              <p:nvPr/>
            </p:nvSpPr>
            <p:spPr>
              <a:xfrm rot="-1222172">
                <a:off x="-1327763" y="3112072"/>
                <a:ext cx="3774179" cy="2806465"/>
              </a:xfrm>
              <a:custGeom>
                <a:avLst/>
                <a:gdLst/>
                <a:ahLst/>
                <a:cxnLst/>
                <a:rect l="l" t="t" r="r" b="b"/>
                <a:pathLst>
                  <a:path w="128009" h="95187" extrusionOk="0">
                    <a:moveTo>
                      <a:pt x="42371" y="0"/>
                    </a:moveTo>
                    <a:lnTo>
                      <a:pt x="0" y="80566"/>
                    </a:lnTo>
                    <a:lnTo>
                      <a:pt x="128009" y="9518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150" name="Google Shape;150;p17"/>
              <p:cNvSpPr/>
              <p:nvPr/>
            </p:nvSpPr>
            <p:spPr>
              <a:xfrm rot="-1222172">
                <a:off x="-1210913" y="3426779"/>
                <a:ext cx="3774179" cy="2806465"/>
              </a:xfrm>
              <a:custGeom>
                <a:avLst/>
                <a:gdLst/>
                <a:ahLst/>
                <a:cxnLst/>
                <a:rect l="l" t="t" r="r" b="b"/>
                <a:pathLst>
                  <a:path w="128009" h="95187" extrusionOk="0">
                    <a:moveTo>
                      <a:pt x="42371" y="0"/>
                    </a:moveTo>
                    <a:lnTo>
                      <a:pt x="0" y="80566"/>
                    </a:lnTo>
                    <a:lnTo>
                      <a:pt x="128009" y="95187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151" name="Google Shape;151;p17"/>
            <p:cNvSpPr/>
            <p:nvPr/>
          </p:nvSpPr>
          <p:spPr>
            <a:xfrm rot="-5400000">
              <a:off x="4049660" y="-4174192"/>
              <a:ext cx="1044682" cy="9166201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7"/>
            <p:cNvSpPr/>
            <p:nvPr/>
          </p:nvSpPr>
          <p:spPr>
            <a:xfrm>
              <a:off x="8432694" y="2855844"/>
              <a:ext cx="1768080" cy="1768080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>
              <a:off x="-974056" y="-1053081"/>
              <a:ext cx="1768080" cy="1768080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17"/>
          <p:cNvSpPr txBox="1">
            <a:spLocks noGrp="1"/>
          </p:cNvSpPr>
          <p:nvPr>
            <p:ph type="subTitle" idx="1"/>
          </p:nvPr>
        </p:nvSpPr>
        <p:spPr>
          <a:xfrm>
            <a:off x="711300" y="2040574"/>
            <a:ext cx="4019700" cy="11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title"/>
          </p:nvPr>
        </p:nvSpPr>
        <p:spPr>
          <a:xfrm>
            <a:off x="711300" y="1319825"/>
            <a:ext cx="4441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Char char="-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18"/>
          <p:cNvGrpSpPr/>
          <p:nvPr/>
        </p:nvGrpSpPr>
        <p:grpSpPr>
          <a:xfrm>
            <a:off x="-1555484" y="-1149720"/>
            <a:ext cx="11566509" cy="6919653"/>
            <a:chOff x="-1555484" y="-1149720"/>
            <a:chExt cx="11566509" cy="6919653"/>
          </a:xfrm>
        </p:grpSpPr>
        <p:sp>
          <p:nvSpPr>
            <p:cNvPr id="158" name="Google Shape;158;p18"/>
            <p:cNvSpPr/>
            <p:nvPr/>
          </p:nvSpPr>
          <p:spPr>
            <a:xfrm rot="225402" flipH="1">
              <a:off x="-37015" y="1575217"/>
              <a:ext cx="9931926" cy="3873502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9" name="Google Shape;159;p18"/>
            <p:cNvSpPr/>
            <p:nvPr/>
          </p:nvSpPr>
          <p:spPr>
            <a:xfrm rot="-1953493" flipH="1">
              <a:off x="-1081413" y="352214"/>
              <a:ext cx="2360293" cy="1779524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0" name="Google Shape;160;p18"/>
            <p:cNvSpPr/>
            <p:nvPr/>
          </p:nvSpPr>
          <p:spPr>
            <a:xfrm rot="-1953593" flipH="1">
              <a:off x="-1271489" y="380513"/>
              <a:ext cx="2285405" cy="1723043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1" name="Google Shape;161;p18"/>
            <p:cNvSpPr/>
            <p:nvPr/>
          </p:nvSpPr>
          <p:spPr>
            <a:xfrm rot="-856500" flipH="1">
              <a:off x="7019800" y="-886180"/>
              <a:ext cx="2360367" cy="1779489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sp>
        <p:nvSpPr>
          <p:cNvPr id="162" name="Google Shape;162;p18"/>
          <p:cNvSpPr txBox="1">
            <a:spLocks noGrp="1"/>
          </p:cNvSpPr>
          <p:nvPr>
            <p:ph type="subTitle" idx="1"/>
          </p:nvPr>
        </p:nvSpPr>
        <p:spPr>
          <a:xfrm flipH="1">
            <a:off x="959074" y="2306276"/>
            <a:ext cx="2214000" cy="6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8"/>
          <p:cNvSpPr txBox="1">
            <a:spLocks noGrp="1"/>
          </p:cNvSpPr>
          <p:nvPr>
            <p:ph type="subTitle" idx="2"/>
          </p:nvPr>
        </p:nvSpPr>
        <p:spPr>
          <a:xfrm flipH="1">
            <a:off x="5970950" y="2306276"/>
            <a:ext cx="2214000" cy="60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8"/>
          <p:cNvSpPr txBox="1">
            <a:spLocks noGrp="1"/>
          </p:cNvSpPr>
          <p:nvPr>
            <p:ph type="subTitle" idx="3"/>
          </p:nvPr>
        </p:nvSpPr>
        <p:spPr>
          <a:xfrm flipH="1">
            <a:off x="959075" y="3783971"/>
            <a:ext cx="2214000" cy="5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8"/>
          <p:cNvSpPr/>
          <p:nvPr/>
        </p:nvSpPr>
        <p:spPr>
          <a:xfrm>
            <a:off x="1937401" y="5974922"/>
            <a:ext cx="1723" cy="1723"/>
          </a:xfrm>
          <a:custGeom>
            <a:avLst/>
            <a:gdLst/>
            <a:ahLst/>
            <a:cxnLst/>
            <a:rect l="l" t="t" r="r" b="b"/>
            <a:pathLst>
              <a:path w="22" h="22" extrusionOk="0">
                <a:moveTo>
                  <a:pt x="22" y="0"/>
                </a:moveTo>
                <a:cubicBezTo>
                  <a:pt x="15" y="4"/>
                  <a:pt x="8" y="15"/>
                  <a:pt x="1" y="21"/>
                </a:cubicBezTo>
                <a:cubicBezTo>
                  <a:pt x="8" y="15"/>
                  <a:pt x="15" y="7"/>
                  <a:pt x="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8"/>
          <p:cNvSpPr/>
          <p:nvPr/>
        </p:nvSpPr>
        <p:spPr>
          <a:xfrm>
            <a:off x="1984073" y="5766463"/>
            <a:ext cx="78" cy="470"/>
          </a:xfrm>
          <a:custGeom>
            <a:avLst/>
            <a:gdLst/>
            <a:ahLst/>
            <a:cxnLst/>
            <a:rect l="l" t="t" r="r" b="b"/>
            <a:pathLst>
              <a:path w="1" h="6" extrusionOk="0">
                <a:moveTo>
                  <a:pt x="0" y="5"/>
                </a:move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8"/>
          <p:cNvSpPr/>
          <p:nvPr/>
        </p:nvSpPr>
        <p:spPr>
          <a:xfrm>
            <a:off x="710297" y="5766463"/>
            <a:ext cx="78" cy="470"/>
          </a:xfrm>
          <a:custGeom>
            <a:avLst/>
            <a:gdLst/>
            <a:ahLst/>
            <a:cxnLst/>
            <a:rect l="l" t="t" r="r" b="b"/>
            <a:pathLst>
              <a:path w="1" h="6" extrusionOk="0">
                <a:moveTo>
                  <a:pt x="1" y="5"/>
                </a:moveTo>
                <a:lnTo>
                  <a:pt x="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8"/>
          <p:cNvSpPr txBox="1">
            <a:spLocks noGrp="1"/>
          </p:cNvSpPr>
          <p:nvPr>
            <p:ph type="title"/>
          </p:nvPr>
        </p:nvSpPr>
        <p:spPr>
          <a:xfrm>
            <a:off x="599675" y="517925"/>
            <a:ext cx="7948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8"/>
          <p:cNvSpPr txBox="1">
            <a:spLocks noGrp="1"/>
          </p:cNvSpPr>
          <p:nvPr>
            <p:ph type="ctrTitle" idx="4"/>
          </p:nvPr>
        </p:nvSpPr>
        <p:spPr>
          <a:xfrm>
            <a:off x="959063" y="1993925"/>
            <a:ext cx="2214000" cy="375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Questrial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0" name="Google Shape;170;p18"/>
          <p:cNvSpPr txBox="1">
            <a:spLocks noGrp="1"/>
          </p:cNvSpPr>
          <p:nvPr>
            <p:ph type="ctrTitle" idx="5"/>
          </p:nvPr>
        </p:nvSpPr>
        <p:spPr>
          <a:xfrm>
            <a:off x="5970938" y="1993925"/>
            <a:ext cx="2214000" cy="375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Questrial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1" name="Google Shape;171;p18"/>
          <p:cNvSpPr txBox="1">
            <a:spLocks noGrp="1"/>
          </p:cNvSpPr>
          <p:nvPr>
            <p:ph type="ctrTitle" idx="6"/>
          </p:nvPr>
        </p:nvSpPr>
        <p:spPr>
          <a:xfrm>
            <a:off x="959063" y="3471176"/>
            <a:ext cx="2214000" cy="375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Questrial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ctrTitle" idx="7"/>
          </p:nvPr>
        </p:nvSpPr>
        <p:spPr>
          <a:xfrm>
            <a:off x="5970938" y="3471176"/>
            <a:ext cx="2214000" cy="375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Questrial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3" name="Google Shape;173;p18"/>
          <p:cNvSpPr txBox="1">
            <a:spLocks noGrp="1"/>
          </p:cNvSpPr>
          <p:nvPr>
            <p:ph type="subTitle" idx="8"/>
          </p:nvPr>
        </p:nvSpPr>
        <p:spPr>
          <a:xfrm flipH="1">
            <a:off x="5970950" y="3783971"/>
            <a:ext cx="2214000" cy="5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BLANK_1_1_1_1_1">
    <p:bg>
      <p:bgPr>
        <a:solidFill>
          <a:schemeClr val="accen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oogle Shape;175;p19"/>
          <p:cNvGrpSpPr/>
          <p:nvPr/>
        </p:nvGrpSpPr>
        <p:grpSpPr>
          <a:xfrm flipH="1">
            <a:off x="-289825" y="-1257137"/>
            <a:ext cx="9614725" cy="6793147"/>
            <a:chOff x="-55102" y="-1257137"/>
            <a:chExt cx="9614725" cy="6793147"/>
          </a:xfrm>
        </p:grpSpPr>
        <p:grpSp>
          <p:nvGrpSpPr>
            <p:cNvPr id="176" name="Google Shape;176;p19"/>
            <p:cNvGrpSpPr/>
            <p:nvPr/>
          </p:nvGrpSpPr>
          <p:grpSpPr>
            <a:xfrm rot="5400000" flipH="1">
              <a:off x="7349194" y="-1162479"/>
              <a:ext cx="2234387" cy="2045071"/>
              <a:chOff x="-1007429" y="-802063"/>
              <a:chExt cx="1842338" cy="1619217"/>
            </a:xfrm>
          </p:grpSpPr>
          <p:sp>
            <p:nvSpPr>
              <p:cNvPr id="177" name="Google Shape;177;p19"/>
              <p:cNvSpPr/>
              <p:nvPr/>
            </p:nvSpPr>
            <p:spPr>
              <a:xfrm>
                <a:off x="-1007429" y="-802063"/>
                <a:ext cx="1619217" cy="1619217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65291" extrusionOk="0">
                    <a:moveTo>
                      <a:pt x="32645" y="1"/>
                    </a:moveTo>
                    <a:lnTo>
                      <a:pt x="0" y="32646"/>
                    </a:lnTo>
                    <a:lnTo>
                      <a:pt x="32645" y="65290"/>
                    </a:lnTo>
                    <a:lnTo>
                      <a:pt x="65290" y="32646"/>
                    </a:lnTo>
                    <a:lnTo>
                      <a:pt x="326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9"/>
              <p:cNvSpPr/>
              <p:nvPr/>
            </p:nvSpPr>
            <p:spPr>
              <a:xfrm>
                <a:off x="-784308" y="-802063"/>
                <a:ext cx="1619217" cy="1619217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65291" extrusionOk="0">
                    <a:moveTo>
                      <a:pt x="32645" y="1"/>
                    </a:moveTo>
                    <a:lnTo>
                      <a:pt x="0" y="32646"/>
                    </a:lnTo>
                    <a:lnTo>
                      <a:pt x="32645" y="65290"/>
                    </a:lnTo>
                    <a:lnTo>
                      <a:pt x="65290" y="32646"/>
                    </a:lnTo>
                    <a:lnTo>
                      <a:pt x="32645" y="1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9" name="Google Shape;179;p19"/>
            <p:cNvSpPr/>
            <p:nvPr/>
          </p:nvSpPr>
          <p:spPr>
            <a:xfrm rot="5399589">
              <a:off x="-736821" y="215078"/>
              <a:ext cx="2587470" cy="1223721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180" name="Google Shape;180;p19"/>
            <p:cNvSpPr/>
            <p:nvPr/>
          </p:nvSpPr>
          <p:spPr>
            <a:xfrm rot="677809">
              <a:off x="8418476" y="3760968"/>
              <a:ext cx="984707" cy="1695006"/>
            </a:xfrm>
            <a:custGeom>
              <a:avLst/>
              <a:gdLst/>
              <a:ahLst/>
              <a:cxnLst/>
              <a:rect l="l" t="t" r="r" b="b"/>
              <a:pathLst>
                <a:path w="41775" h="59678" extrusionOk="0">
                  <a:moveTo>
                    <a:pt x="35509" y="0"/>
                  </a:moveTo>
                  <a:lnTo>
                    <a:pt x="0" y="52516"/>
                  </a:lnTo>
                  <a:lnTo>
                    <a:pt x="41775" y="5967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sp>
        <p:nvSpPr>
          <p:cNvPr id="181" name="Google Shape;181;p19"/>
          <p:cNvSpPr/>
          <p:nvPr/>
        </p:nvSpPr>
        <p:spPr>
          <a:xfrm>
            <a:off x="1937401" y="5974922"/>
            <a:ext cx="1723" cy="1723"/>
          </a:xfrm>
          <a:custGeom>
            <a:avLst/>
            <a:gdLst/>
            <a:ahLst/>
            <a:cxnLst/>
            <a:rect l="l" t="t" r="r" b="b"/>
            <a:pathLst>
              <a:path w="22" h="22" extrusionOk="0">
                <a:moveTo>
                  <a:pt x="22" y="0"/>
                </a:moveTo>
                <a:cubicBezTo>
                  <a:pt x="15" y="4"/>
                  <a:pt x="8" y="15"/>
                  <a:pt x="1" y="21"/>
                </a:cubicBezTo>
                <a:cubicBezTo>
                  <a:pt x="8" y="15"/>
                  <a:pt x="15" y="7"/>
                  <a:pt x="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1984073" y="5766463"/>
            <a:ext cx="78" cy="470"/>
          </a:xfrm>
          <a:custGeom>
            <a:avLst/>
            <a:gdLst/>
            <a:ahLst/>
            <a:cxnLst/>
            <a:rect l="l" t="t" r="r" b="b"/>
            <a:pathLst>
              <a:path w="1" h="6" extrusionOk="0">
                <a:moveTo>
                  <a:pt x="0" y="5"/>
                </a:move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9"/>
          <p:cNvSpPr/>
          <p:nvPr/>
        </p:nvSpPr>
        <p:spPr>
          <a:xfrm>
            <a:off x="710297" y="5766463"/>
            <a:ext cx="78" cy="470"/>
          </a:xfrm>
          <a:custGeom>
            <a:avLst/>
            <a:gdLst/>
            <a:ahLst/>
            <a:cxnLst/>
            <a:rect l="l" t="t" r="r" b="b"/>
            <a:pathLst>
              <a:path w="1" h="6" extrusionOk="0">
                <a:moveTo>
                  <a:pt x="1" y="5"/>
                </a:moveTo>
                <a:lnTo>
                  <a:pt x="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9"/>
          <p:cNvSpPr txBox="1">
            <a:spLocks noGrp="1"/>
          </p:cNvSpPr>
          <p:nvPr>
            <p:ph type="subTitle" idx="1"/>
          </p:nvPr>
        </p:nvSpPr>
        <p:spPr>
          <a:xfrm>
            <a:off x="719775" y="2334424"/>
            <a:ext cx="21921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9"/>
          <p:cNvSpPr txBox="1">
            <a:spLocks noGrp="1"/>
          </p:cNvSpPr>
          <p:nvPr>
            <p:ph type="subTitle" idx="2"/>
          </p:nvPr>
        </p:nvSpPr>
        <p:spPr>
          <a:xfrm>
            <a:off x="3475713" y="2334424"/>
            <a:ext cx="21921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9"/>
          <p:cNvSpPr txBox="1">
            <a:spLocks noGrp="1"/>
          </p:cNvSpPr>
          <p:nvPr>
            <p:ph type="subTitle" idx="3"/>
          </p:nvPr>
        </p:nvSpPr>
        <p:spPr>
          <a:xfrm>
            <a:off x="6231675" y="2334424"/>
            <a:ext cx="21921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9"/>
          <p:cNvSpPr txBox="1">
            <a:spLocks noGrp="1"/>
          </p:cNvSpPr>
          <p:nvPr>
            <p:ph type="subTitle" idx="4"/>
          </p:nvPr>
        </p:nvSpPr>
        <p:spPr>
          <a:xfrm>
            <a:off x="719775" y="3956957"/>
            <a:ext cx="21921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9"/>
          <p:cNvSpPr txBox="1">
            <a:spLocks noGrp="1"/>
          </p:cNvSpPr>
          <p:nvPr>
            <p:ph type="subTitle" idx="5"/>
          </p:nvPr>
        </p:nvSpPr>
        <p:spPr>
          <a:xfrm>
            <a:off x="3475713" y="3956957"/>
            <a:ext cx="21921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9"/>
          <p:cNvSpPr txBox="1">
            <a:spLocks noGrp="1"/>
          </p:cNvSpPr>
          <p:nvPr>
            <p:ph type="subTitle" idx="6"/>
          </p:nvPr>
        </p:nvSpPr>
        <p:spPr>
          <a:xfrm>
            <a:off x="6231675" y="3956957"/>
            <a:ext cx="21921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9"/>
          <p:cNvSpPr txBox="1">
            <a:spLocks noGrp="1"/>
          </p:cNvSpPr>
          <p:nvPr>
            <p:ph type="title"/>
          </p:nvPr>
        </p:nvSpPr>
        <p:spPr>
          <a:xfrm>
            <a:off x="619125" y="513050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9"/>
          <p:cNvSpPr txBox="1">
            <a:spLocks noGrp="1"/>
          </p:cNvSpPr>
          <p:nvPr>
            <p:ph type="title" idx="7" hasCustomPrompt="1"/>
          </p:nvPr>
        </p:nvSpPr>
        <p:spPr>
          <a:xfrm flipH="1">
            <a:off x="722487" y="1777300"/>
            <a:ext cx="506400" cy="501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2" name="Google Shape;192;p19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3478804" y="1777300"/>
            <a:ext cx="505800" cy="501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3" name="Google Shape;193;p19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6234709" y="1777300"/>
            <a:ext cx="506100" cy="501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4" name="Google Shape;194;p19"/>
          <p:cNvSpPr txBox="1">
            <a:spLocks noGrp="1"/>
          </p:cNvSpPr>
          <p:nvPr>
            <p:ph type="title" idx="13" hasCustomPrompt="1"/>
          </p:nvPr>
        </p:nvSpPr>
        <p:spPr>
          <a:xfrm flipH="1">
            <a:off x="722749" y="3400400"/>
            <a:ext cx="506400" cy="501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5" name="Google Shape;195;p19"/>
          <p:cNvSpPr txBox="1">
            <a:spLocks noGrp="1"/>
          </p:cNvSpPr>
          <p:nvPr>
            <p:ph type="title" idx="14" hasCustomPrompt="1"/>
          </p:nvPr>
        </p:nvSpPr>
        <p:spPr>
          <a:xfrm flipH="1">
            <a:off x="3479068" y="3400400"/>
            <a:ext cx="505800" cy="501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6" name="Google Shape;196;p19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6234975" y="3400400"/>
            <a:ext cx="506100" cy="5010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600"/>
              <a:buFont typeface="Fira Sans Extra Condensed Medium"/>
              <a:buNone/>
              <a:defRPr sz="3600">
                <a:solidFill>
                  <a:srgbClr val="F3F3F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7" name="Google Shape;197;p19"/>
          <p:cNvSpPr txBox="1">
            <a:spLocks noGrp="1"/>
          </p:cNvSpPr>
          <p:nvPr>
            <p:ph type="title" idx="16"/>
          </p:nvPr>
        </p:nvSpPr>
        <p:spPr>
          <a:xfrm>
            <a:off x="720963" y="1777300"/>
            <a:ext cx="2190900" cy="5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9"/>
          <p:cNvSpPr txBox="1">
            <a:spLocks noGrp="1"/>
          </p:cNvSpPr>
          <p:nvPr>
            <p:ph type="title" idx="17"/>
          </p:nvPr>
        </p:nvSpPr>
        <p:spPr>
          <a:xfrm>
            <a:off x="3476313" y="1777300"/>
            <a:ext cx="2190900" cy="5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9"/>
          <p:cNvSpPr txBox="1">
            <a:spLocks noGrp="1"/>
          </p:cNvSpPr>
          <p:nvPr>
            <p:ph type="title" idx="18"/>
          </p:nvPr>
        </p:nvSpPr>
        <p:spPr>
          <a:xfrm>
            <a:off x="6236563" y="1777300"/>
            <a:ext cx="2190900" cy="5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9"/>
          <p:cNvSpPr txBox="1">
            <a:spLocks noGrp="1"/>
          </p:cNvSpPr>
          <p:nvPr>
            <p:ph type="title" idx="19"/>
          </p:nvPr>
        </p:nvSpPr>
        <p:spPr>
          <a:xfrm>
            <a:off x="720963" y="3400400"/>
            <a:ext cx="2190900" cy="5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9"/>
          <p:cNvSpPr txBox="1">
            <a:spLocks noGrp="1"/>
          </p:cNvSpPr>
          <p:nvPr>
            <p:ph type="title" idx="20"/>
          </p:nvPr>
        </p:nvSpPr>
        <p:spPr>
          <a:xfrm>
            <a:off x="3476313" y="3400400"/>
            <a:ext cx="2190900" cy="5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9"/>
          <p:cNvSpPr txBox="1">
            <a:spLocks noGrp="1"/>
          </p:cNvSpPr>
          <p:nvPr>
            <p:ph type="title" idx="21"/>
          </p:nvPr>
        </p:nvSpPr>
        <p:spPr>
          <a:xfrm>
            <a:off x="6236563" y="3400400"/>
            <a:ext cx="2190900" cy="5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1_1_1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0"/>
          <p:cNvSpPr/>
          <p:nvPr/>
        </p:nvSpPr>
        <p:spPr>
          <a:xfrm rot="-5400000">
            <a:off x="3039545" y="-3039530"/>
            <a:ext cx="3087110" cy="9166201"/>
          </a:xfrm>
          <a:custGeom>
            <a:avLst/>
            <a:gdLst/>
            <a:ahLst/>
            <a:cxnLst/>
            <a:rect l="l" t="t" r="r" b="b"/>
            <a:pathLst>
              <a:path w="156448" h="160733" extrusionOk="0">
                <a:moveTo>
                  <a:pt x="1" y="0"/>
                </a:moveTo>
                <a:lnTo>
                  <a:pt x="63224" y="97874"/>
                </a:lnTo>
                <a:lnTo>
                  <a:pt x="64166" y="99363"/>
                </a:lnTo>
                <a:lnTo>
                  <a:pt x="65534" y="101461"/>
                </a:lnTo>
                <a:lnTo>
                  <a:pt x="66446" y="102920"/>
                </a:lnTo>
                <a:lnTo>
                  <a:pt x="67662" y="104804"/>
                </a:lnTo>
                <a:lnTo>
                  <a:pt x="67814" y="105017"/>
                </a:lnTo>
                <a:lnTo>
                  <a:pt x="68118" y="105473"/>
                </a:lnTo>
                <a:lnTo>
                  <a:pt x="68756" y="106506"/>
                </a:lnTo>
                <a:lnTo>
                  <a:pt x="69151" y="107084"/>
                </a:lnTo>
                <a:lnTo>
                  <a:pt x="69607" y="107783"/>
                </a:lnTo>
                <a:lnTo>
                  <a:pt x="70458" y="109120"/>
                </a:lnTo>
                <a:lnTo>
                  <a:pt x="70914" y="109819"/>
                </a:lnTo>
                <a:lnTo>
                  <a:pt x="103802" y="160732"/>
                </a:lnTo>
                <a:lnTo>
                  <a:pt x="156448" y="160732"/>
                </a:lnTo>
                <a:lnTo>
                  <a:pt x="156448" y="486"/>
                </a:lnTo>
                <a:lnTo>
                  <a:pt x="1" y="0"/>
                </a:lnTo>
                <a:close/>
              </a:path>
            </a:pathLst>
          </a:custGeom>
          <a:solidFill>
            <a:srgbClr val="FFD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" name="Google Shape;205;p20"/>
          <p:cNvGrpSpPr/>
          <p:nvPr/>
        </p:nvGrpSpPr>
        <p:grpSpPr>
          <a:xfrm>
            <a:off x="-1274874" y="-1308499"/>
            <a:ext cx="2571160" cy="2825482"/>
            <a:chOff x="-1274874" y="-1308499"/>
            <a:chExt cx="2571160" cy="2825482"/>
          </a:xfrm>
        </p:grpSpPr>
        <p:sp>
          <p:nvSpPr>
            <p:cNvPr id="206" name="Google Shape;206;p20"/>
            <p:cNvSpPr/>
            <p:nvPr/>
          </p:nvSpPr>
          <p:spPr>
            <a:xfrm>
              <a:off x="-914372" y="-251097"/>
              <a:ext cx="1768080" cy="1768080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0"/>
            <p:cNvSpPr/>
            <p:nvPr/>
          </p:nvSpPr>
          <p:spPr>
            <a:xfrm>
              <a:off x="-1274874" y="-1308499"/>
              <a:ext cx="2571160" cy="2571160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8" name="Google Shape;208;p20"/>
          <p:cNvSpPr/>
          <p:nvPr/>
        </p:nvSpPr>
        <p:spPr>
          <a:xfrm>
            <a:off x="1937401" y="5974922"/>
            <a:ext cx="1723" cy="1723"/>
          </a:xfrm>
          <a:custGeom>
            <a:avLst/>
            <a:gdLst/>
            <a:ahLst/>
            <a:cxnLst/>
            <a:rect l="l" t="t" r="r" b="b"/>
            <a:pathLst>
              <a:path w="22" h="22" extrusionOk="0">
                <a:moveTo>
                  <a:pt x="22" y="0"/>
                </a:moveTo>
                <a:cubicBezTo>
                  <a:pt x="15" y="4"/>
                  <a:pt x="8" y="15"/>
                  <a:pt x="1" y="21"/>
                </a:cubicBezTo>
                <a:cubicBezTo>
                  <a:pt x="8" y="15"/>
                  <a:pt x="15" y="7"/>
                  <a:pt x="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0"/>
          <p:cNvSpPr/>
          <p:nvPr/>
        </p:nvSpPr>
        <p:spPr>
          <a:xfrm>
            <a:off x="1984073" y="5766463"/>
            <a:ext cx="78" cy="470"/>
          </a:xfrm>
          <a:custGeom>
            <a:avLst/>
            <a:gdLst/>
            <a:ahLst/>
            <a:cxnLst/>
            <a:rect l="l" t="t" r="r" b="b"/>
            <a:pathLst>
              <a:path w="1" h="6" extrusionOk="0">
                <a:moveTo>
                  <a:pt x="0" y="5"/>
                </a:move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0"/>
          <p:cNvSpPr/>
          <p:nvPr/>
        </p:nvSpPr>
        <p:spPr>
          <a:xfrm>
            <a:off x="710297" y="5766463"/>
            <a:ext cx="78" cy="470"/>
          </a:xfrm>
          <a:custGeom>
            <a:avLst/>
            <a:gdLst/>
            <a:ahLst/>
            <a:cxnLst/>
            <a:rect l="l" t="t" r="r" b="b"/>
            <a:pathLst>
              <a:path w="1" h="6" extrusionOk="0">
                <a:moveTo>
                  <a:pt x="1" y="5"/>
                </a:moveTo>
                <a:lnTo>
                  <a:pt x="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0"/>
          <p:cNvSpPr txBox="1">
            <a:spLocks noGrp="1"/>
          </p:cNvSpPr>
          <p:nvPr>
            <p:ph type="subTitle" idx="1"/>
          </p:nvPr>
        </p:nvSpPr>
        <p:spPr>
          <a:xfrm>
            <a:off x="784700" y="3126675"/>
            <a:ext cx="2028900" cy="43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212" name="Google Shape;212;p20"/>
          <p:cNvSpPr txBox="1">
            <a:spLocks noGrp="1"/>
          </p:cNvSpPr>
          <p:nvPr>
            <p:ph type="subTitle" idx="2"/>
          </p:nvPr>
        </p:nvSpPr>
        <p:spPr>
          <a:xfrm>
            <a:off x="784700" y="3538825"/>
            <a:ext cx="2028900" cy="10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0"/>
          <p:cNvSpPr txBox="1">
            <a:spLocks noGrp="1"/>
          </p:cNvSpPr>
          <p:nvPr>
            <p:ph type="subTitle" idx="3"/>
          </p:nvPr>
        </p:nvSpPr>
        <p:spPr>
          <a:xfrm>
            <a:off x="3563550" y="3126675"/>
            <a:ext cx="2028900" cy="43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214" name="Google Shape;214;p20"/>
          <p:cNvSpPr txBox="1">
            <a:spLocks noGrp="1"/>
          </p:cNvSpPr>
          <p:nvPr>
            <p:ph type="subTitle" idx="4"/>
          </p:nvPr>
        </p:nvSpPr>
        <p:spPr>
          <a:xfrm>
            <a:off x="3563550" y="3538825"/>
            <a:ext cx="2028900" cy="10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0"/>
          <p:cNvSpPr txBox="1">
            <a:spLocks noGrp="1"/>
          </p:cNvSpPr>
          <p:nvPr>
            <p:ph type="subTitle" idx="5"/>
          </p:nvPr>
        </p:nvSpPr>
        <p:spPr>
          <a:xfrm>
            <a:off x="6334450" y="3126675"/>
            <a:ext cx="2012700" cy="43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5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216" name="Google Shape;216;p20"/>
          <p:cNvSpPr txBox="1">
            <a:spLocks noGrp="1"/>
          </p:cNvSpPr>
          <p:nvPr>
            <p:ph type="subTitle" idx="6"/>
          </p:nvPr>
        </p:nvSpPr>
        <p:spPr>
          <a:xfrm>
            <a:off x="6334450" y="3538825"/>
            <a:ext cx="2028900" cy="10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0"/>
          <p:cNvSpPr txBox="1">
            <a:spLocks noGrp="1"/>
          </p:cNvSpPr>
          <p:nvPr>
            <p:ph type="title"/>
          </p:nvPr>
        </p:nvSpPr>
        <p:spPr>
          <a:xfrm>
            <a:off x="619125" y="513050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-2470259" y="-1727323"/>
            <a:ext cx="14974834" cy="9954284"/>
            <a:chOff x="-2470259" y="-1727323"/>
            <a:chExt cx="14974834" cy="9954284"/>
          </a:xfrm>
        </p:grpSpPr>
        <p:sp>
          <p:nvSpPr>
            <p:cNvPr id="19" name="Google Shape;19;p3"/>
            <p:cNvSpPr/>
            <p:nvPr/>
          </p:nvSpPr>
          <p:spPr>
            <a:xfrm flipH="1">
              <a:off x="7771746" y="1945774"/>
              <a:ext cx="2744541" cy="2639400"/>
            </a:xfrm>
            <a:custGeom>
              <a:avLst/>
              <a:gdLst/>
              <a:ahLst/>
              <a:cxnLst/>
              <a:rect l="l" t="t" r="r" b="b"/>
              <a:pathLst>
                <a:path w="101340" h="101340" extrusionOk="0">
                  <a:moveTo>
                    <a:pt x="50670" y="1"/>
                  </a:moveTo>
                  <a:lnTo>
                    <a:pt x="0" y="50670"/>
                  </a:lnTo>
                  <a:lnTo>
                    <a:pt x="50670" y="101340"/>
                  </a:lnTo>
                  <a:lnTo>
                    <a:pt x="101340" y="50670"/>
                  </a:lnTo>
                  <a:lnTo>
                    <a:pt x="506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622695" flipH="1">
              <a:off x="-1331153" y="-213047"/>
              <a:ext cx="5023994" cy="5358483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 flipH="1">
              <a:off x="5783453" y="3482475"/>
              <a:ext cx="6721122" cy="4744485"/>
            </a:xfrm>
            <a:custGeom>
              <a:avLst/>
              <a:gdLst/>
              <a:ahLst/>
              <a:cxnLst/>
              <a:rect l="l" t="t" r="r" b="b"/>
              <a:pathLst>
                <a:path w="101340" h="101340" extrusionOk="0">
                  <a:moveTo>
                    <a:pt x="50670" y="1"/>
                  </a:moveTo>
                  <a:lnTo>
                    <a:pt x="0" y="50670"/>
                  </a:lnTo>
                  <a:lnTo>
                    <a:pt x="50670" y="101340"/>
                  </a:lnTo>
                  <a:lnTo>
                    <a:pt x="101340" y="50670"/>
                  </a:lnTo>
                  <a:lnTo>
                    <a:pt x="50670" y="1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2700000">
              <a:off x="-1646129" y="416180"/>
              <a:ext cx="2629014" cy="2428247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2700000">
              <a:off x="-1996754" y="416180"/>
              <a:ext cx="2629014" cy="2428247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720514" y="-1727323"/>
              <a:ext cx="3445813" cy="3445813"/>
            </a:xfrm>
            <a:custGeom>
              <a:avLst/>
              <a:gdLst/>
              <a:ahLst/>
              <a:cxnLst/>
              <a:rect l="l" t="t" r="r" b="b"/>
              <a:pathLst>
                <a:path w="101340" h="101340" extrusionOk="0">
                  <a:moveTo>
                    <a:pt x="50670" y="1"/>
                  </a:moveTo>
                  <a:lnTo>
                    <a:pt x="0" y="50670"/>
                  </a:lnTo>
                  <a:lnTo>
                    <a:pt x="50670" y="101340"/>
                  </a:lnTo>
                  <a:lnTo>
                    <a:pt x="101340" y="50670"/>
                  </a:lnTo>
                  <a:lnTo>
                    <a:pt x="50670" y="1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flipH="1">
              <a:off x="5966595" y="-1622901"/>
              <a:ext cx="2953554" cy="2953554"/>
            </a:xfrm>
            <a:custGeom>
              <a:avLst/>
              <a:gdLst/>
              <a:ahLst/>
              <a:cxnLst/>
              <a:rect l="l" t="t" r="r" b="b"/>
              <a:pathLst>
                <a:path w="101340" h="101340" extrusionOk="0">
                  <a:moveTo>
                    <a:pt x="50670" y="1"/>
                  </a:moveTo>
                  <a:lnTo>
                    <a:pt x="0" y="50670"/>
                  </a:lnTo>
                  <a:lnTo>
                    <a:pt x="50670" y="101340"/>
                  </a:lnTo>
                  <a:lnTo>
                    <a:pt x="101340" y="50670"/>
                  </a:lnTo>
                  <a:lnTo>
                    <a:pt x="50670" y="1"/>
                  </a:lnTo>
                  <a:close/>
                </a:path>
              </a:pathLst>
            </a:custGeom>
            <a:solidFill>
              <a:srgbClr val="FFDD00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2700500" y="2326046"/>
            <a:ext cx="3743100" cy="16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2737777" y="3828446"/>
            <a:ext cx="3668400" cy="49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422200" y="1159575"/>
            <a:ext cx="2299500" cy="11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1_1_1_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21"/>
          <p:cNvGrpSpPr/>
          <p:nvPr/>
        </p:nvGrpSpPr>
        <p:grpSpPr>
          <a:xfrm>
            <a:off x="-1391351" y="-165989"/>
            <a:ext cx="11723090" cy="6469928"/>
            <a:chOff x="-1391351" y="-165989"/>
            <a:chExt cx="11723090" cy="6469928"/>
          </a:xfrm>
        </p:grpSpPr>
        <p:sp>
          <p:nvSpPr>
            <p:cNvPr id="220" name="Google Shape;220;p21"/>
            <p:cNvSpPr/>
            <p:nvPr/>
          </p:nvSpPr>
          <p:spPr>
            <a:xfrm rot="5400000" flipH="1">
              <a:off x="3498133" y="-3498042"/>
              <a:ext cx="2169934" cy="9166201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1"/>
            <p:cNvSpPr/>
            <p:nvPr/>
          </p:nvSpPr>
          <p:spPr>
            <a:xfrm>
              <a:off x="-1060876" y="-165989"/>
              <a:ext cx="2115265" cy="2115265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-1391351" y="-165989"/>
              <a:ext cx="2115265" cy="2115265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1"/>
            <p:cNvSpPr/>
            <p:nvPr/>
          </p:nvSpPr>
          <p:spPr>
            <a:xfrm>
              <a:off x="8216474" y="4188674"/>
              <a:ext cx="2115265" cy="2115265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Google Shape;224;p21"/>
          <p:cNvSpPr/>
          <p:nvPr/>
        </p:nvSpPr>
        <p:spPr>
          <a:xfrm>
            <a:off x="1937401" y="5974922"/>
            <a:ext cx="1723" cy="1723"/>
          </a:xfrm>
          <a:custGeom>
            <a:avLst/>
            <a:gdLst/>
            <a:ahLst/>
            <a:cxnLst/>
            <a:rect l="l" t="t" r="r" b="b"/>
            <a:pathLst>
              <a:path w="22" h="22" extrusionOk="0">
                <a:moveTo>
                  <a:pt x="22" y="0"/>
                </a:moveTo>
                <a:cubicBezTo>
                  <a:pt x="15" y="4"/>
                  <a:pt x="8" y="15"/>
                  <a:pt x="1" y="21"/>
                </a:cubicBezTo>
                <a:cubicBezTo>
                  <a:pt x="8" y="15"/>
                  <a:pt x="15" y="7"/>
                  <a:pt x="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1"/>
          <p:cNvSpPr/>
          <p:nvPr/>
        </p:nvSpPr>
        <p:spPr>
          <a:xfrm>
            <a:off x="1984073" y="5766463"/>
            <a:ext cx="78" cy="470"/>
          </a:xfrm>
          <a:custGeom>
            <a:avLst/>
            <a:gdLst/>
            <a:ahLst/>
            <a:cxnLst/>
            <a:rect l="l" t="t" r="r" b="b"/>
            <a:pathLst>
              <a:path w="1" h="6" extrusionOk="0">
                <a:moveTo>
                  <a:pt x="0" y="5"/>
                </a:move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1"/>
          <p:cNvSpPr/>
          <p:nvPr/>
        </p:nvSpPr>
        <p:spPr>
          <a:xfrm>
            <a:off x="710297" y="5766463"/>
            <a:ext cx="78" cy="470"/>
          </a:xfrm>
          <a:custGeom>
            <a:avLst/>
            <a:gdLst/>
            <a:ahLst/>
            <a:cxnLst/>
            <a:rect l="l" t="t" r="r" b="b"/>
            <a:pathLst>
              <a:path w="1" h="6" extrusionOk="0">
                <a:moveTo>
                  <a:pt x="1" y="5"/>
                </a:moveTo>
                <a:lnTo>
                  <a:pt x="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1"/>
          <p:cNvSpPr txBox="1">
            <a:spLocks noGrp="1"/>
          </p:cNvSpPr>
          <p:nvPr>
            <p:ph type="subTitle" idx="1"/>
          </p:nvPr>
        </p:nvSpPr>
        <p:spPr>
          <a:xfrm>
            <a:off x="1013300" y="3340988"/>
            <a:ext cx="2028900" cy="43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228" name="Google Shape;228;p21"/>
          <p:cNvSpPr txBox="1">
            <a:spLocks noGrp="1"/>
          </p:cNvSpPr>
          <p:nvPr>
            <p:ph type="subTitle" idx="2"/>
          </p:nvPr>
        </p:nvSpPr>
        <p:spPr>
          <a:xfrm>
            <a:off x="1013300" y="3753138"/>
            <a:ext cx="2028900" cy="80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1"/>
          <p:cNvSpPr txBox="1">
            <a:spLocks noGrp="1"/>
          </p:cNvSpPr>
          <p:nvPr>
            <p:ph type="subTitle" idx="3"/>
          </p:nvPr>
        </p:nvSpPr>
        <p:spPr>
          <a:xfrm>
            <a:off x="3563550" y="3340988"/>
            <a:ext cx="2028900" cy="43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230" name="Google Shape;230;p21"/>
          <p:cNvSpPr txBox="1">
            <a:spLocks noGrp="1"/>
          </p:cNvSpPr>
          <p:nvPr>
            <p:ph type="subTitle" idx="4"/>
          </p:nvPr>
        </p:nvSpPr>
        <p:spPr>
          <a:xfrm>
            <a:off x="3563550" y="3753138"/>
            <a:ext cx="2028900" cy="80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1"/>
          <p:cNvSpPr txBox="1">
            <a:spLocks noGrp="1"/>
          </p:cNvSpPr>
          <p:nvPr>
            <p:ph type="subTitle" idx="5"/>
          </p:nvPr>
        </p:nvSpPr>
        <p:spPr>
          <a:xfrm>
            <a:off x="6105850" y="3340988"/>
            <a:ext cx="2012700" cy="43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300" b="1"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232" name="Google Shape;232;p21"/>
          <p:cNvSpPr txBox="1">
            <a:spLocks noGrp="1"/>
          </p:cNvSpPr>
          <p:nvPr>
            <p:ph type="subTitle" idx="6"/>
          </p:nvPr>
        </p:nvSpPr>
        <p:spPr>
          <a:xfrm>
            <a:off x="6105850" y="3753138"/>
            <a:ext cx="2028900" cy="80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1"/>
          <p:cNvSpPr txBox="1">
            <a:spLocks noGrp="1"/>
          </p:cNvSpPr>
          <p:nvPr>
            <p:ph type="title"/>
          </p:nvPr>
        </p:nvSpPr>
        <p:spPr>
          <a:xfrm>
            <a:off x="619125" y="513050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TITLE_1_1_2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24"/>
          <p:cNvGrpSpPr/>
          <p:nvPr/>
        </p:nvGrpSpPr>
        <p:grpSpPr>
          <a:xfrm flipH="1">
            <a:off x="-289825" y="-1257137"/>
            <a:ext cx="9614725" cy="6793147"/>
            <a:chOff x="-55102" y="-1257137"/>
            <a:chExt cx="9614725" cy="6793147"/>
          </a:xfrm>
        </p:grpSpPr>
        <p:grpSp>
          <p:nvGrpSpPr>
            <p:cNvPr id="261" name="Google Shape;261;p24"/>
            <p:cNvGrpSpPr/>
            <p:nvPr/>
          </p:nvGrpSpPr>
          <p:grpSpPr>
            <a:xfrm rot="5400000" flipH="1">
              <a:off x="7349194" y="-1162479"/>
              <a:ext cx="2234387" cy="2045071"/>
              <a:chOff x="-1007429" y="-802063"/>
              <a:chExt cx="1842338" cy="1619217"/>
            </a:xfrm>
          </p:grpSpPr>
          <p:sp>
            <p:nvSpPr>
              <p:cNvPr id="262" name="Google Shape;262;p24"/>
              <p:cNvSpPr/>
              <p:nvPr/>
            </p:nvSpPr>
            <p:spPr>
              <a:xfrm>
                <a:off x="-1007429" y="-802063"/>
                <a:ext cx="1619217" cy="1619217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65291" extrusionOk="0">
                    <a:moveTo>
                      <a:pt x="32645" y="1"/>
                    </a:moveTo>
                    <a:lnTo>
                      <a:pt x="0" y="32646"/>
                    </a:lnTo>
                    <a:lnTo>
                      <a:pt x="32645" y="65290"/>
                    </a:lnTo>
                    <a:lnTo>
                      <a:pt x="65290" y="32646"/>
                    </a:lnTo>
                    <a:lnTo>
                      <a:pt x="3264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24"/>
              <p:cNvSpPr/>
              <p:nvPr/>
            </p:nvSpPr>
            <p:spPr>
              <a:xfrm>
                <a:off x="-784308" y="-802063"/>
                <a:ext cx="1619217" cy="1619217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65291" extrusionOk="0">
                    <a:moveTo>
                      <a:pt x="32645" y="1"/>
                    </a:moveTo>
                    <a:lnTo>
                      <a:pt x="0" y="32646"/>
                    </a:lnTo>
                    <a:lnTo>
                      <a:pt x="32645" y="65290"/>
                    </a:lnTo>
                    <a:lnTo>
                      <a:pt x="65290" y="32646"/>
                    </a:lnTo>
                    <a:lnTo>
                      <a:pt x="32645" y="1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4" name="Google Shape;264;p24"/>
            <p:cNvSpPr/>
            <p:nvPr/>
          </p:nvSpPr>
          <p:spPr>
            <a:xfrm rot="5399589">
              <a:off x="-736821" y="215078"/>
              <a:ext cx="2587470" cy="1223721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265" name="Google Shape;265;p24"/>
            <p:cNvSpPr/>
            <p:nvPr/>
          </p:nvSpPr>
          <p:spPr>
            <a:xfrm rot="677809">
              <a:off x="8418476" y="3760968"/>
              <a:ext cx="984707" cy="1695006"/>
            </a:xfrm>
            <a:custGeom>
              <a:avLst/>
              <a:gdLst/>
              <a:ahLst/>
              <a:cxnLst/>
              <a:rect l="l" t="t" r="r" b="b"/>
              <a:pathLst>
                <a:path w="41775" h="59678" extrusionOk="0">
                  <a:moveTo>
                    <a:pt x="35509" y="0"/>
                  </a:moveTo>
                  <a:lnTo>
                    <a:pt x="0" y="52516"/>
                  </a:lnTo>
                  <a:lnTo>
                    <a:pt x="41775" y="596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1_1_1">
    <p:bg>
      <p:bgPr>
        <a:solidFill>
          <a:schemeClr val="accent1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1_1_1_1">
    <p:bg>
      <p:bgPr>
        <a:solidFill>
          <a:schemeClr val="accent2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26"/>
          <p:cNvGrpSpPr/>
          <p:nvPr/>
        </p:nvGrpSpPr>
        <p:grpSpPr>
          <a:xfrm flipH="1">
            <a:off x="-289825" y="-1257137"/>
            <a:ext cx="9614725" cy="6793147"/>
            <a:chOff x="-55102" y="-1257137"/>
            <a:chExt cx="9614725" cy="6793147"/>
          </a:xfrm>
        </p:grpSpPr>
        <p:grpSp>
          <p:nvGrpSpPr>
            <p:cNvPr id="269" name="Google Shape;269;p26"/>
            <p:cNvGrpSpPr/>
            <p:nvPr/>
          </p:nvGrpSpPr>
          <p:grpSpPr>
            <a:xfrm rot="5400000" flipH="1">
              <a:off x="7349194" y="-1162479"/>
              <a:ext cx="2234387" cy="2045071"/>
              <a:chOff x="-1007429" y="-802063"/>
              <a:chExt cx="1842338" cy="1619217"/>
            </a:xfrm>
          </p:grpSpPr>
          <p:sp>
            <p:nvSpPr>
              <p:cNvPr id="270" name="Google Shape;270;p26"/>
              <p:cNvSpPr/>
              <p:nvPr/>
            </p:nvSpPr>
            <p:spPr>
              <a:xfrm>
                <a:off x="-1007429" y="-802063"/>
                <a:ext cx="1619217" cy="1619217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65291" extrusionOk="0">
                    <a:moveTo>
                      <a:pt x="32645" y="1"/>
                    </a:moveTo>
                    <a:lnTo>
                      <a:pt x="0" y="32646"/>
                    </a:lnTo>
                    <a:lnTo>
                      <a:pt x="32645" y="65290"/>
                    </a:lnTo>
                    <a:lnTo>
                      <a:pt x="65290" y="32646"/>
                    </a:lnTo>
                    <a:lnTo>
                      <a:pt x="326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6"/>
              <p:cNvSpPr/>
              <p:nvPr/>
            </p:nvSpPr>
            <p:spPr>
              <a:xfrm>
                <a:off x="-784308" y="-802063"/>
                <a:ext cx="1619217" cy="1619217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65291" extrusionOk="0">
                    <a:moveTo>
                      <a:pt x="32645" y="1"/>
                    </a:moveTo>
                    <a:lnTo>
                      <a:pt x="0" y="32646"/>
                    </a:lnTo>
                    <a:lnTo>
                      <a:pt x="32645" y="65290"/>
                    </a:lnTo>
                    <a:lnTo>
                      <a:pt x="65290" y="32646"/>
                    </a:lnTo>
                    <a:lnTo>
                      <a:pt x="32645" y="1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2" name="Google Shape;272;p26"/>
            <p:cNvSpPr/>
            <p:nvPr/>
          </p:nvSpPr>
          <p:spPr>
            <a:xfrm rot="5399589">
              <a:off x="-736821" y="215078"/>
              <a:ext cx="2587470" cy="1223721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273" name="Google Shape;273;p26"/>
            <p:cNvSpPr/>
            <p:nvPr/>
          </p:nvSpPr>
          <p:spPr>
            <a:xfrm rot="677809">
              <a:off x="8418476" y="3760968"/>
              <a:ext cx="984707" cy="1695006"/>
            </a:xfrm>
            <a:custGeom>
              <a:avLst/>
              <a:gdLst/>
              <a:ahLst/>
              <a:cxnLst/>
              <a:rect l="l" t="t" r="r" b="b"/>
              <a:pathLst>
                <a:path w="41775" h="59678" extrusionOk="0">
                  <a:moveTo>
                    <a:pt x="35509" y="0"/>
                  </a:moveTo>
                  <a:lnTo>
                    <a:pt x="0" y="52516"/>
                  </a:lnTo>
                  <a:lnTo>
                    <a:pt x="41775" y="5967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0;p4"/>
          <p:cNvGrpSpPr/>
          <p:nvPr/>
        </p:nvGrpSpPr>
        <p:grpSpPr>
          <a:xfrm>
            <a:off x="-2157302" y="-2090361"/>
            <a:ext cx="11318728" cy="9435260"/>
            <a:chOff x="-2157302" y="-2090361"/>
            <a:chExt cx="11318728" cy="9435260"/>
          </a:xfrm>
        </p:grpSpPr>
        <p:sp>
          <p:nvSpPr>
            <p:cNvPr id="31" name="Google Shape;31;p4"/>
            <p:cNvSpPr/>
            <p:nvPr/>
          </p:nvSpPr>
          <p:spPr>
            <a:xfrm rot="10800000">
              <a:off x="7430375" y="3718275"/>
              <a:ext cx="1731050" cy="1427850"/>
            </a:xfrm>
            <a:custGeom>
              <a:avLst/>
              <a:gdLst/>
              <a:ahLst/>
              <a:cxnLst/>
              <a:rect l="l" t="t" r="r" b="b"/>
              <a:pathLst>
                <a:path w="69242" h="57114" extrusionOk="0">
                  <a:moveTo>
                    <a:pt x="0" y="0"/>
                  </a:moveTo>
                  <a:lnTo>
                    <a:pt x="0" y="57114"/>
                  </a:lnTo>
                  <a:lnTo>
                    <a:pt x="692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-2157302" y="3217045"/>
              <a:ext cx="4128888" cy="4127853"/>
            </a:xfrm>
            <a:custGeom>
              <a:avLst/>
              <a:gdLst/>
              <a:ahLst/>
              <a:cxnLst/>
              <a:rect l="l" t="t" r="r" b="b"/>
              <a:pathLst>
                <a:path w="123712" h="123681" extrusionOk="0">
                  <a:moveTo>
                    <a:pt x="61856" y="1"/>
                  </a:moveTo>
                  <a:lnTo>
                    <a:pt x="1" y="61826"/>
                  </a:lnTo>
                  <a:lnTo>
                    <a:pt x="61856" y="123681"/>
                  </a:lnTo>
                  <a:lnTo>
                    <a:pt x="123711" y="61826"/>
                  </a:lnTo>
                  <a:lnTo>
                    <a:pt x="61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6366463" y="-1829261"/>
              <a:ext cx="2794963" cy="2794263"/>
            </a:xfrm>
            <a:custGeom>
              <a:avLst/>
              <a:gdLst/>
              <a:ahLst/>
              <a:cxnLst/>
              <a:rect l="l" t="t" r="r" b="b"/>
              <a:pathLst>
                <a:path w="123712" h="123681" extrusionOk="0">
                  <a:moveTo>
                    <a:pt x="61856" y="1"/>
                  </a:moveTo>
                  <a:lnTo>
                    <a:pt x="1" y="61826"/>
                  </a:lnTo>
                  <a:lnTo>
                    <a:pt x="61856" y="123681"/>
                  </a:lnTo>
                  <a:lnTo>
                    <a:pt x="123711" y="61826"/>
                  </a:lnTo>
                  <a:lnTo>
                    <a:pt x="61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6366463" y="-2090361"/>
              <a:ext cx="2794963" cy="2794263"/>
            </a:xfrm>
            <a:custGeom>
              <a:avLst/>
              <a:gdLst/>
              <a:ahLst/>
              <a:cxnLst/>
              <a:rect l="l" t="t" r="r" b="b"/>
              <a:pathLst>
                <a:path w="123712" h="123681" extrusionOk="0">
                  <a:moveTo>
                    <a:pt x="61856" y="1"/>
                  </a:moveTo>
                  <a:lnTo>
                    <a:pt x="1" y="61826"/>
                  </a:lnTo>
                  <a:lnTo>
                    <a:pt x="61856" y="123681"/>
                  </a:lnTo>
                  <a:lnTo>
                    <a:pt x="123711" y="61826"/>
                  </a:lnTo>
                  <a:lnTo>
                    <a:pt x="61856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617775" y="1298375"/>
            <a:ext cx="7899900" cy="33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"/>
              <a:buChar char="◆"/>
              <a:defRPr sz="1200">
                <a:solidFill>
                  <a:srgbClr val="F3F3F3"/>
                </a:solidFill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"/>
              <a:buChar char="◆"/>
              <a:defRPr sz="12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555555"/>
              </a:buClr>
              <a:buSzPts val="1400"/>
              <a:buFont typeface="Lato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555555"/>
              </a:buClr>
              <a:buSzPts val="1400"/>
              <a:buFont typeface="Lato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title"/>
          </p:nvPr>
        </p:nvSpPr>
        <p:spPr>
          <a:xfrm>
            <a:off x="619125" y="513050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ctrTitle"/>
          </p:nvPr>
        </p:nvSpPr>
        <p:spPr>
          <a:xfrm>
            <a:off x="4886535" y="1569850"/>
            <a:ext cx="3231600" cy="46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1"/>
          </p:nvPr>
        </p:nvSpPr>
        <p:spPr>
          <a:xfrm>
            <a:off x="4886551" y="1965775"/>
            <a:ext cx="32316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ctrTitle" idx="2"/>
          </p:nvPr>
        </p:nvSpPr>
        <p:spPr>
          <a:xfrm>
            <a:off x="4886548" y="3193875"/>
            <a:ext cx="3231600" cy="46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Fira Sans Condensed Medium"/>
              <a:buNone/>
              <a:defRPr sz="18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3"/>
          </p:nvPr>
        </p:nvSpPr>
        <p:spPr>
          <a:xfrm>
            <a:off x="4886538" y="3589800"/>
            <a:ext cx="3231600" cy="8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title" idx="4"/>
          </p:nvPr>
        </p:nvSpPr>
        <p:spPr>
          <a:xfrm>
            <a:off x="4572000" y="513050"/>
            <a:ext cx="38607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3" name="Google Shape;43;p5"/>
          <p:cNvGrpSpPr/>
          <p:nvPr/>
        </p:nvGrpSpPr>
        <p:grpSpPr>
          <a:xfrm>
            <a:off x="6882605" y="-2104787"/>
            <a:ext cx="5275289" cy="7744139"/>
            <a:chOff x="6882605" y="-2104787"/>
            <a:chExt cx="5275289" cy="7744139"/>
          </a:xfrm>
        </p:grpSpPr>
        <p:sp>
          <p:nvSpPr>
            <p:cNvPr id="44" name="Google Shape;44;p5"/>
            <p:cNvSpPr/>
            <p:nvPr/>
          </p:nvSpPr>
          <p:spPr>
            <a:xfrm rot="9345557" flipH="1">
              <a:off x="7336420" y="-1440478"/>
              <a:ext cx="3929214" cy="2905293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5" name="Google Shape;45;p5"/>
            <p:cNvSpPr/>
            <p:nvPr/>
          </p:nvSpPr>
          <p:spPr>
            <a:xfrm rot="9345608" flipH="1">
              <a:off x="7913625" y="-1345519"/>
              <a:ext cx="3804925" cy="2813290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6" name="Google Shape;46;p5"/>
            <p:cNvSpPr/>
            <p:nvPr/>
          </p:nvSpPr>
          <p:spPr>
            <a:xfrm rot="487473" flipH="1">
              <a:off x="7904267" y="4154404"/>
              <a:ext cx="1809390" cy="1363911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594800" y="513050"/>
            <a:ext cx="7948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9" name="Google Shape;49;p6"/>
          <p:cNvGrpSpPr/>
          <p:nvPr/>
        </p:nvGrpSpPr>
        <p:grpSpPr>
          <a:xfrm>
            <a:off x="-93176" y="-1111062"/>
            <a:ext cx="9448423" cy="6507341"/>
            <a:chOff x="-93176" y="-1111062"/>
            <a:chExt cx="9448423" cy="6507341"/>
          </a:xfrm>
        </p:grpSpPr>
        <p:grpSp>
          <p:nvGrpSpPr>
            <p:cNvPr id="50" name="Google Shape;50;p6"/>
            <p:cNvGrpSpPr/>
            <p:nvPr/>
          </p:nvGrpSpPr>
          <p:grpSpPr>
            <a:xfrm rot="5400000" flipH="1">
              <a:off x="7495277" y="-1028779"/>
              <a:ext cx="1942252" cy="1777686"/>
              <a:chOff x="-886998" y="-696223"/>
              <a:chExt cx="1601461" cy="1407511"/>
            </a:xfrm>
          </p:grpSpPr>
          <p:sp>
            <p:nvSpPr>
              <p:cNvPr id="51" name="Google Shape;51;p6"/>
              <p:cNvSpPr/>
              <p:nvPr/>
            </p:nvSpPr>
            <p:spPr>
              <a:xfrm>
                <a:off x="-886998" y="-696223"/>
                <a:ext cx="1407511" cy="1407511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65291" extrusionOk="0">
                    <a:moveTo>
                      <a:pt x="32645" y="1"/>
                    </a:moveTo>
                    <a:lnTo>
                      <a:pt x="0" y="32646"/>
                    </a:lnTo>
                    <a:lnTo>
                      <a:pt x="32645" y="65290"/>
                    </a:lnTo>
                    <a:lnTo>
                      <a:pt x="65290" y="32646"/>
                    </a:lnTo>
                    <a:lnTo>
                      <a:pt x="3264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6"/>
              <p:cNvSpPr/>
              <p:nvPr/>
            </p:nvSpPr>
            <p:spPr>
              <a:xfrm>
                <a:off x="-693048" y="-696223"/>
                <a:ext cx="1407511" cy="1407511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65291" extrusionOk="0">
                    <a:moveTo>
                      <a:pt x="32645" y="1"/>
                    </a:moveTo>
                    <a:lnTo>
                      <a:pt x="0" y="32646"/>
                    </a:lnTo>
                    <a:lnTo>
                      <a:pt x="32645" y="65290"/>
                    </a:lnTo>
                    <a:lnTo>
                      <a:pt x="65290" y="32646"/>
                    </a:lnTo>
                    <a:lnTo>
                      <a:pt x="32645" y="1"/>
                    </a:lnTo>
                    <a:close/>
                  </a:path>
                </a:pathLst>
              </a:cu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" name="Google Shape;53;p6"/>
            <p:cNvSpPr/>
            <p:nvPr/>
          </p:nvSpPr>
          <p:spPr>
            <a:xfrm rot="5205261">
              <a:off x="-466012" y="546062"/>
              <a:ext cx="1629457" cy="792800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54" name="Google Shape;54;p6"/>
            <p:cNvSpPr/>
            <p:nvPr/>
          </p:nvSpPr>
          <p:spPr>
            <a:xfrm>
              <a:off x="8343876" y="3701275"/>
              <a:ext cx="984741" cy="1695004"/>
            </a:xfrm>
            <a:custGeom>
              <a:avLst/>
              <a:gdLst/>
              <a:ahLst/>
              <a:cxnLst/>
              <a:rect l="l" t="t" r="r" b="b"/>
              <a:pathLst>
                <a:path w="41775" h="59678" extrusionOk="0">
                  <a:moveTo>
                    <a:pt x="35509" y="0"/>
                  </a:moveTo>
                  <a:lnTo>
                    <a:pt x="0" y="52516"/>
                  </a:lnTo>
                  <a:lnTo>
                    <a:pt x="41775" y="5967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/>
          <p:nvPr/>
        </p:nvSpPr>
        <p:spPr>
          <a:xfrm rot="1378797">
            <a:off x="1044615" y="4602528"/>
            <a:ext cx="2430242" cy="2004576"/>
          </a:xfrm>
          <a:custGeom>
            <a:avLst/>
            <a:gdLst/>
            <a:ahLst/>
            <a:cxnLst/>
            <a:rect l="l" t="t" r="r" b="b"/>
            <a:pathLst>
              <a:path w="69242" h="57114" extrusionOk="0">
                <a:moveTo>
                  <a:pt x="0" y="0"/>
                </a:moveTo>
                <a:lnTo>
                  <a:pt x="0" y="57114"/>
                </a:lnTo>
                <a:lnTo>
                  <a:pt x="6924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3858230" y="-9025"/>
            <a:ext cx="5307890" cy="5453269"/>
          </a:xfrm>
          <a:custGeom>
            <a:avLst/>
            <a:gdLst/>
            <a:ahLst/>
            <a:cxnLst/>
            <a:rect l="l" t="t" r="r" b="b"/>
            <a:pathLst>
              <a:path w="156448" h="160733" extrusionOk="0">
                <a:moveTo>
                  <a:pt x="1" y="0"/>
                </a:moveTo>
                <a:lnTo>
                  <a:pt x="63224" y="97874"/>
                </a:lnTo>
                <a:lnTo>
                  <a:pt x="64166" y="99363"/>
                </a:lnTo>
                <a:lnTo>
                  <a:pt x="65534" y="101461"/>
                </a:lnTo>
                <a:lnTo>
                  <a:pt x="66446" y="102920"/>
                </a:lnTo>
                <a:lnTo>
                  <a:pt x="67662" y="104804"/>
                </a:lnTo>
                <a:lnTo>
                  <a:pt x="67814" y="105017"/>
                </a:lnTo>
                <a:lnTo>
                  <a:pt x="68118" y="105473"/>
                </a:lnTo>
                <a:lnTo>
                  <a:pt x="68756" y="106506"/>
                </a:lnTo>
                <a:lnTo>
                  <a:pt x="69151" y="107084"/>
                </a:lnTo>
                <a:lnTo>
                  <a:pt x="69607" y="107783"/>
                </a:lnTo>
                <a:lnTo>
                  <a:pt x="70458" y="109120"/>
                </a:lnTo>
                <a:lnTo>
                  <a:pt x="70914" y="109819"/>
                </a:lnTo>
                <a:lnTo>
                  <a:pt x="103802" y="160732"/>
                </a:lnTo>
                <a:lnTo>
                  <a:pt x="156448" y="160732"/>
                </a:lnTo>
                <a:lnTo>
                  <a:pt x="156448" y="486"/>
                </a:lnTo>
                <a:lnTo>
                  <a:pt x="1" y="0"/>
                </a:lnTo>
                <a:close/>
              </a:path>
            </a:pathLst>
          </a:custGeom>
          <a:solidFill>
            <a:srgbClr val="FFD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-414970" y="-1541233"/>
            <a:ext cx="2252535" cy="2252535"/>
          </a:xfrm>
          <a:custGeom>
            <a:avLst/>
            <a:gdLst/>
            <a:ahLst/>
            <a:cxnLst/>
            <a:rect l="l" t="t" r="r" b="b"/>
            <a:pathLst>
              <a:path w="101340" h="101340" extrusionOk="0">
                <a:moveTo>
                  <a:pt x="50670" y="1"/>
                </a:moveTo>
                <a:lnTo>
                  <a:pt x="0" y="50670"/>
                </a:lnTo>
                <a:lnTo>
                  <a:pt x="50670" y="101340"/>
                </a:lnTo>
                <a:lnTo>
                  <a:pt x="101340" y="50670"/>
                </a:lnTo>
                <a:lnTo>
                  <a:pt x="50670" y="1"/>
                </a:lnTo>
                <a:close/>
              </a:path>
            </a:pathLst>
          </a:custGeom>
          <a:solidFill>
            <a:srgbClr val="FFD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7"/>
          <p:cNvSpPr/>
          <p:nvPr/>
        </p:nvSpPr>
        <p:spPr>
          <a:xfrm>
            <a:off x="-414970" y="-1869458"/>
            <a:ext cx="2252535" cy="2252535"/>
          </a:xfrm>
          <a:custGeom>
            <a:avLst/>
            <a:gdLst/>
            <a:ahLst/>
            <a:cxnLst/>
            <a:rect l="l" t="t" r="r" b="b"/>
            <a:pathLst>
              <a:path w="101340" h="101340" extrusionOk="0">
                <a:moveTo>
                  <a:pt x="50670" y="1"/>
                </a:moveTo>
                <a:lnTo>
                  <a:pt x="0" y="50670"/>
                </a:lnTo>
                <a:lnTo>
                  <a:pt x="50670" y="101340"/>
                </a:lnTo>
                <a:lnTo>
                  <a:pt x="101340" y="50670"/>
                </a:lnTo>
                <a:lnTo>
                  <a:pt x="50670" y="1"/>
                </a:lnTo>
                <a:close/>
              </a:path>
            </a:pathLst>
          </a:cu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subTitle" idx="1"/>
          </p:nvPr>
        </p:nvSpPr>
        <p:spPr>
          <a:xfrm>
            <a:off x="604500" y="2091075"/>
            <a:ext cx="3281100" cy="16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title"/>
          </p:nvPr>
        </p:nvSpPr>
        <p:spPr>
          <a:xfrm>
            <a:off x="604500" y="1410825"/>
            <a:ext cx="32811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8"/>
          <p:cNvGrpSpPr/>
          <p:nvPr/>
        </p:nvGrpSpPr>
        <p:grpSpPr>
          <a:xfrm>
            <a:off x="3556574" y="-18000"/>
            <a:ext cx="6454226" cy="7800150"/>
            <a:chOff x="3556574" y="-18000"/>
            <a:chExt cx="6454226" cy="7800150"/>
          </a:xfrm>
        </p:grpSpPr>
        <p:sp>
          <p:nvSpPr>
            <p:cNvPr id="64" name="Google Shape;64;p8"/>
            <p:cNvSpPr/>
            <p:nvPr/>
          </p:nvSpPr>
          <p:spPr>
            <a:xfrm>
              <a:off x="3556574" y="-18000"/>
              <a:ext cx="5587540" cy="5161538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8"/>
            <p:cNvSpPr/>
            <p:nvPr/>
          </p:nvSpPr>
          <p:spPr>
            <a:xfrm rot="-2700000">
              <a:off x="6908281" y="4429390"/>
              <a:ext cx="2629014" cy="2428247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8"/>
            <p:cNvSpPr/>
            <p:nvPr/>
          </p:nvSpPr>
          <p:spPr>
            <a:xfrm rot="-2700000">
              <a:off x="6908281" y="4780015"/>
              <a:ext cx="2629014" cy="2428247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5516375" y="472007"/>
            <a:ext cx="2916300" cy="25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 txBox="1">
            <a:spLocks noGrp="1"/>
          </p:cNvSpPr>
          <p:nvPr>
            <p:ph type="body" idx="1"/>
          </p:nvPr>
        </p:nvSpPr>
        <p:spPr>
          <a:xfrm>
            <a:off x="476036" y="1298375"/>
            <a:ext cx="2815500" cy="28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Dosis"/>
              <a:buChar char="●"/>
              <a:defRPr>
                <a:solidFill>
                  <a:srgbClr val="F3F3F3"/>
                </a:solidFill>
              </a:defRPr>
            </a:lvl1pPr>
            <a:lvl2pPr marL="914400" lvl="1" indent="-3048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Dosis"/>
              <a:buChar char="●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Dosis"/>
              <a:buChar char="■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Dosis"/>
              <a:buChar char="●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Dosis"/>
              <a:buChar char="○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Dosis"/>
              <a:buChar char="■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Dosis"/>
              <a:buChar char="●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Dosis"/>
              <a:buChar char="○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Dosis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title"/>
          </p:nvPr>
        </p:nvSpPr>
        <p:spPr>
          <a:xfrm>
            <a:off x="618250" y="513050"/>
            <a:ext cx="26733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71" name="Google Shape;71;p9"/>
          <p:cNvGrpSpPr/>
          <p:nvPr/>
        </p:nvGrpSpPr>
        <p:grpSpPr>
          <a:xfrm rot="-5400000">
            <a:off x="-1758822" y="3871115"/>
            <a:ext cx="3361604" cy="2987053"/>
            <a:chOff x="-2470259" y="-157708"/>
            <a:chExt cx="3926649" cy="3576024"/>
          </a:xfrm>
        </p:grpSpPr>
        <p:sp>
          <p:nvSpPr>
            <p:cNvPr id="72" name="Google Shape;72;p9"/>
            <p:cNvSpPr/>
            <p:nvPr/>
          </p:nvSpPr>
          <p:spPr>
            <a:xfrm rot="2700000">
              <a:off x="-1646129" y="416180"/>
              <a:ext cx="2629014" cy="2428247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9"/>
            <p:cNvSpPr/>
            <p:nvPr/>
          </p:nvSpPr>
          <p:spPr>
            <a:xfrm rot="2700000">
              <a:off x="-1996754" y="416180"/>
              <a:ext cx="2629014" cy="2428247"/>
            </a:xfrm>
            <a:custGeom>
              <a:avLst/>
              <a:gdLst/>
              <a:ahLst/>
              <a:cxnLst/>
              <a:rect l="l" t="t" r="r" b="b"/>
              <a:pathLst>
                <a:path w="156448" h="160733" extrusionOk="0">
                  <a:moveTo>
                    <a:pt x="1" y="0"/>
                  </a:moveTo>
                  <a:lnTo>
                    <a:pt x="63224" y="97874"/>
                  </a:lnTo>
                  <a:lnTo>
                    <a:pt x="64166" y="99363"/>
                  </a:lnTo>
                  <a:lnTo>
                    <a:pt x="65534" y="101461"/>
                  </a:lnTo>
                  <a:lnTo>
                    <a:pt x="66446" y="102920"/>
                  </a:lnTo>
                  <a:lnTo>
                    <a:pt x="67662" y="104804"/>
                  </a:lnTo>
                  <a:lnTo>
                    <a:pt x="67814" y="105017"/>
                  </a:lnTo>
                  <a:lnTo>
                    <a:pt x="68118" y="105473"/>
                  </a:lnTo>
                  <a:lnTo>
                    <a:pt x="68756" y="106506"/>
                  </a:lnTo>
                  <a:lnTo>
                    <a:pt x="69151" y="107084"/>
                  </a:lnTo>
                  <a:lnTo>
                    <a:pt x="69607" y="107783"/>
                  </a:lnTo>
                  <a:lnTo>
                    <a:pt x="70458" y="109120"/>
                  </a:lnTo>
                  <a:lnTo>
                    <a:pt x="70914" y="109819"/>
                  </a:lnTo>
                  <a:lnTo>
                    <a:pt x="103802" y="160732"/>
                  </a:lnTo>
                  <a:lnTo>
                    <a:pt x="156448" y="160732"/>
                  </a:lnTo>
                  <a:lnTo>
                    <a:pt x="156448" y="4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74;p9"/>
          <p:cNvSpPr/>
          <p:nvPr/>
        </p:nvSpPr>
        <p:spPr>
          <a:xfrm>
            <a:off x="7588917" y="-7460"/>
            <a:ext cx="2373707" cy="1065660"/>
          </a:xfrm>
          <a:custGeom>
            <a:avLst/>
            <a:gdLst/>
            <a:ahLst/>
            <a:cxnLst/>
            <a:rect l="l" t="t" r="r" b="b"/>
            <a:pathLst>
              <a:path w="156448" h="160733" extrusionOk="0">
                <a:moveTo>
                  <a:pt x="1" y="0"/>
                </a:moveTo>
                <a:lnTo>
                  <a:pt x="63224" y="97874"/>
                </a:lnTo>
                <a:lnTo>
                  <a:pt x="64166" y="99363"/>
                </a:lnTo>
                <a:lnTo>
                  <a:pt x="65534" y="101461"/>
                </a:lnTo>
                <a:lnTo>
                  <a:pt x="66446" y="102920"/>
                </a:lnTo>
                <a:lnTo>
                  <a:pt x="67662" y="104804"/>
                </a:lnTo>
                <a:lnTo>
                  <a:pt x="67814" y="105017"/>
                </a:lnTo>
                <a:lnTo>
                  <a:pt x="68118" y="105473"/>
                </a:lnTo>
                <a:lnTo>
                  <a:pt x="68756" y="106506"/>
                </a:lnTo>
                <a:lnTo>
                  <a:pt x="69151" y="107084"/>
                </a:lnTo>
                <a:lnTo>
                  <a:pt x="69607" y="107783"/>
                </a:lnTo>
                <a:lnTo>
                  <a:pt x="70458" y="109120"/>
                </a:lnTo>
                <a:lnTo>
                  <a:pt x="70914" y="109819"/>
                </a:lnTo>
                <a:lnTo>
                  <a:pt x="103802" y="160732"/>
                </a:lnTo>
                <a:lnTo>
                  <a:pt x="156448" y="160732"/>
                </a:lnTo>
                <a:lnTo>
                  <a:pt x="156448" y="486"/>
                </a:lnTo>
                <a:lnTo>
                  <a:pt x="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0"/>
          <p:cNvGrpSpPr/>
          <p:nvPr/>
        </p:nvGrpSpPr>
        <p:grpSpPr>
          <a:xfrm>
            <a:off x="-954862" y="-750899"/>
            <a:ext cx="10695088" cy="6158820"/>
            <a:chOff x="-954862" y="-750899"/>
            <a:chExt cx="10695088" cy="6158820"/>
          </a:xfrm>
        </p:grpSpPr>
        <p:sp>
          <p:nvSpPr>
            <p:cNvPr id="77" name="Google Shape;77;p10"/>
            <p:cNvSpPr/>
            <p:nvPr/>
          </p:nvSpPr>
          <p:spPr>
            <a:xfrm rot="225658" flipH="1">
              <a:off x="8034776" y="4098318"/>
              <a:ext cx="1666033" cy="1256314"/>
            </a:xfrm>
            <a:custGeom>
              <a:avLst/>
              <a:gdLst/>
              <a:ahLst/>
              <a:cxnLst/>
              <a:rect l="l" t="t" r="r" b="b"/>
              <a:pathLst>
                <a:path w="123832" h="93396" extrusionOk="0">
                  <a:moveTo>
                    <a:pt x="43864" y="0"/>
                  </a:moveTo>
                  <a:lnTo>
                    <a:pt x="0" y="84146"/>
                  </a:lnTo>
                  <a:lnTo>
                    <a:pt x="100558" y="91606"/>
                  </a:lnTo>
                  <a:lnTo>
                    <a:pt x="123832" y="933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78" name="Google Shape;78;p10"/>
            <p:cNvSpPr/>
            <p:nvPr/>
          </p:nvSpPr>
          <p:spPr>
            <a:xfrm>
              <a:off x="-954862" y="-750899"/>
              <a:ext cx="1485697" cy="1485697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0"/>
            <p:cNvSpPr/>
            <p:nvPr/>
          </p:nvSpPr>
          <p:spPr>
            <a:xfrm>
              <a:off x="-765710" y="-750899"/>
              <a:ext cx="1485697" cy="1485697"/>
            </a:xfrm>
            <a:custGeom>
              <a:avLst/>
              <a:gdLst/>
              <a:ahLst/>
              <a:cxnLst/>
              <a:rect l="l" t="t" r="r" b="b"/>
              <a:pathLst>
                <a:path w="65291" h="65291" extrusionOk="0">
                  <a:moveTo>
                    <a:pt x="32645" y="1"/>
                  </a:moveTo>
                  <a:lnTo>
                    <a:pt x="0" y="32646"/>
                  </a:lnTo>
                  <a:lnTo>
                    <a:pt x="32645" y="65290"/>
                  </a:lnTo>
                  <a:lnTo>
                    <a:pt x="65290" y="32646"/>
                  </a:lnTo>
                  <a:lnTo>
                    <a:pt x="32645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10"/>
          <p:cNvSpPr txBox="1">
            <a:spLocks noGrp="1"/>
          </p:cNvSpPr>
          <p:nvPr>
            <p:ph type="title"/>
          </p:nvPr>
        </p:nvSpPr>
        <p:spPr>
          <a:xfrm>
            <a:off x="594800" y="516250"/>
            <a:ext cx="51159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ind"/>
              <a:buNone/>
              <a:defRPr sz="30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ind Medium"/>
              <a:buNone/>
              <a:defRPr sz="3000">
                <a:solidFill>
                  <a:schemeClr val="dk1"/>
                </a:solidFill>
                <a:latin typeface="Hind Medium"/>
                <a:ea typeface="Hind Medium"/>
                <a:cs typeface="Hind Medium"/>
                <a:sym typeface="Hin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ind Medium"/>
              <a:buNone/>
              <a:defRPr sz="3000">
                <a:solidFill>
                  <a:schemeClr val="dk1"/>
                </a:solidFill>
                <a:latin typeface="Hind Medium"/>
                <a:ea typeface="Hind Medium"/>
                <a:cs typeface="Hind Medium"/>
                <a:sym typeface="Hin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ind Medium"/>
              <a:buNone/>
              <a:defRPr sz="3000">
                <a:solidFill>
                  <a:schemeClr val="dk1"/>
                </a:solidFill>
                <a:latin typeface="Hind Medium"/>
                <a:ea typeface="Hind Medium"/>
                <a:cs typeface="Hind Medium"/>
                <a:sym typeface="Hin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ind Medium"/>
              <a:buNone/>
              <a:defRPr sz="3000">
                <a:solidFill>
                  <a:schemeClr val="dk1"/>
                </a:solidFill>
                <a:latin typeface="Hind Medium"/>
                <a:ea typeface="Hind Medium"/>
                <a:cs typeface="Hind Medium"/>
                <a:sym typeface="Hin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ind Medium"/>
              <a:buNone/>
              <a:defRPr sz="3000">
                <a:solidFill>
                  <a:schemeClr val="dk1"/>
                </a:solidFill>
                <a:latin typeface="Hind Medium"/>
                <a:ea typeface="Hind Medium"/>
                <a:cs typeface="Hind Medium"/>
                <a:sym typeface="Hin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ind Medium"/>
              <a:buNone/>
              <a:defRPr sz="3000">
                <a:solidFill>
                  <a:schemeClr val="dk1"/>
                </a:solidFill>
                <a:latin typeface="Hind Medium"/>
                <a:ea typeface="Hind Medium"/>
                <a:cs typeface="Hind Medium"/>
                <a:sym typeface="Hin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ind Medium"/>
              <a:buNone/>
              <a:defRPr sz="3000">
                <a:solidFill>
                  <a:schemeClr val="dk1"/>
                </a:solidFill>
                <a:latin typeface="Hind Medium"/>
                <a:ea typeface="Hind Medium"/>
                <a:cs typeface="Hind Medium"/>
                <a:sym typeface="Hin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ind Medium"/>
              <a:buNone/>
              <a:defRPr sz="3000">
                <a:solidFill>
                  <a:schemeClr val="dk1"/>
                </a:solidFill>
                <a:latin typeface="Hind Medium"/>
                <a:ea typeface="Hind Medium"/>
                <a:cs typeface="Hind Medium"/>
                <a:sym typeface="Hin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70" r:id="rId21"/>
    <p:sldLayoutId id="2147483671" r:id="rId22"/>
    <p:sldLayoutId id="2147483672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9"/>
          <p:cNvSpPr txBox="1">
            <a:spLocks noGrp="1"/>
          </p:cNvSpPr>
          <p:nvPr>
            <p:ph type="ctrTitle"/>
          </p:nvPr>
        </p:nvSpPr>
        <p:spPr>
          <a:xfrm>
            <a:off x="62926" y="2142966"/>
            <a:ext cx="5073810" cy="8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en-ID" dirty="0"/>
              <a:t>ALAT LABORATORIUM IPA</a:t>
            </a:r>
            <a:endParaRPr dirty="0"/>
          </a:p>
        </p:txBody>
      </p:sp>
      <p:sp>
        <p:nvSpPr>
          <p:cNvPr id="285" name="Google Shape;285;p29"/>
          <p:cNvSpPr/>
          <p:nvPr/>
        </p:nvSpPr>
        <p:spPr>
          <a:xfrm rot="10800000" flipH="1">
            <a:off x="3467075" y="3862736"/>
            <a:ext cx="6267698" cy="1303143"/>
          </a:xfrm>
          <a:custGeom>
            <a:avLst/>
            <a:gdLst/>
            <a:ahLst/>
            <a:cxnLst/>
            <a:rect l="l" t="t" r="r" b="b"/>
            <a:pathLst>
              <a:path w="156448" h="160733" extrusionOk="0">
                <a:moveTo>
                  <a:pt x="1" y="0"/>
                </a:moveTo>
                <a:lnTo>
                  <a:pt x="63224" y="97874"/>
                </a:lnTo>
                <a:lnTo>
                  <a:pt x="64166" y="99363"/>
                </a:lnTo>
                <a:lnTo>
                  <a:pt x="65534" y="101461"/>
                </a:lnTo>
                <a:lnTo>
                  <a:pt x="66446" y="102920"/>
                </a:lnTo>
                <a:lnTo>
                  <a:pt x="67662" y="104804"/>
                </a:lnTo>
                <a:lnTo>
                  <a:pt x="67814" y="105017"/>
                </a:lnTo>
                <a:lnTo>
                  <a:pt x="68118" y="105473"/>
                </a:lnTo>
                <a:lnTo>
                  <a:pt x="68756" y="106506"/>
                </a:lnTo>
                <a:lnTo>
                  <a:pt x="69151" y="107084"/>
                </a:lnTo>
                <a:lnTo>
                  <a:pt x="69607" y="107783"/>
                </a:lnTo>
                <a:lnTo>
                  <a:pt x="70458" y="109120"/>
                </a:lnTo>
                <a:lnTo>
                  <a:pt x="70914" y="109819"/>
                </a:lnTo>
                <a:lnTo>
                  <a:pt x="103802" y="160732"/>
                </a:lnTo>
                <a:lnTo>
                  <a:pt x="156448" y="160732"/>
                </a:lnTo>
                <a:lnTo>
                  <a:pt x="156448" y="486"/>
                </a:lnTo>
                <a:lnTo>
                  <a:pt x="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6" name="Google Shape;286;p29"/>
          <p:cNvGrpSpPr/>
          <p:nvPr/>
        </p:nvGrpSpPr>
        <p:grpSpPr>
          <a:xfrm>
            <a:off x="3880755" y="893871"/>
            <a:ext cx="5812529" cy="3897661"/>
            <a:chOff x="1783950" y="2008325"/>
            <a:chExt cx="4253900" cy="2852503"/>
          </a:xfrm>
        </p:grpSpPr>
        <p:sp>
          <p:nvSpPr>
            <p:cNvPr id="287" name="Google Shape;287;p29"/>
            <p:cNvSpPr/>
            <p:nvPr/>
          </p:nvSpPr>
          <p:spPr>
            <a:xfrm>
              <a:off x="1783950" y="4052500"/>
              <a:ext cx="40875" cy="800600"/>
            </a:xfrm>
            <a:custGeom>
              <a:avLst/>
              <a:gdLst/>
              <a:ahLst/>
              <a:cxnLst/>
              <a:rect l="l" t="t" r="r" b="b"/>
              <a:pathLst>
                <a:path w="1635" h="32024" extrusionOk="0">
                  <a:moveTo>
                    <a:pt x="0" y="1"/>
                  </a:moveTo>
                  <a:lnTo>
                    <a:pt x="0" y="32024"/>
                  </a:lnTo>
                  <a:lnTo>
                    <a:pt x="1635" y="32024"/>
                  </a:lnTo>
                  <a:lnTo>
                    <a:pt x="163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1824800" y="4797200"/>
              <a:ext cx="875650" cy="55900"/>
            </a:xfrm>
            <a:custGeom>
              <a:avLst/>
              <a:gdLst/>
              <a:ahLst/>
              <a:cxnLst/>
              <a:rect l="l" t="t" r="r" b="b"/>
              <a:pathLst>
                <a:path w="35026" h="2236" extrusionOk="0">
                  <a:moveTo>
                    <a:pt x="1" y="1"/>
                  </a:moveTo>
                  <a:lnTo>
                    <a:pt x="1" y="2236"/>
                  </a:lnTo>
                  <a:lnTo>
                    <a:pt x="35026" y="2236"/>
                  </a:lnTo>
                  <a:lnTo>
                    <a:pt x="35026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1962400" y="3998300"/>
              <a:ext cx="161825" cy="750575"/>
            </a:xfrm>
            <a:custGeom>
              <a:avLst/>
              <a:gdLst/>
              <a:ahLst/>
              <a:cxnLst/>
              <a:rect l="l" t="t" r="r" b="b"/>
              <a:pathLst>
                <a:path w="6473" h="30023" extrusionOk="0">
                  <a:moveTo>
                    <a:pt x="134" y="1"/>
                  </a:moveTo>
                  <a:lnTo>
                    <a:pt x="1" y="26820"/>
                  </a:lnTo>
                  <a:cubicBezTo>
                    <a:pt x="1" y="28588"/>
                    <a:pt x="1402" y="29989"/>
                    <a:pt x="3170" y="30022"/>
                  </a:cubicBezTo>
                  <a:cubicBezTo>
                    <a:pt x="4904" y="30022"/>
                    <a:pt x="6339" y="28621"/>
                    <a:pt x="6339" y="26853"/>
                  </a:cubicBezTo>
                  <a:lnTo>
                    <a:pt x="6472" y="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1969900" y="4192600"/>
              <a:ext cx="144300" cy="548750"/>
            </a:xfrm>
            <a:custGeom>
              <a:avLst/>
              <a:gdLst/>
              <a:ahLst/>
              <a:cxnLst/>
              <a:rect l="l" t="t" r="r" b="b"/>
              <a:pathLst>
                <a:path w="5772" h="21950" extrusionOk="0">
                  <a:moveTo>
                    <a:pt x="168" y="1"/>
                  </a:moveTo>
                  <a:lnTo>
                    <a:pt x="101" y="19048"/>
                  </a:lnTo>
                  <a:cubicBezTo>
                    <a:pt x="1" y="20616"/>
                    <a:pt x="1269" y="21950"/>
                    <a:pt x="2870" y="21950"/>
                  </a:cubicBezTo>
                  <a:cubicBezTo>
                    <a:pt x="4437" y="21950"/>
                    <a:pt x="5738" y="20649"/>
                    <a:pt x="5672" y="19081"/>
                  </a:cubicBezTo>
                  <a:lnTo>
                    <a:pt x="5772" y="34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1940725" y="3939100"/>
              <a:ext cx="208500" cy="105100"/>
            </a:xfrm>
            <a:custGeom>
              <a:avLst/>
              <a:gdLst/>
              <a:ahLst/>
              <a:cxnLst/>
              <a:rect l="l" t="t" r="r" b="b"/>
              <a:pathLst>
                <a:path w="8340" h="4204" extrusionOk="0">
                  <a:moveTo>
                    <a:pt x="0" y="0"/>
                  </a:moveTo>
                  <a:lnTo>
                    <a:pt x="0" y="4170"/>
                  </a:lnTo>
                  <a:lnTo>
                    <a:pt x="8306" y="4203"/>
                  </a:lnTo>
                  <a:lnTo>
                    <a:pt x="8340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2206750" y="3998300"/>
              <a:ext cx="161800" cy="750575"/>
            </a:xfrm>
            <a:custGeom>
              <a:avLst/>
              <a:gdLst/>
              <a:ahLst/>
              <a:cxnLst/>
              <a:rect l="l" t="t" r="r" b="b"/>
              <a:pathLst>
                <a:path w="6472" h="30023" extrusionOk="0">
                  <a:moveTo>
                    <a:pt x="134" y="1"/>
                  </a:moveTo>
                  <a:lnTo>
                    <a:pt x="0" y="26820"/>
                  </a:lnTo>
                  <a:cubicBezTo>
                    <a:pt x="0" y="28588"/>
                    <a:pt x="1401" y="29989"/>
                    <a:pt x="3169" y="30022"/>
                  </a:cubicBezTo>
                  <a:cubicBezTo>
                    <a:pt x="4904" y="30022"/>
                    <a:pt x="6338" y="28621"/>
                    <a:pt x="6338" y="26853"/>
                  </a:cubicBezTo>
                  <a:lnTo>
                    <a:pt x="6472" y="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2215075" y="4192600"/>
              <a:ext cx="142650" cy="546250"/>
            </a:xfrm>
            <a:custGeom>
              <a:avLst/>
              <a:gdLst/>
              <a:ahLst/>
              <a:cxnLst/>
              <a:rect l="l" t="t" r="r" b="b"/>
              <a:pathLst>
                <a:path w="5706" h="21850" extrusionOk="0">
                  <a:moveTo>
                    <a:pt x="101" y="1"/>
                  </a:moveTo>
                  <a:lnTo>
                    <a:pt x="34" y="19048"/>
                  </a:lnTo>
                  <a:cubicBezTo>
                    <a:pt x="1" y="20582"/>
                    <a:pt x="1269" y="21850"/>
                    <a:pt x="2803" y="21850"/>
                  </a:cubicBezTo>
                  <a:cubicBezTo>
                    <a:pt x="4337" y="21850"/>
                    <a:pt x="5605" y="20616"/>
                    <a:pt x="5638" y="19081"/>
                  </a:cubicBezTo>
                  <a:lnTo>
                    <a:pt x="5705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2184225" y="3939100"/>
              <a:ext cx="208525" cy="105100"/>
            </a:xfrm>
            <a:custGeom>
              <a:avLst/>
              <a:gdLst/>
              <a:ahLst/>
              <a:cxnLst/>
              <a:rect l="l" t="t" r="r" b="b"/>
              <a:pathLst>
                <a:path w="8341" h="4204" extrusionOk="0">
                  <a:moveTo>
                    <a:pt x="34" y="0"/>
                  </a:moveTo>
                  <a:lnTo>
                    <a:pt x="1" y="4170"/>
                  </a:lnTo>
                  <a:lnTo>
                    <a:pt x="8340" y="4203"/>
                  </a:lnTo>
                  <a:lnTo>
                    <a:pt x="8340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1824800" y="4351900"/>
              <a:ext cx="875650" cy="74225"/>
            </a:xfrm>
            <a:custGeom>
              <a:avLst/>
              <a:gdLst/>
              <a:ahLst/>
              <a:cxnLst/>
              <a:rect l="l" t="t" r="r" b="b"/>
              <a:pathLst>
                <a:path w="35026" h="2969" extrusionOk="0">
                  <a:moveTo>
                    <a:pt x="1" y="0"/>
                  </a:moveTo>
                  <a:lnTo>
                    <a:pt x="1" y="2969"/>
                  </a:lnTo>
                  <a:lnTo>
                    <a:pt x="35026" y="2969"/>
                  </a:lnTo>
                  <a:lnTo>
                    <a:pt x="35026" y="0"/>
                  </a:lnTo>
                  <a:lnTo>
                    <a:pt x="31423" y="0"/>
                  </a:lnTo>
                  <a:lnTo>
                    <a:pt x="31423" y="1001"/>
                  </a:lnTo>
                  <a:cubicBezTo>
                    <a:pt x="31423" y="1468"/>
                    <a:pt x="30022" y="1868"/>
                    <a:pt x="28321" y="1868"/>
                  </a:cubicBezTo>
                  <a:cubicBezTo>
                    <a:pt x="26586" y="1868"/>
                    <a:pt x="25185" y="1468"/>
                    <a:pt x="25185" y="1001"/>
                  </a:cubicBezTo>
                  <a:lnTo>
                    <a:pt x="25185" y="0"/>
                  </a:lnTo>
                  <a:lnTo>
                    <a:pt x="21683" y="0"/>
                  </a:lnTo>
                  <a:lnTo>
                    <a:pt x="21683" y="1001"/>
                  </a:lnTo>
                  <a:cubicBezTo>
                    <a:pt x="21683" y="1468"/>
                    <a:pt x="20282" y="1868"/>
                    <a:pt x="18547" y="1868"/>
                  </a:cubicBezTo>
                  <a:cubicBezTo>
                    <a:pt x="16846" y="1868"/>
                    <a:pt x="15445" y="1468"/>
                    <a:pt x="15445" y="1001"/>
                  </a:cubicBezTo>
                  <a:lnTo>
                    <a:pt x="15445" y="0"/>
                  </a:lnTo>
                  <a:lnTo>
                    <a:pt x="11909" y="0"/>
                  </a:lnTo>
                  <a:lnTo>
                    <a:pt x="11909" y="1001"/>
                  </a:lnTo>
                  <a:cubicBezTo>
                    <a:pt x="11909" y="1468"/>
                    <a:pt x="10508" y="1868"/>
                    <a:pt x="8807" y="1868"/>
                  </a:cubicBezTo>
                  <a:cubicBezTo>
                    <a:pt x="7073" y="1868"/>
                    <a:pt x="5672" y="1468"/>
                    <a:pt x="5672" y="1001"/>
                  </a:cubicBezTo>
                  <a:lnTo>
                    <a:pt x="5672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1824800" y="4426100"/>
              <a:ext cx="875650" cy="30900"/>
            </a:xfrm>
            <a:custGeom>
              <a:avLst/>
              <a:gdLst/>
              <a:ahLst/>
              <a:cxnLst/>
              <a:rect l="l" t="t" r="r" b="b"/>
              <a:pathLst>
                <a:path w="35026" h="1236" extrusionOk="0">
                  <a:moveTo>
                    <a:pt x="1" y="1"/>
                  </a:moveTo>
                  <a:lnTo>
                    <a:pt x="1" y="1235"/>
                  </a:lnTo>
                  <a:lnTo>
                    <a:pt x="35026" y="1235"/>
                  </a:lnTo>
                  <a:lnTo>
                    <a:pt x="35026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2699600" y="4052500"/>
              <a:ext cx="41725" cy="800600"/>
            </a:xfrm>
            <a:custGeom>
              <a:avLst/>
              <a:gdLst/>
              <a:ahLst/>
              <a:cxnLst/>
              <a:rect l="l" t="t" r="r" b="b"/>
              <a:pathLst>
                <a:path w="1669" h="32024" extrusionOk="0">
                  <a:moveTo>
                    <a:pt x="0" y="1"/>
                  </a:moveTo>
                  <a:lnTo>
                    <a:pt x="0" y="32024"/>
                  </a:lnTo>
                  <a:lnTo>
                    <a:pt x="1668" y="32024"/>
                  </a:lnTo>
                  <a:lnTo>
                    <a:pt x="1668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4250700" y="2033525"/>
              <a:ext cx="944050" cy="1177300"/>
            </a:xfrm>
            <a:custGeom>
              <a:avLst/>
              <a:gdLst/>
              <a:ahLst/>
              <a:cxnLst/>
              <a:rect l="l" t="t" r="r" b="b"/>
              <a:pathLst>
                <a:path w="37762" h="47092" extrusionOk="0">
                  <a:moveTo>
                    <a:pt x="8931" y="1"/>
                  </a:moveTo>
                  <a:cubicBezTo>
                    <a:pt x="2962" y="1"/>
                    <a:pt x="379" y="6475"/>
                    <a:pt x="1" y="9375"/>
                  </a:cubicBezTo>
                  <a:lnTo>
                    <a:pt x="4137" y="10843"/>
                  </a:lnTo>
                  <a:cubicBezTo>
                    <a:pt x="4137" y="10843"/>
                    <a:pt x="5171" y="7874"/>
                    <a:pt x="7406" y="7374"/>
                  </a:cubicBezTo>
                  <a:cubicBezTo>
                    <a:pt x="7511" y="7351"/>
                    <a:pt x="7619" y="7339"/>
                    <a:pt x="7729" y="7339"/>
                  </a:cubicBezTo>
                  <a:cubicBezTo>
                    <a:pt x="9972" y="7339"/>
                    <a:pt x="13275" y="12211"/>
                    <a:pt x="13911" y="23052"/>
                  </a:cubicBezTo>
                  <a:cubicBezTo>
                    <a:pt x="14853" y="39101"/>
                    <a:pt x="21385" y="47091"/>
                    <a:pt x="28204" y="47091"/>
                  </a:cubicBezTo>
                  <a:cubicBezTo>
                    <a:pt x="29109" y="47091"/>
                    <a:pt x="30020" y="46950"/>
                    <a:pt x="30923" y="46669"/>
                  </a:cubicBezTo>
                  <a:cubicBezTo>
                    <a:pt x="37761" y="44501"/>
                    <a:pt x="36727" y="34360"/>
                    <a:pt x="27454" y="24720"/>
                  </a:cubicBezTo>
                  <a:cubicBezTo>
                    <a:pt x="22317" y="19383"/>
                    <a:pt x="19581" y="1270"/>
                    <a:pt x="10008" y="69"/>
                  </a:cubicBezTo>
                  <a:cubicBezTo>
                    <a:pt x="9637" y="23"/>
                    <a:pt x="9278" y="1"/>
                    <a:pt x="893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255700" y="2008325"/>
              <a:ext cx="550425" cy="398875"/>
            </a:xfrm>
            <a:custGeom>
              <a:avLst/>
              <a:gdLst/>
              <a:ahLst/>
              <a:cxnLst/>
              <a:rect l="l" t="t" r="r" b="b"/>
              <a:pathLst>
                <a:path w="22017" h="15955" extrusionOk="0">
                  <a:moveTo>
                    <a:pt x="9159" y="0"/>
                  </a:moveTo>
                  <a:cubicBezTo>
                    <a:pt x="9019" y="0"/>
                    <a:pt x="8880" y="3"/>
                    <a:pt x="8740" y="9"/>
                  </a:cubicBezTo>
                  <a:cubicBezTo>
                    <a:pt x="7173" y="76"/>
                    <a:pt x="5672" y="643"/>
                    <a:pt x="4471" y="1611"/>
                  </a:cubicBezTo>
                  <a:cubicBezTo>
                    <a:pt x="3270" y="2545"/>
                    <a:pt x="2303" y="3745"/>
                    <a:pt x="1602" y="5080"/>
                  </a:cubicBezTo>
                  <a:cubicBezTo>
                    <a:pt x="902" y="6381"/>
                    <a:pt x="368" y="7782"/>
                    <a:pt x="1" y="9216"/>
                  </a:cubicBezTo>
                  <a:cubicBezTo>
                    <a:pt x="268" y="8549"/>
                    <a:pt x="568" y="7848"/>
                    <a:pt x="868" y="7215"/>
                  </a:cubicBezTo>
                  <a:cubicBezTo>
                    <a:pt x="1168" y="6547"/>
                    <a:pt x="1535" y="5914"/>
                    <a:pt x="1936" y="5313"/>
                  </a:cubicBezTo>
                  <a:cubicBezTo>
                    <a:pt x="2669" y="4079"/>
                    <a:pt x="3670" y="2978"/>
                    <a:pt x="4838" y="2144"/>
                  </a:cubicBezTo>
                  <a:cubicBezTo>
                    <a:pt x="5972" y="1310"/>
                    <a:pt x="7339" y="843"/>
                    <a:pt x="8740" y="810"/>
                  </a:cubicBezTo>
                  <a:cubicBezTo>
                    <a:pt x="8818" y="808"/>
                    <a:pt x="8895" y="807"/>
                    <a:pt x="8973" y="807"/>
                  </a:cubicBezTo>
                  <a:cubicBezTo>
                    <a:pt x="10296" y="807"/>
                    <a:pt x="11614" y="1078"/>
                    <a:pt x="12843" y="1677"/>
                  </a:cubicBezTo>
                  <a:cubicBezTo>
                    <a:pt x="14111" y="2278"/>
                    <a:pt x="15245" y="3178"/>
                    <a:pt x="16179" y="4279"/>
                  </a:cubicBezTo>
                  <a:cubicBezTo>
                    <a:pt x="17113" y="5380"/>
                    <a:pt x="17914" y="6581"/>
                    <a:pt x="18614" y="7848"/>
                  </a:cubicBezTo>
                  <a:cubicBezTo>
                    <a:pt x="19948" y="10450"/>
                    <a:pt x="21083" y="13185"/>
                    <a:pt x="22017" y="15954"/>
                  </a:cubicBezTo>
                  <a:cubicBezTo>
                    <a:pt x="21383" y="13052"/>
                    <a:pt x="20415" y="10250"/>
                    <a:pt x="19181" y="7548"/>
                  </a:cubicBezTo>
                  <a:cubicBezTo>
                    <a:pt x="18514" y="6180"/>
                    <a:pt x="17714" y="4913"/>
                    <a:pt x="16780" y="3745"/>
                  </a:cubicBezTo>
                  <a:cubicBezTo>
                    <a:pt x="15812" y="2578"/>
                    <a:pt x="14578" y="1577"/>
                    <a:pt x="13210" y="910"/>
                  </a:cubicBezTo>
                  <a:cubicBezTo>
                    <a:pt x="11937" y="304"/>
                    <a:pt x="10553" y="0"/>
                    <a:pt x="91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9"/>
            <p:cNvSpPr/>
            <p:nvPr/>
          </p:nvSpPr>
          <p:spPr>
            <a:xfrm>
              <a:off x="4583450" y="2453025"/>
              <a:ext cx="492875" cy="765025"/>
            </a:xfrm>
            <a:custGeom>
              <a:avLst/>
              <a:gdLst/>
              <a:ahLst/>
              <a:cxnLst/>
              <a:rect l="l" t="t" r="r" b="b"/>
              <a:pathLst>
                <a:path w="19715" h="30601" extrusionOk="0">
                  <a:moveTo>
                    <a:pt x="67" y="1"/>
                  </a:moveTo>
                  <a:lnTo>
                    <a:pt x="67" y="1"/>
                  </a:lnTo>
                  <a:cubicBezTo>
                    <a:pt x="100" y="1802"/>
                    <a:pt x="34" y="3637"/>
                    <a:pt x="0" y="5438"/>
                  </a:cubicBezTo>
                  <a:cubicBezTo>
                    <a:pt x="0" y="7239"/>
                    <a:pt x="0" y="9041"/>
                    <a:pt x="67" y="10842"/>
                  </a:cubicBezTo>
                  <a:cubicBezTo>
                    <a:pt x="200" y="14478"/>
                    <a:pt x="634" y="18147"/>
                    <a:pt x="1902" y="21616"/>
                  </a:cubicBezTo>
                  <a:cubicBezTo>
                    <a:pt x="2535" y="23351"/>
                    <a:pt x="3503" y="24985"/>
                    <a:pt x="4770" y="26353"/>
                  </a:cubicBezTo>
                  <a:cubicBezTo>
                    <a:pt x="5071" y="26720"/>
                    <a:pt x="5404" y="27020"/>
                    <a:pt x="5771" y="27320"/>
                  </a:cubicBezTo>
                  <a:lnTo>
                    <a:pt x="6305" y="27754"/>
                  </a:lnTo>
                  <a:lnTo>
                    <a:pt x="6872" y="28154"/>
                  </a:lnTo>
                  <a:cubicBezTo>
                    <a:pt x="7606" y="28688"/>
                    <a:pt x="8406" y="29155"/>
                    <a:pt x="9274" y="29555"/>
                  </a:cubicBezTo>
                  <a:cubicBezTo>
                    <a:pt x="10107" y="29922"/>
                    <a:pt x="10975" y="30222"/>
                    <a:pt x="11909" y="30389"/>
                  </a:cubicBezTo>
                  <a:cubicBezTo>
                    <a:pt x="12616" y="30546"/>
                    <a:pt x="13343" y="30601"/>
                    <a:pt x="14058" y="30601"/>
                  </a:cubicBezTo>
                  <a:cubicBezTo>
                    <a:pt x="14255" y="30601"/>
                    <a:pt x="14450" y="30596"/>
                    <a:pt x="14644" y="30589"/>
                  </a:cubicBezTo>
                  <a:cubicBezTo>
                    <a:pt x="15578" y="30523"/>
                    <a:pt x="16479" y="30356"/>
                    <a:pt x="17346" y="30056"/>
                  </a:cubicBezTo>
                  <a:cubicBezTo>
                    <a:pt x="18213" y="29789"/>
                    <a:pt x="19014" y="29322"/>
                    <a:pt x="19714" y="28755"/>
                  </a:cubicBezTo>
                  <a:lnTo>
                    <a:pt x="19714" y="28755"/>
                  </a:lnTo>
                  <a:cubicBezTo>
                    <a:pt x="19347" y="29022"/>
                    <a:pt x="18980" y="29255"/>
                    <a:pt x="18547" y="29422"/>
                  </a:cubicBezTo>
                  <a:cubicBezTo>
                    <a:pt x="18147" y="29555"/>
                    <a:pt x="17713" y="29722"/>
                    <a:pt x="17313" y="29822"/>
                  </a:cubicBezTo>
                  <a:cubicBezTo>
                    <a:pt x="16445" y="30056"/>
                    <a:pt x="15545" y="30189"/>
                    <a:pt x="14677" y="30189"/>
                  </a:cubicBezTo>
                  <a:cubicBezTo>
                    <a:pt x="12909" y="30189"/>
                    <a:pt x="11142" y="29755"/>
                    <a:pt x="9574" y="28955"/>
                  </a:cubicBezTo>
                  <a:cubicBezTo>
                    <a:pt x="8006" y="28154"/>
                    <a:pt x="6572" y="27120"/>
                    <a:pt x="5337" y="25819"/>
                  </a:cubicBezTo>
                  <a:cubicBezTo>
                    <a:pt x="4203" y="24485"/>
                    <a:pt x="3303" y="22951"/>
                    <a:pt x="2702" y="21316"/>
                  </a:cubicBezTo>
                  <a:cubicBezTo>
                    <a:pt x="2068" y="19648"/>
                    <a:pt x="1635" y="17914"/>
                    <a:pt x="1335" y="16146"/>
                  </a:cubicBezTo>
                  <a:cubicBezTo>
                    <a:pt x="1034" y="14411"/>
                    <a:pt x="834" y="12610"/>
                    <a:pt x="701" y="10808"/>
                  </a:cubicBezTo>
                  <a:cubicBezTo>
                    <a:pt x="567" y="9041"/>
                    <a:pt x="534" y="7239"/>
                    <a:pt x="434" y="5438"/>
                  </a:cubicBezTo>
                  <a:cubicBezTo>
                    <a:pt x="300" y="3603"/>
                    <a:pt x="300" y="1802"/>
                    <a:pt x="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9"/>
            <p:cNvSpPr/>
            <p:nvPr/>
          </p:nvSpPr>
          <p:spPr>
            <a:xfrm>
              <a:off x="4232350" y="2212850"/>
              <a:ext cx="170150" cy="100100"/>
            </a:xfrm>
            <a:custGeom>
              <a:avLst/>
              <a:gdLst/>
              <a:ahLst/>
              <a:cxnLst/>
              <a:rect l="l" t="t" r="r" b="b"/>
              <a:pathLst>
                <a:path w="6806" h="4004" extrusionOk="0">
                  <a:moveTo>
                    <a:pt x="1190" y="1"/>
                  </a:moveTo>
                  <a:cubicBezTo>
                    <a:pt x="1074" y="1"/>
                    <a:pt x="987" y="12"/>
                    <a:pt x="935" y="34"/>
                  </a:cubicBezTo>
                  <a:cubicBezTo>
                    <a:pt x="435" y="268"/>
                    <a:pt x="1" y="1469"/>
                    <a:pt x="168" y="2303"/>
                  </a:cubicBezTo>
                  <a:lnTo>
                    <a:pt x="5171" y="4004"/>
                  </a:lnTo>
                  <a:cubicBezTo>
                    <a:pt x="5171" y="4004"/>
                    <a:pt x="6806" y="2770"/>
                    <a:pt x="6272" y="1802"/>
                  </a:cubicBezTo>
                  <a:cubicBezTo>
                    <a:pt x="5820" y="929"/>
                    <a:pt x="2268" y="1"/>
                    <a:pt x="1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4286575" y="4252650"/>
              <a:ext cx="1287600" cy="602950"/>
            </a:xfrm>
            <a:custGeom>
              <a:avLst/>
              <a:gdLst/>
              <a:ahLst/>
              <a:cxnLst/>
              <a:rect l="l" t="t" r="r" b="b"/>
              <a:pathLst>
                <a:path w="51504" h="24118" extrusionOk="0">
                  <a:moveTo>
                    <a:pt x="1334" y="1"/>
                  </a:moveTo>
                  <a:lnTo>
                    <a:pt x="0" y="24118"/>
                  </a:lnTo>
                  <a:lnTo>
                    <a:pt x="47434" y="24118"/>
                  </a:lnTo>
                  <a:cubicBezTo>
                    <a:pt x="47434" y="24118"/>
                    <a:pt x="51504" y="14845"/>
                    <a:pt x="462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9"/>
            <p:cNvSpPr/>
            <p:nvPr/>
          </p:nvSpPr>
          <p:spPr>
            <a:xfrm>
              <a:off x="3087375" y="3097600"/>
              <a:ext cx="1501100" cy="1570325"/>
            </a:xfrm>
            <a:custGeom>
              <a:avLst/>
              <a:gdLst/>
              <a:ahLst/>
              <a:cxnLst/>
              <a:rect l="l" t="t" r="r" b="b"/>
              <a:pathLst>
                <a:path w="60044" h="62813" extrusionOk="0">
                  <a:moveTo>
                    <a:pt x="55537" y="0"/>
                  </a:moveTo>
                  <a:cubicBezTo>
                    <a:pt x="54548" y="0"/>
                    <a:pt x="53520" y="776"/>
                    <a:pt x="52605" y="2638"/>
                  </a:cubicBezTo>
                  <a:cubicBezTo>
                    <a:pt x="44866" y="18416"/>
                    <a:pt x="38495" y="36129"/>
                    <a:pt x="35759" y="37230"/>
                  </a:cubicBezTo>
                  <a:cubicBezTo>
                    <a:pt x="31056" y="39164"/>
                    <a:pt x="9541" y="40932"/>
                    <a:pt x="4237" y="42767"/>
                  </a:cubicBezTo>
                  <a:cubicBezTo>
                    <a:pt x="1" y="44235"/>
                    <a:pt x="1402" y="62314"/>
                    <a:pt x="9007" y="62781"/>
                  </a:cubicBezTo>
                  <a:cubicBezTo>
                    <a:pt x="9355" y="62803"/>
                    <a:pt x="9758" y="62813"/>
                    <a:pt x="10211" y="62813"/>
                  </a:cubicBezTo>
                  <a:cubicBezTo>
                    <a:pt x="18225" y="62813"/>
                    <a:pt x="41737" y="59542"/>
                    <a:pt x="47168" y="55943"/>
                  </a:cubicBezTo>
                  <a:cubicBezTo>
                    <a:pt x="53339" y="51840"/>
                    <a:pt x="60043" y="19550"/>
                    <a:pt x="59910" y="8409"/>
                  </a:cubicBezTo>
                  <a:cubicBezTo>
                    <a:pt x="59840" y="4027"/>
                    <a:pt x="57789" y="0"/>
                    <a:pt x="55537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9"/>
            <p:cNvSpPr/>
            <p:nvPr/>
          </p:nvSpPr>
          <p:spPr>
            <a:xfrm>
              <a:off x="2790500" y="4117550"/>
              <a:ext cx="537075" cy="487950"/>
            </a:xfrm>
            <a:custGeom>
              <a:avLst/>
              <a:gdLst/>
              <a:ahLst/>
              <a:cxnLst/>
              <a:rect l="l" t="t" r="r" b="b"/>
              <a:pathLst>
                <a:path w="21483" h="19518" extrusionOk="0">
                  <a:moveTo>
                    <a:pt x="11976" y="1"/>
                  </a:moveTo>
                  <a:cubicBezTo>
                    <a:pt x="8673" y="1402"/>
                    <a:pt x="4770" y="2736"/>
                    <a:pt x="2002" y="5305"/>
                  </a:cubicBezTo>
                  <a:cubicBezTo>
                    <a:pt x="0" y="7206"/>
                    <a:pt x="34" y="10775"/>
                    <a:pt x="534" y="13010"/>
                  </a:cubicBezTo>
                  <a:cubicBezTo>
                    <a:pt x="668" y="13610"/>
                    <a:pt x="901" y="14211"/>
                    <a:pt x="1268" y="14745"/>
                  </a:cubicBezTo>
                  <a:cubicBezTo>
                    <a:pt x="2062" y="15593"/>
                    <a:pt x="6920" y="19518"/>
                    <a:pt x="10168" y="19518"/>
                  </a:cubicBezTo>
                  <a:cubicBezTo>
                    <a:pt x="10878" y="19518"/>
                    <a:pt x="11512" y="19330"/>
                    <a:pt x="12009" y="18881"/>
                  </a:cubicBezTo>
                  <a:cubicBezTo>
                    <a:pt x="14144" y="16946"/>
                    <a:pt x="11008" y="14444"/>
                    <a:pt x="9240" y="13043"/>
                  </a:cubicBezTo>
                  <a:cubicBezTo>
                    <a:pt x="8840" y="12777"/>
                    <a:pt x="8473" y="12476"/>
                    <a:pt x="8140" y="12143"/>
                  </a:cubicBezTo>
                  <a:cubicBezTo>
                    <a:pt x="7706" y="11476"/>
                    <a:pt x="7105" y="10642"/>
                    <a:pt x="7706" y="10208"/>
                  </a:cubicBezTo>
                  <a:cubicBezTo>
                    <a:pt x="8306" y="9774"/>
                    <a:pt x="21482" y="5805"/>
                    <a:pt x="21482" y="5805"/>
                  </a:cubicBezTo>
                  <a:lnTo>
                    <a:pt x="11976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9"/>
            <p:cNvSpPr/>
            <p:nvPr/>
          </p:nvSpPr>
          <p:spPr>
            <a:xfrm>
              <a:off x="2790500" y="4117550"/>
              <a:ext cx="537075" cy="326100"/>
            </a:xfrm>
            <a:custGeom>
              <a:avLst/>
              <a:gdLst/>
              <a:ahLst/>
              <a:cxnLst/>
              <a:rect l="l" t="t" r="r" b="b"/>
              <a:pathLst>
                <a:path w="21483" h="13044" extrusionOk="0">
                  <a:moveTo>
                    <a:pt x="11976" y="1"/>
                  </a:moveTo>
                  <a:cubicBezTo>
                    <a:pt x="8673" y="1402"/>
                    <a:pt x="4770" y="2736"/>
                    <a:pt x="2002" y="5305"/>
                  </a:cubicBezTo>
                  <a:cubicBezTo>
                    <a:pt x="0" y="7206"/>
                    <a:pt x="34" y="10775"/>
                    <a:pt x="534" y="13010"/>
                  </a:cubicBezTo>
                  <a:cubicBezTo>
                    <a:pt x="2736" y="13043"/>
                    <a:pt x="6138" y="13043"/>
                    <a:pt x="9240" y="13043"/>
                  </a:cubicBezTo>
                  <a:cubicBezTo>
                    <a:pt x="8840" y="12777"/>
                    <a:pt x="8473" y="12476"/>
                    <a:pt x="8140" y="12143"/>
                  </a:cubicBezTo>
                  <a:cubicBezTo>
                    <a:pt x="7706" y="11476"/>
                    <a:pt x="7105" y="10642"/>
                    <a:pt x="7706" y="10208"/>
                  </a:cubicBezTo>
                  <a:cubicBezTo>
                    <a:pt x="8306" y="9774"/>
                    <a:pt x="21482" y="5805"/>
                    <a:pt x="21482" y="5805"/>
                  </a:cubicBezTo>
                  <a:lnTo>
                    <a:pt x="11976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9"/>
            <p:cNvSpPr/>
            <p:nvPr/>
          </p:nvSpPr>
          <p:spPr>
            <a:xfrm>
              <a:off x="2535325" y="4012650"/>
              <a:ext cx="1142500" cy="668675"/>
            </a:xfrm>
            <a:custGeom>
              <a:avLst/>
              <a:gdLst/>
              <a:ahLst/>
              <a:cxnLst/>
              <a:rect l="l" t="t" r="r" b="b"/>
              <a:pathLst>
                <a:path w="45700" h="26747" extrusionOk="0">
                  <a:moveTo>
                    <a:pt x="17027" y="1"/>
                  </a:moveTo>
                  <a:cubicBezTo>
                    <a:pt x="16460" y="1"/>
                    <a:pt x="15908" y="40"/>
                    <a:pt x="15378" y="127"/>
                  </a:cubicBezTo>
                  <a:cubicBezTo>
                    <a:pt x="12042" y="661"/>
                    <a:pt x="7839" y="7065"/>
                    <a:pt x="4637" y="12436"/>
                  </a:cubicBezTo>
                  <a:cubicBezTo>
                    <a:pt x="2268" y="16339"/>
                    <a:pt x="0" y="19474"/>
                    <a:pt x="1401" y="20575"/>
                  </a:cubicBezTo>
                  <a:cubicBezTo>
                    <a:pt x="1774" y="20880"/>
                    <a:pt x="2216" y="21013"/>
                    <a:pt x="2704" y="21013"/>
                  </a:cubicBezTo>
                  <a:cubicBezTo>
                    <a:pt x="3178" y="21013"/>
                    <a:pt x="3695" y="20889"/>
                    <a:pt x="4236" y="20675"/>
                  </a:cubicBezTo>
                  <a:cubicBezTo>
                    <a:pt x="6238" y="19875"/>
                    <a:pt x="8506" y="17740"/>
                    <a:pt x="10241" y="15872"/>
                  </a:cubicBezTo>
                  <a:cubicBezTo>
                    <a:pt x="11575" y="14504"/>
                    <a:pt x="12542" y="13270"/>
                    <a:pt x="12809" y="12903"/>
                  </a:cubicBezTo>
                  <a:cubicBezTo>
                    <a:pt x="12814" y="12898"/>
                    <a:pt x="12822" y="12896"/>
                    <a:pt x="12832" y="12896"/>
                  </a:cubicBezTo>
                  <a:cubicBezTo>
                    <a:pt x="13219" y="12896"/>
                    <a:pt x="17490" y="15722"/>
                    <a:pt x="19047" y="17506"/>
                  </a:cubicBezTo>
                  <a:cubicBezTo>
                    <a:pt x="20715" y="18841"/>
                    <a:pt x="27053" y="23878"/>
                    <a:pt x="29921" y="26746"/>
                  </a:cubicBezTo>
                  <a:cubicBezTo>
                    <a:pt x="34983" y="26158"/>
                    <a:pt x="41706" y="25411"/>
                    <a:pt x="42739" y="25411"/>
                  </a:cubicBezTo>
                  <a:cubicBezTo>
                    <a:pt x="42761" y="25411"/>
                    <a:pt x="42780" y="25411"/>
                    <a:pt x="42797" y="25412"/>
                  </a:cubicBezTo>
                  <a:cubicBezTo>
                    <a:pt x="43898" y="25412"/>
                    <a:pt x="45699" y="13770"/>
                    <a:pt x="38594" y="3997"/>
                  </a:cubicBezTo>
                  <a:cubicBezTo>
                    <a:pt x="38594" y="3997"/>
                    <a:pt x="31222" y="3997"/>
                    <a:pt x="29121" y="3263"/>
                  </a:cubicBezTo>
                  <a:cubicBezTo>
                    <a:pt x="27248" y="2638"/>
                    <a:pt x="21666" y="1"/>
                    <a:pt x="17027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9"/>
            <p:cNvSpPr/>
            <p:nvPr/>
          </p:nvSpPr>
          <p:spPr>
            <a:xfrm>
              <a:off x="2848050" y="4422100"/>
              <a:ext cx="187650" cy="68600"/>
            </a:xfrm>
            <a:custGeom>
              <a:avLst/>
              <a:gdLst/>
              <a:ahLst/>
              <a:cxnLst/>
              <a:rect l="l" t="t" r="r" b="b"/>
              <a:pathLst>
                <a:path w="7506" h="2744" extrusionOk="0">
                  <a:moveTo>
                    <a:pt x="5337" y="1"/>
                  </a:moveTo>
                  <a:cubicBezTo>
                    <a:pt x="5296" y="1"/>
                    <a:pt x="5298" y="55"/>
                    <a:pt x="5371" y="128"/>
                  </a:cubicBezTo>
                  <a:cubicBezTo>
                    <a:pt x="5671" y="394"/>
                    <a:pt x="6905" y="1662"/>
                    <a:pt x="6671" y="1996"/>
                  </a:cubicBezTo>
                  <a:cubicBezTo>
                    <a:pt x="6238" y="2529"/>
                    <a:pt x="1901" y="2329"/>
                    <a:pt x="100" y="2563"/>
                  </a:cubicBezTo>
                  <a:cubicBezTo>
                    <a:pt x="9" y="2563"/>
                    <a:pt x="1" y="2700"/>
                    <a:pt x="75" y="2700"/>
                  </a:cubicBezTo>
                  <a:cubicBezTo>
                    <a:pt x="83" y="2700"/>
                    <a:pt x="91" y="2699"/>
                    <a:pt x="100" y="2696"/>
                  </a:cubicBezTo>
                  <a:cubicBezTo>
                    <a:pt x="567" y="2679"/>
                    <a:pt x="1034" y="2671"/>
                    <a:pt x="1505" y="2671"/>
                  </a:cubicBezTo>
                  <a:cubicBezTo>
                    <a:pt x="1976" y="2671"/>
                    <a:pt x="2452" y="2679"/>
                    <a:pt x="2935" y="2696"/>
                  </a:cubicBezTo>
                  <a:cubicBezTo>
                    <a:pt x="3315" y="2696"/>
                    <a:pt x="4013" y="2743"/>
                    <a:pt x="4737" y="2743"/>
                  </a:cubicBezTo>
                  <a:cubicBezTo>
                    <a:pt x="5733" y="2743"/>
                    <a:pt x="6777" y="2654"/>
                    <a:pt x="7105" y="2229"/>
                  </a:cubicBezTo>
                  <a:cubicBezTo>
                    <a:pt x="7505" y="1762"/>
                    <a:pt x="5804" y="261"/>
                    <a:pt x="5404" y="27"/>
                  </a:cubicBezTo>
                  <a:cubicBezTo>
                    <a:pt x="5376" y="9"/>
                    <a:pt x="5353" y="1"/>
                    <a:pt x="533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9"/>
            <p:cNvSpPr/>
            <p:nvPr/>
          </p:nvSpPr>
          <p:spPr>
            <a:xfrm>
              <a:off x="2501125" y="4030000"/>
              <a:ext cx="492050" cy="700650"/>
            </a:xfrm>
            <a:custGeom>
              <a:avLst/>
              <a:gdLst/>
              <a:ahLst/>
              <a:cxnLst/>
              <a:rect l="l" t="t" r="r" b="b"/>
              <a:pathLst>
                <a:path w="19682" h="28026" extrusionOk="0">
                  <a:moveTo>
                    <a:pt x="5471" y="0"/>
                  </a:moveTo>
                  <a:lnTo>
                    <a:pt x="0" y="3136"/>
                  </a:lnTo>
                  <a:lnTo>
                    <a:pt x="13310" y="26419"/>
                  </a:lnTo>
                  <a:cubicBezTo>
                    <a:pt x="13891" y="27447"/>
                    <a:pt x="14950" y="28025"/>
                    <a:pt x="16037" y="28025"/>
                  </a:cubicBezTo>
                  <a:cubicBezTo>
                    <a:pt x="16574" y="28025"/>
                    <a:pt x="17117" y="27884"/>
                    <a:pt x="17613" y="27587"/>
                  </a:cubicBezTo>
                  <a:cubicBezTo>
                    <a:pt x="19147" y="26719"/>
                    <a:pt x="19681" y="24785"/>
                    <a:pt x="18814" y="23284"/>
                  </a:cubicBezTo>
                  <a:lnTo>
                    <a:pt x="547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9"/>
            <p:cNvSpPr/>
            <p:nvPr/>
          </p:nvSpPr>
          <p:spPr>
            <a:xfrm>
              <a:off x="2605375" y="4202625"/>
              <a:ext cx="376125" cy="517950"/>
            </a:xfrm>
            <a:custGeom>
              <a:avLst/>
              <a:gdLst/>
              <a:ahLst/>
              <a:cxnLst/>
              <a:rect l="l" t="t" r="r" b="b"/>
              <a:pathLst>
                <a:path w="15045" h="20718" extrusionOk="0">
                  <a:moveTo>
                    <a:pt x="4837" y="0"/>
                  </a:moveTo>
                  <a:lnTo>
                    <a:pt x="0" y="2802"/>
                  </a:lnTo>
                  <a:lnTo>
                    <a:pt x="9440" y="19314"/>
                  </a:lnTo>
                  <a:cubicBezTo>
                    <a:pt x="9957" y="20212"/>
                    <a:pt x="10897" y="20718"/>
                    <a:pt x="11863" y="20718"/>
                  </a:cubicBezTo>
                  <a:cubicBezTo>
                    <a:pt x="12332" y="20718"/>
                    <a:pt x="12807" y="20599"/>
                    <a:pt x="13243" y="20348"/>
                  </a:cubicBezTo>
                  <a:cubicBezTo>
                    <a:pt x="14577" y="19581"/>
                    <a:pt x="15044" y="17880"/>
                    <a:pt x="14310" y="16545"/>
                  </a:cubicBezTo>
                  <a:lnTo>
                    <a:pt x="48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2450250" y="3965775"/>
              <a:ext cx="231850" cy="194325"/>
            </a:xfrm>
            <a:custGeom>
              <a:avLst/>
              <a:gdLst/>
              <a:ahLst/>
              <a:cxnLst/>
              <a:rect l="l" t="t" r="r" b="b"/>
              <a:pathLst>
                <a:path w="9274" h="7773" extrusionOk="0">
                  <a:moveTo>
                    <a:pt x="7206" y="1"/>
                  </a:moveTo>
                  <a:lnTo>
                    <a:pt x="1" y="4137"/>
                  </a:lnTo>
                  <a:lnTo>
                    <a:pt x="2069" y="7773"/>
                  </a:lnTo>
                  <a:lnTo>
                    <a:pt x="9274" y="3637"/>
                  </a:lnTo>
                  <a:lnTo>
                    <a:pt x="7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2668297" y="4449450"/>
              <a:ext cx="619625" cy="251325"/>
            </a:xfrm>
            <a:custGeom>
              <a:avLst/>
              <a:gdLst/>
              <a:ahLst/>
              <a:cxnLst/>
              <a:rect l="l" t="t" r="r" b="b"/>
              <a:pathLst>
                <a:path w="24785" h="10053" extrusionOk="0">
                  <a:moveTo>
                    <a:pt x="13910" y="1"/>
                  </a:moveTo>
                  <a:lnTo>
                    <a:pt x="13910" y="1"/>
                  </a:lnTo>
                  <a:cubicBezTo>
                    <a:pt x="14277" y="435"/>
                    <a:pt x="14510" y="801"/>
                    <a:pt x="14477" y="1035"/>
                  </a:cubicBezTo>
                  <a:cubicBezTo>
                    <a:pt x="14421" y="1392"/>
                    <a:pt x="13653" y="1458"/>
                    <a:pt x="12522" y="1458"/>
                  </a:cubicBezTo>
                  <a:cubicBezTo>
                    <a:pt x="11857" y="1458"/>
                    <a:pt x="11067" y="1435"/>
                    <a:pt x="10222" y="1435"/>
                  </a:cubicBezTo>
                  <a:cubicBezTo>
                    <a:pt x="7396" y="1435"/>
                    <a:pt x="3956" y="1690"/>
                    <a:pt x="2535" y="3904"/>
                  </a:cubicBezTo>
                  <a:cubicBezTo>
                    <a:pt x="0" y="7907"/>
                    <a:pt x="8573" y="6639"/>
                    <a:pt x="11075" y="8073"/>
                  </a:cubicBezTo>
                  <a:cubicBezTo>
                    <a:pt x="13058" y="9196"/>
                    <a:pt x="15042" y="10053"/>
                    <a:pt x="17825" y="10053"/>
                  </a:cubicBezTo>
                  <a:cubicBezTo>
                    <a:pt x="18599" y="10053"/>
                    <a:pt x="19434" y="9986"/>
                    <a:pt x="20348" y="9841"/>
                  </a:cubicBezTo>
                  <a:cubicBezTo>
                    <a:pt x="21449" y="9675"/>
                    <a:pt x="23017" y="9474"/>
                    <a:pt x="24784" y="9274"/>
                  </a:cubicBezTo>
                  <a:cubicBezTo>
                    <a:pt x="21916" y="6406"/>
                    <a:pt x="15578" y="1369"/>
                    <a:pt x="13910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3430125" y="3081150"/>
              <a:ext cx="1187525" cy="1599325"/>
            </a:xfrm>
            <a:custGeom>
              <a:avLst/>
              <a:gdLst/>
              <a:ahLst/>
              <a:cxnLst/>
              <a:rect l="l" t="t" r="r" b="b"/>
              <a:pathLst>
                <a:path w="47501" h="63973" extrusionOk="0">
                  <a:moveTo>
                    <a:pt x="42579" y="1"/>
                  </a:moveTo>
                  <a:cubicBezTo>
                    <a:pt x="41859" y="1"/>
                    <a:pt x="41072" y="380"/>
                    <a:pt x="40229" y="1195"/>
                  </a:cubicBezTo>
                  <a:cubicBezTo>
                    <a:pt x="38961" y="2395"/>
                    <a:pt x="37560" y="4564"/>
                    <a:pt x="36093" y="7866"/>
                  </a:cubicBezTo>
                  <a:cubicBezTo>
                    <a:pt x="30022" y="21509"/>
                    <a:pt x="24785" y="35519"/>
                    <a:pt x="22516" y="36853"/>
                  </a:cubicBezTo>
                  <a:cubicBezTo>
                    <a:pt x="20248" y="38154"/>
                    <a:pt x="0" y="40022"/>
                    <a:pt x="0" y="40022"/>
                  </a:cubicBezTo>
                  <a:lnTo>
                    <a:pt x="3703" y="63973"/>
                  </a:lnTo>
                  <a:cubicBezTo>
                    <a:pt x="3703" y="63973"/>
                    <a:pt x="17346" y="62872"/>
                    <a:pt x="26753" y="60237"/>
                  </a:cubicBezTo>
                  <a:cubicBezTo>
                    <a:pt x="29988" y="59303"/>
                    <a:pt x="32757" y="58202"/>
                    <a:pt x="34258" y="56868"/>
                  </a:cubicBezTo>
                  <a:cubicBezTo>
                    <a:pt x="39962" y="51764"/>
                    <a:pt x="47501" y="25345"/>
                    <a:pt x="47134" y="12669"/>
                  </a:cubicBezTo>
                  <a:cubicBezTo>
                    <a:pt x="46950" y="5119"/>
                    <a:pt x="45222" y="1"/>
                    <a:pt x="42579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3540200" y="4091850"/>
              <a:ext cx="77575" cy="539275"/>
            </a:xfrm>
            <a:custGeom>
              <a:avLst/>
              <a:gdLst/>
              <a:ahLst/>
              <a:cxnLst/>
              <a:rect l="l" t="t" r="r" b="b"/>
              <a:pathLst>
                <a:path w="3103" h="21571" extrusionOk="0">
                  <a:moveTo>
                    <a:pt x="83" y="1"/>
                  </a:moveTo>
                  <a:cubicBezTo>
                    <a:pt x="46" y="1"/>
                    <a:pt x="0" y="37"/>
                    <a:pt x="0" y="95"/>
                  </a:cubicBezTo>
                  <a:cubicBezTo>
                    <a:pt x="334" y="1829"/>
                    <a:pt x="1502" y="13538"/>
                    <a:pt x="2969" y="21510"/>
                  </a:cubicBezTo>
                  <a:cubicBezTo>
                    <a:pt x="2969" y="21552"/>
                    <a:pt x="2993" y="21571"/>
                    <a:pt x="3020" y="21571"/>
                  </a:cubicBezTo>
                  <a:cubicBezTo>
                    <a:pt x="3058" y="21571"/>
                    <a:pt x="3103" y="21535"/>
                    <a:pt x="3103" y="21477"/>
                  </a:cubicBezTo>
                  <a:cubicBezTo>
                    <a:pt x="2469" y="11870"/>
                    <a:pt x="367" y="1829"/>
                    <a:pt x="134" y="61"/>
                  </a:cubicBezTo>
                  <a:cubicBezTo>
                    <a:pt x="134" y="19"/>
                    <a:pt x="110" y="1"/>
                    <a:pt x="8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4098925" y="3081975"/>
              <a:ext cx="518725" cy="1505100"/>
            </a:xfrm>
            <a:custGeom>
              <a:avLst/>
              <a:gdLst/>
              <a:ahLst/>
              <a:cxnLst/>
              <a:rect l="l" t="t" r="r" b="b"/>
              <a:pathLst>
                <a:path w="20749" h="60204" extrusionOk="0">
                  <a:moveTo>
                    <a:pt x="15842" y="1"/>
                  </a:moveTo>
                  <a:cubicBezTo>
                    <a:pt x="15119" y="1"/>
                    <a:pt x="14327" y="380"/>
                    <a:pt x="13477" y="1195"/>
                  </a:cubicBezTo>
                  <a:lnTo>
                    <a:pt x="1" y="60204"/>
                  </a:lnTo>
                  <a:cubicBezTo>
                    <a:pt x="3236" y="59270"/>
                    <a:pt x="6005" y="58169"/>
                    <a:pt x="7506" y="56835"/>
                  </a:cubicBezTo>
                  <a:cubicBezTo>
                    <a:pt x="13210" y="51731"/>
                    <a:pt x="20749" y="25312"/>
                    <a:pt x="20415" y="12636"/>
                  </a:cubicBezTo>
                  <a:cubicBezTo>
                    <a:pt x="20206" y="5114"/>
                    <a:pt x="18492" y="1"/>
                    <a:pt x="1584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9"/>
            <p:cNvSpPr/>
            <p:nvPr/>
          </p:nvSpPr>
          <p:spPr>
            <a:xfrm>
              <a:off x="4184825" y="2975575"/>
              <a:ext cx="1318475" cy="1435550"/>
            </a:xfrm>
            <a:custGeom>
              <a:avLst/>
              <a:gdLst/>
              <a:ahLst/>
              <a:cxnLst/>
              <a:rect l="l" t="t" r="r" b="b"/>
              <a:pathLst>
                <a:path w="52739" h="57422" extrusionOk="0">
                  <a:moveTo>
                    <a:pt x="17713" y="0"/>
                  </a:moveTo>
                  <a:cubicBezTo>
                    <a:pt x="15640" y="0"/>
                    <a:pt x="13525" y="570"/>
                    <a:pt x="11909" y="2082"/>
                  </a:cubicBezTo>
                  <a:cubicBezTo>
                    <a:pt x="11008" y="2916"/>
                    <a:pt x="1768" y="23531"/>
                    <a:pt x="1168" y="26232"/>
                  </a:cubicBezTo>
                  <a:cubicBezTo>
                    <a:pt x="1" y="31570"/>
                    <a:pt x="5338" y="37474"/>
                    <a:pt x="5338" y="37474"/>
                  </a:cubicBezTo>
                  <a:lnTo>
                    <a:pt x="4170" y="57388"/>
                  </a:lnTo>
                  <a:lnTo>
                    <a:pt x="52738" y="57421"/>
                  </a:lnTo>
                  <a:cubicBezTo>
                    <a:pt x="48001" y="35139"/>
                    <a:pt x="38194" y="12489"/>
                    <a:pt x="24218" y="1948"/>
                  </a:cubicBezTo>
                  <a:cubicBezTo>
                    <a:pt x="22828" y="892"/>
                    <a:pt x="20304" y="0"/>
                    <a:pt x="177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9"/>
            <p:cNvSpPr/>
            <p:nvPr/>
          </p:nvSpPr>
          <p:spPr>
            <a:xfrm>
              <a:off x="4440000" y="3068475"/>
              <a:ext cx="266900" cy="236025"/>
            </a:xfrm>
            <a:custGeom>
              <a:avLst/>
              <a:gdLst/>
              <a:ahLst/>
              <a:cxnLst/>
              <a:rect l="l" t="t" r="r" b="b"/>
              <a:pathLst>
                <a:path w="10676" h="9441" extrusionOk="0">
                  <a:moveTo>
                    <a:pt x="10675" y="0"/>
                  </a:moveTo>
                  <a:lnTo>
                    <a:pt x="10675" y="0"/>
                  </a:lnTo>
                  <a:cubicBezTo>
                    <a:pt x="10442" y="768"/>
                    <a:pt x="10141" y="1535"/>
                    <a:pt x="9808" y="2269"/>
                  </a:cubicBezTo>
                  <a:cubicBezTo>
                    <a:pt x="9474" y="3036"/>
                    <a:pt x="9074" y="3770"/>
                    <a:pt x="8674" y="4470"/>
                  </a:cubicBezTo>
                  <a:cubicBezTo>
                    <a:pt x="7840" y="5871"/>
                    <a:pt x="6972" y="7272"/>
                    <a:pt x="5772" y="8306"/>
                  </a:cubicBezTo>
                  <a:cubicBezTo>
                    <a:pt x="5303" y="8723"/>
                    <a:pt x="4753" y="9058"/>
                    <a:pt x="4201" y="9058"/>
                  </a:cubicBezTo>
                  <a:cubicBezTo>
                    <a:pt x="4046" y="9058"/>
                    <a:pt x="3890" y="9032"/>
                    <a:pt x="3737" y="8973"/>
                  </a:cubicBezTo>
                  <a:cubicBezTo>
                    <a:pt x="3003" y="8740"/>
                    <a:pt x="2469" y="8073"/>
                    <a:pt x="2036" y="7406"/>
                  </a:cubicBezTo>
                  <a:cubicBezTo>
                    <a:pt x="1569" y="6739"/>
                    <a:pt x="1202" y="6005"/>
                    <a:pt x="868" y="5271"/>
                  </a:cubicBezTo>
                  <a:cubicBezTo>
                    <a:pt x="535" y="4504"/>
                    <a:pt x="268" y="3736"/>
                    <a:pt x="1" y="2969"/>
                  </a:cubicBezTo>
                  <a:lnTo>
                    <a:pt x="1" y="2969"/>
                  </a:lnTo>
                  <a:cubicBezTo>
                    <a:pt x="334" y="4570"/>
                    <a:pt x="935" y="6138"/>
                    <a:pt x="1769" y="7572"/>
                  </a:cubicBezTo>
                  <a:cubicBezTo>
                    <a:pt x="1969" y="7939"/>
                    <a:pt x="2236" y="8273"/>
                    <a:pt x="2536" y="8607"/>
                  </a:cubicBezTo>
                  <a:cubicBezTo>
                    <a:pt x="2803" y="8907"/>
                    <a:pt x="3170" y="9174"/>
                    <a:pt x="3603" y="9340"/>
                  </a:cubicBezTo>
                  <a:cubicBezTo>
                    <a:pt x="3804" y="9407"/>
                    <a:pt x="4037" y="9440"/>
                    <a:pt x="4271" y="9440"/>
                  </a:cubicBezTo>
                  <a:cubicBezTo>
                    <a:pt x="4504" y="9440"/>
                    <a:pt x="4704" y="9407"/>
                    <a:pt x="4938" y="9307"/>
                  </a:cubicBezTo>
                  <a:cubicBezTo>
                    <a:pt x="5338" y="9140"/>
                    <a:pt x="5705" y="8907"/>
                    <a:pt x="6038" y="8640"/>
                  </a:cubicBezTo>
                  <a:cubicBezTo>
                    <a:pt x="6672" y="8073"/>
                    <a:pt x="7206" y="7439"/>
                    <a:pt x="7673" y="6739"/>
                  </a:cubicBezTo>
                  <a:cubicBezTo>
                    <a:pt x="9107" y="4704"/>
                    <a:pt x="10108" y="2402"/>
                    <a:pt x="1067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9"/>
            <p:cNvSpPr/>
            <p:nvPr/>
          </p:nvSpPr>
          <p:spPr>
            <a:xfrm>
              <a:off x="4634325" y="2979225"/>
              <a:ext cx="967375" cy="1876375"/>
            </a:xfrm>
            <a:custGeom>
              <a:avLst/>
              <a:gdLst/>
              <a:ahLst/>
              <a:cxnLst/>
              <a:rect l="l" t="t" r="r" b="b"/>
              <a:pathLst>
                <a:path w="38695" h="75055" extrusionOk="0">
                  <a:moveTo>
                    <a:pt x="1684" y="1"/>
                  </a:moveTo>
                  <a:cubicBezTo>
                    <a:pt x="1673" y="1"/>
                    <a:pt x="1668" y="1"/>
                    <a:pt x="1668" y="1"/>
                  </a:cubicBezTo>
                  <a:lnTo>
                    <a:pt x="0" y="75055"/>
                  </a:lnTo>
                  <a:lnTo>
                    <a:pt x="35726" y="75055"/>
                  </a:lnTo>
                  <a:cubicBezTo>
                    <a:pt x="35726" y="75055"/>
                    <a:pt x="38694" y="48869"/>
                    <a:pt x="22783" y="21116"/>
                  </a:cubicBezTo>
                  <a:cubicBezTo>
                    <a:pt x="16679" y="10442"/>
                    <a:pt x="11375" y="5138"/>
                    <a:pt x="7605" y="2536"/>
                  </a:cubicBezTo>
                  <a:cubicBezTo>
                    <a:pt x="4052" y="61"/>
                    <a:pt x="1886" y="1"/>
                    <a:pt x="1684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9"/>
            <p:cNvSpPr/>
            <p:nvPr/>
          </p:nvSpPr>
          <p:spPr>
            <a:xfrm>
              <a:off x="4158975" y="3045950"/>
              <a:ext cx="306075" cy="1809650"/>
            </a:xfrm>
            <a:custGeom>
              <a:avLst/>
              <a:gdLst/>
              <a:ahLst/>
              <a:cxnLst/>
              <a:rect l="l" t="t" r="r" b="b"/>
              <a:pathLst>
                <a:path w="12243" h="72386" extrusionOk="0">
                  <a:moveTo>
                    <a:pt x="12243" y="1"/>
                  </a:moveTo>
                  <a:cubicBezTo>
                    <a:pt x="11375" y="601"/>
                    <a:pt x="2502" y="16379"/>
                    <a:pt x="1235" y="23184"/>
                  </a:cubicBezTo>
                  <a:cubicBezTo>
                    <a:pt x="0" y="29956"/>
                    <a:pt x="5438" y="34459"/>
                    <a:pt x="5471" y="34859"/>
                  </a:cubicBezTo>
                  <a:cubicBezTo>
                    <a:pt x="5471" y="35226"/>
                    <a:pt x="2936" y="72386"/>
                    <a:pt x="2936" y="72386"/>
                  </a:cubicBezTo>
                  <a:lnTo>
                    <a:pt x="6038" y="72386"/>
                  </a:lnTo>
                  <a:lnTo>
                    <a:pt x="1224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4170650" y="3368675"/>
              <a:ext cx="125125" cy="549600"/>
            </a:xfrm>
            <a:custGeom>
              <a:avLst/>
              <a:gdLst/>
              <a:ahLst/>
              <a:cxnLst/>
              <a:rect l="l" t="t" r="r" b="b"/>
              <a:pathLst>
                <a:path w="5005" h="21984" extrusionOk="0">
                  <a:moveTo>
                    <a:pt x="4637" y="1"/>
                  </a:moveTo>
                  <a:lnTo>
                    <a:pt x="4637" y="1"/>
                  </a:lnTo>
                  <a:cubicBezTo>
                    <a:pt x="3636" y="1736"/>
                    <a:pt x="2736" y="3570"/>
                    <a:pt x="2002" y="5438"/>
                  </a:cubicBezTo>
                  <a:cubicBezTo>
                    <a:pt x="1235" y="7306"/>
                    <a:pt x="668" y="9274"/>
                    <a:pt x="334" y="11276"/>
                  </a:cubicBezTo>
                  <a:cubicBezTo>
                    <a:pt x="0" y="13311"/>
                    <a:pt x="301" y="15412"/>
                    <a:pt x="1201" y="17280"/>
                  </a:cubicBezTo>
                  <a:cubicBezTo>
                    <a:pt x="2069" y="19115"/>
                    <a:pt x="3370" y="20716"/>
                    <a:pt x="5004" y="21983"/>
                  </a:cubicBezTo>
                  <a:cubicBezTo>
                    <a:pt x="3570" y="20582"/>
                    <a:pt x="2402" y="18915"/>
                    <a:pt x="1635" y="17080"/>
                  </a:cubicBezTo>
                  <a:cubicBezTo>
                    <a:pt x="868" y="15279"/>
                    <a:pt x="634" y="13277"/>
                    <a:pt x="934" y="11342"/>
                  </a:cubicBezTo>
                  <a:cubicBezTo>
                    <a:pt x="1101" y="10375"/>
                    <a:pt x="1301" y="9408"/>
                    <a:pt x="1568" y="8440"/>
                  </a:cubicBezTo>
                  <a:cubicBezTo>
                    <a:pt x="1835" y="7473"/>
                    <a:pt x="2169" y="6539"/>
                    <a:pt x="2469" y="5605"/>
                  </a:cubicBezTo>
                  <a:cubicBezTo>
                    <a:pt x="3136" y="3704"/>
                    <a:pt x="3837" y="1869"/>
                    <a:pt x="463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9"/>
            <p:cNvSpPr/>
            <p:nvPr/>
          </p:nvSpPr>
          <p:spPr>
            <a:xfrm>
              <a:off x="4650150" y="2980075"/>
              <a:ext cx="200175" cy="1102475"/>
            </a:xfrm>
            <a:custGeom>
              <a:avLst/>
              <a:gdLst/>
              <a:ahLst/>
              <a:cxnLst/>
              <a:rect l="l" t="t" r="r" b="b"/>
              <a:pathLst>
                <a:path w="8007" h="44099" extrusionOk="0">
                  <a:moveTo>
                    <a:pt x="1002" y="1"/>
                  </a:moveTo>
                  <a:lnTo>
                    <a:pt x="1002" y="1"/>
                  </a:lnTo>
                  <a:cubicBezTo>
                    <a:pt x="1502" y="1402"/>
                    <a:pt x="2002" y="2803"/>
                    <a:pt x="2536" y="4204"/>
                  </a:cubicBezTo>
                  <a:lnTo>
                    <a:pt x="4070" y="8440"/>
                  </a:lnTo>
                  <a:cubicBezTo>
                    <a:pt x="5070" y="11181"/>
                    <a:pt x="6101" y="13892"/>
                    <a:pt x="7133" y="16601"/>
                  </a:cubicBezTo>
                  <a:lnTo>
                    <a:pt x="7133" y="16601"/>
                  </a:lnTo>
                  <a:cubicBezTo>
                    <a:pt x="5698" y="17686"/>
                    <a:pt x="4235" y="18799"/>
                    <a:pt x="2803" y="19881"/>
                  </a:cubicBezTo>
                  <a:lnTo>
                    <a:pt x="2469" y="20148"/>
                  </a:lnTo>
                  <a:lnTo>
                    <a:pt x="2736" y="20482"/>
                  </a:lnTo>
                  <a:lnTo>
                    <a:pt x="6759" y="25791"/>
                  </a:lnTo>
                  <a:lnTo>
                    <a:pt x="6759" y="25791"/>
                  </a:lnTo>
                  <a:cubicBezTo>
                    <a:pt x="5586" y="28792"/>
                    <a:pt x="4445" y="31792"/>
                    <a:pt x="3337" y="34792"/>
                  </a:cubicBezTo>
                  <a:cubicBezTo>
                    <a:pt x="2769" y="36360"/>
                    <a:pt x="2202" y="37894"/>
                    <a:pt x="1635" y="39429"/>
                  </a:cubicBezTo>
                  <a:cubicBezTo>
                    <a:pt x="1102" y="40997"/>
                    <a:pt x="535" y="42531"/>
                    <a:pt x="1" y="44099"/>
                  </a:cubicBezTo>
                  <a:cubicBezTo>
                    <a:pt x="701" y="42598"/>
                    <a:pt x="1302" y="41063"/>
                    <a:pt x="1969" y="39562"/>
                  </a:cubicBezTo>
                  <a:cubicBezTo>
                    <a:pt x="2636" y="38061"/>
                    <a:pt x="3270" y="36527"/>
                    <a:pt x="3904" y="35026"/>
                  </a:cubicBezTo>
                  <a:cubicBezTo>
                    <a:pt x="5138" y="31990"/>
                    <a:pt x="6405" y="28955"/>
                    <a:pt x="7606" y="25886"/>
                  </a:cubicBezTo>
                  <a:lnTo>
                    <a:pt x="7673" y="25686"/>
                  </a:lnTo>
                  <a:lnTo>
                    <a:pt x="7540" y="25485"/>
                  </a:lnTo>
                  <a:lnTo>
                    <a:pt x="3615" y="20306"/>
                  </a:lnTo>
                  <a:lnTo>
                    <a:pt x="3615" y="20306"/>
                  </a:lnTo>
                  <a:cubicBezTo>
                    <a:pt x="5012" y="19219"/>
                    <a:pt x="6409" y="18133"/>
                    <a:pt x="7806" y="17046"/>
                  </a:cubicBezTo>
                  <a:lnTo>
                    <a:pt x="8007" y="16846"/>
                  </a:lnTo>
                  <a:lnTo>
                    <a:pt x="7906" y="16612"/>
                  </a:lnTo>
                  <a:cubicBezTo>
                    <a:pt x="6806" y="13844"/>
                    <a:pt x="5672" y="11042"/>
                    <a:pt x="4504" y="8273"/>
                  </a:cubicBezTo>
                  <a:lnTo>
                    <a:pt x="2769" y="4137"/>
                  </a:lnTo>
                  <a:cubicBezTo>
                    <a:pt x="2202" y="2736"/>
                    <a:pt x="1602" y="1368"/>
                    <a:pt x="1002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9"/>
            <p:cNvSpPr/>
            <p:nvPr/>
          </p:nvSpPr>
          <p:spPr>
            <a:xfrm>
              <a:off x="4299900" y="3091000"/>
              <a:ext cx="165975" cy="967375"/>
            </a:xfrm>
            <a:custGeom>
              <a:avLst/>
              <a:gdLst/>
              <a:ahLst/>
              <a:cxnLst/>
              <a:rect l="l" t="t" r="r" b="b"/>
              <a:pathLst>
                <a:path w="6639" h="38695" extrusionOk="0">
                  <a:moveTo>
                    <a:pt x="6639" y="0"/>
                  </a:moveTo>
                  <a:lnTo>
                    <a:pt x="6639" y="0"/>
                  </a:lnTo>
                  <a:cubicBezTo>
                    <a:pt x="6072" y="1101"/>
                    <a:pt x="5505" y="2235"/>
                    <a:pt x="4971" y="3369"/>
                  </a:cubicBezTo>
                  <a:cubicBezTo>
                    <a:pt x="4404" y="4470"/>
                    <a:pt x="3870" y="5571"/>
                    <a:pt x="3337" y="6705"/>
                  </a:cubicBezTo>
                  <a:cubicBezTo>
                    <a:pt x="2236" y="8906"/>
                    <a:pt x="1168" y="11175"/>
                    <a:pt x="101" y="13410"/>
                  </a:cubicBezTo>
                  <a:lnTo>
                    <a:pt x="1" y="13643"/>
                  </a:lnTo>
                  <a:lnTo>
                    <a:pt x="201" y="13843"/>
                  </a:lnTo>
                  <a:cubicBezTo>
                    <a:pt x="1180" y="14669"/>
                    <a:pt x="2130" y="15523"/>
                    <a:pt x="3104" y="16353"/>
                  </a:cubicBezTo>
                  <a:lnTo>
                    <a:pt x="3104" y="16353"/>
                  </a:lnTo>
                  <a:lnTo>
                    <a:pt x="535" y="21148"/>
                  </a:lnTo>
                  <a:lnTo>
                    <a:pt x="501" y="21249"/>
                  </a:lnTo>
                  <a:lnTo>
                    <a:pt x="501" y="21382"/>
                  </a:lnTo>
                  <a:cubicBezTo>
                    <a:pt x="935" y="24284"/>
                    <a:pt x="1368" y="27186"/>
                    <a:pt x="1835" y="30055"/>
                  </a:cubicBezTo>
                  <a:cubicBezTo>
                    <a:pt x="2069" y="31489"/>
                    <a:pt x="2302" y="32957"/>
                    <a:pt x="2536" y="34391"/>
                  </a:cubicBezTo>
                  <a:cubicBezTo>
                    <a:pt x="2803" y="35826"/>
                    <a:pt x="3070" y="37260"/>
                    <a:pt x="3337" y="38694"/>
                  </a:cubicBezTo>
                  <a:cubicBezTo>
                    <a:pt x="3236" y="37260"/>
                    <a:pt x="3070" y="35759"/>
                    <a:pt x="2903" y="34325"/>
                  </a:cubicBezTo>
                  <a:cubicBezTo>
                    <a:pt x="2769" y="32890"/>
                    <a:pt x="2603" y="31423"/>
                    <a:pt x="2436" y="29988"/>
                  </a:cubicBezTo>
                  <a:cubicBezTo>
                    <a:pt x="2073" y="27115"/>
                    <a:pt x="1742" y="24242"/>
                    <a:pt x="1347" y="21369"/>
                  </a:cubicBezTo>
                  <a:lnTo>
                    <a:pt x="1347" y="21369"/>
                  </a:lnTo>
                  <a:lnTo>
                    <a:pt x="4004" y="16445"/>
                  </a:lnTo>
                  <a:lnTo>
                    <a:pt x="4170" y="16145"/>
                  </a:lnTo>
                  <a:lnTo>
                    <a:pt x="3904" y="15945"/>
                  </a:lnTo>
                  <a:cubicBezTo>
                    <a:pt x="2908" y="15104"/>
                    <a:pt x="1912" y="14264"/>
                    <a:pt x="916" y="13451"/>
                  </a:cubicBezTo>
                  <a:lnTo>
                    <a:pt x="916" y="13451"/>
                  </a:lnTo>
                  <a:cubicBezTo>
                    <a:pt x="1878" y="11269"/>
                    <a:pt x="2840" y="9086"/>
                    <a:pt x="3770" y="6872"/>
                  </a:cubicBezTo>
                  <a:cubicBezTo>
                    <a:pt x="4271" y="5737"/>
                    <a:pt x="4738" y="4603"/>
                    <a:pt x="5205" y="3436"/>
                  </a:cubicBezTo>
                  <a:cubicBezTo>
                    <a:pt x="5705" y="2302"/>
                    <a:pt x="6172" y="1168"/>
                    <a:pt x="6639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9"/>
            <p:cNvSpPr/>
            <p:nvPr/>
          </p:nvSpPr>
          <p:spPr>
            <a:xfrm>
              <a:off x="4319100" y="2665675"/>
              <a:ext cx="360275" cy="571850"/>
            </a:xfrm>
            <a:custGeom>
              <a:avLst/>
              <a:gdLst/>
              <a:ahLst/>
              <a:cxnLst/>
              <a:rect l="l" t="t" r="r" b="b"/>
              <a:pathLst>
                <a:path w="14411" h="22874" extrusionOk="0">
                  <a:moveTo>
                    <a:pt x="6772" y="1"/>
                  </a:moveTo>
                  <a:lnTo>
                    <a:pt x="5904" y="1202"/>
                  </a:lnTo>
                  <a:lnTo>
                    <a:pt x="0" y="9908"/>
                  </a:lnTo>
                  <a:lnTo>
                    <a:pt x="4537" y="16179"/>
                  </a:lnTo>
                  <a:lnTo>
                    <a:pt x="4870" y="16613"/>
                  </a:lnTo>
                  <a:cubicBezTo>
                    <a:pt x="4870" y="16613"/>
                    <a:pt x="7518" y="22874"/>
                    <a:pt x="8840" y="22874"/>
                  </a:cubicBezTo>
                  <a:cubicBezTo>
                    <a:pt x="8886" y="22874"/>
                    <a:pt x="8930" y="22866"/>
                    <a:pt x="8973" y="22851"/>
                  </a:cubicBezTo>
                  <a:cubicBezTo>
                    <a:pt x="12809" y="21416"/>
                    <a:pt x="14410" y="14378"/>
                    <a:pt x="14244" y="13477"/>
                  </a:cubicBezTo>
                  <a:cubicBezTo>
                    <a:pt x="14177" y="13110"/>
                    <a:pt x="12843" y="10141"/>
                    <a:pt x="11275" y="7373"/>
                  </a:cubicBezTo>
                  <a:lnTo>
                    <a:pt x="10808" y="6539"/>
                  </a:lnTo>
                  <a:cubicBezTo>
                    <a:pt x="10641" y="6272"/>
                    <a:pt x="10474" y="6005"/>
                    <a:pt x="10341" y="5738"/>
                  </a:cubicBezTo>
                  <a:cubicBezTo>
                    <a:pt x="10107" y="5405"/>
                    <a:pt x="9907" y="5071"/>
                    <a:pt x="9707" y="4738"/>
                  </a:cubicBezTo>
                  <a:cubicBezTo>
                    <a:pt x="9640" y="4604"/>
                    <a:pt x="9540" y="4471"/>
                    <a:pt x="9473" y="4371"/>
                  </a:cubicBezTo>
                  <a:cubicBezTo>
                    <a:pt x="9407" y="4271"/>
                    <a:pt x="9340" y="4137"/>
                    <a:pt x="9273" y="4037"/>
                  </a:cubicBezTo>
                  <a:cubicBezTo>
                    <a:pt x="7906" y="1802"/>
                    <a:pt x="6772" y="1"/>
                    <a:pt x="6772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9"/>
            <p:cNvSpPr/>
            <p:nvPr/>
          </p:nvSpPr>
          <p:spPr>
            <a:xfrm>
              <a:off x="4319100" y="2665675"/>
              <a:ext cx="238525" cy="404500"/>
            </a:xfrm>
            <a:custGeom>
              <a:avLst/>
              <a:gdLst/>
              <a:ahLst/>
              <a:cxnLst/>
              <a:rect l="l" t="t" r="r" b="b"/>
              <a:pathLst>
                <a:path w="9541" h="16180" extrusionOk="0">
                  <a:moveTo>
                    <a:pt x="6772" y="1"/>
                  </a:moveTo>
                  <a:lnTo>
                    <a:pt x="5904" y="1202"/>
                  </a:lnTo>
                  <a:lnTo>
                    <a:pt x="0" y="9908"/>
                  </a:lnTo>
                  <a:lnTo>
                    <a:pt x="4537" y="16179"/>
                  </a:lnTo>
                  <a:cubicBezTo>
                    <a:pt x="7839" y="13010"/>
                    <a:pt x="9540" y="8607"/>
                    <a:pt x="9273" y="4037"/>
                  </a:cubicBezTo>
                  <a:cubicBezTo>
                    <a:pt x="7906" y="1802"/>
                    <a:pt x="6772" y="1"/>
                    <a:pt x="677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9"/>
            <p:cNvSpPr/>
            <p:nvPr/>
          </p:nvSpPr>
          <p:spPr>
            <a:xfrm>
              <a:off x="3852925" y="2266050"/>
              <a:ext cx="756400" cy="798525"/>
            </a:xfrm>
            <a:custGeom>
              <a:avLst/>
              <a:gdLst/>
              <a:ahLst/>
              <a:cxnLst/>
              <a:rect l="l" t="t" r="r" b="b"/>
              <a:pathLst>
                <a:path w="30256" h="31941" extrusionOk="0">
                  <a:moveTo>
                    <a:pt x="14754" y="1"/>
                  </a:moveTo>
                  <a:cubicBezTo>
                    <a:pt x="13649" y="1"/>
                    <a:pt x="12556" y="162"/>
                    <a:pt x="11509" y="441"/>
                  </a:cubicBezTo>
                  <a:cubicBezTo>
                    <a:pt x="5638" y="2009"/>
                    <a:pt x="0" y="7580"/>
                    <a:pt x="4103" y="20456"/>
                  </a:cubicBezTo>
                  <a:cubicBezTo>
                    <a:pt x="7161" y="29998"/>
                    <a:pt x="12442" y="31940"/>
                    <a:pt x="16107" y="31940"/>
                  </a:cubicBezTo>
                  <a:cubicBezTo>
                    <a:pt x="17400" y="31940"/>
                    <a:pt x="18492" y="31698"/>
                    <a:pt x="19214" y="31464"/>
                  </a:cubicBezTo>
                  <a:cubicBezTo>
                    <a:pt x="21716" y="30663"/>
                    <a:pt x="30255" y="27561"/>
                    <a:pt x="27453" y="14318"/>
                  </a:cubicBezTo>
                  <a:cubicBezTo>
                    <a:pt x="25179" y="3410"/>
                    <a:pt x="19842" y="1"/>
                    <a:pt x="14754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9"/>
            <p:cNvSpPr/>
            <p:nvPr/>
          </p:nvSpPr>
          <p:spPr>
            <a:xfrm>
              <a:off x="3979325" y="2664025"/>
              <a:ext cx="58750" cy="47275"/>
            </a:xfrm>
            <a:custGeom>
              <a:avLst/>
              <a:gdLst/>
              <a:ahLst/>
              <a:cxnLst/>
              <a:rect l="l" t="t" r="r" b="b"/>
              <a:pathLst>
                <a:path w="2350" h="1891" extrusionOk="0">
                  <a:moveTo>
                    <a:pt x="1643" y="0"/>
                  </a:moveTo>
                  <a:cubicBezTo>
                    <a:pt x="1371" y="0"/>
                    <a:pt x="1104" y="89"/>
                    <a:pt x="882" y="267"/>
                  </a:cubicBezTo>
                  <a:cubicBezTo>
                    <a:pt x="482" y="467"/>
                    <a:pt x="215" y="834"/>
                    <a:pt x="81" y="1234"/>
                  </a:cubicBezTo>
                  <a:cubicBezTo>
                    <a:pt x="1" y="1584"/>
                    <a:pt x="268" y="1891"/>
                    <a:pt x="584" y="1891"/>
                  </a:cubicBezTo>
                  <a:cubicBezTo>
                    <a:pt x="660" y="1891"/>
                    <a:pt x="738" y="1873"/>
                    <a:pt x="815" y="1835"/>
                  </a:cubicBezTo>
                  <a:cubicBezTo>
                    <a:pt x="1082" y="1668"/>
                    <a:pt x="1316" y="1501"/>
                    <a:pt x="1582" y="1301"/>
                  </a:cubicBezTo>
                  <a:cubicBezTo>
                    <a:pt x="1849" y="1134"/>
                    <a:pt x="2150" y="967"/>
                    <a:pt x="2283" y="634"/>
                  </a:cubicBezTo>
                  <a:cubicBezTo>
                    <a:pt x="2350" y="400"/>
                    <a:pt x="2250" y="200"/>
                    <a:pt x="2049" y="67"/>
                  </a:cubicBezTo>
                  <a:cubicBezTo>
                    <a:pt x="1916" y="22"/>
                    <a:pt x="1779" y="0"/>
                    <a:pt x="164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4165650" y="2601150"/>
              <a:ext cx="66725" cy="34525"/>
            </a:xfrm>
            <a:custGeom>
              <a:avLst/>
              <a:gdLst/>
              <a:ahLst/>
              <a:cxnLst/>
              <a:rect l="l" t="t" r="r" b="b"/>
              <a:pathLst>
                <a:path w="2669" h="1381" extrusionOk="0">
                  <a:moveTo>
                    <a:pt x="1454" y="1"/>
                  </a:moveTo>
                  <a:cubicBezTo>
                    <a:pt x="1322" y="1"/>
                    <a:pt x="1192" y="16"/>
                    <a:pt x="1068" y="47"/>
                  </a:cubicBezTo>
                  <a:cubicBezTo>
                    <a:pt x="634" y="80"/>
                    <a:pt x="234" y="347"/>
                    <a:pt x="67" y="747"/>
                  </a:cubicBezTo>
                  <a:cubicBezTo>
                    <a:pt x="0" y="947"/>
                    <a:pt x="100" y="1181"/>
                    <a:pt x="267" y="1281"/>
                  </a:cubicBezTo>
                  <a:cubicBezTo>
                    <a:pt x="434" y="1348"/>
                    <a:pt x="601" y="1381"/>
                    <a:pt x="768" y="1381"/>
                  </a:cubicBezTo>
                  <a:cubicBezTo>
                    <a:pt x="934" y="1381"/>
                    <a:pt x="1101" y="1348"/>
                    <a:pt x="1268" y="1281"/>
                  </a:cubicBezTo>
                  <a:cubicBezTo>
                    <a:pt x="1568" y="1248"/>
                    <a:pt x="1868" y="1214"/>
                    <a:pt x="2169" y="1147"/>
                  </a:cubicBezTo>
                  <a:cubicBezTo>
                    <a:pt x="2569" y="1014"/>
                    <a:pt x="2669" y="447"/>
                    <a:pt x="2302" y="213"/>
                  </a:cubicBezTo>
                  <a:cubicBezTo>
                    <a:pt x="2049" y="75"/>
                    <a:pt x="1748" y="1"/>
                    <a:pt x="14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4209850" y="2725375"/>
              <a:ext cx="45050" cy="49275"/>
            </a:xfrm>
            <a:custGeom>
              <a:avLst/>
              <a:gdLst/>
              <a:ahLst/>
              <a:cxnLst/>
              <a:rect l="l" t="t" r="r" b="b"/>
              <a:pathLst>
                <a:path w="1802" h="1971" extrusionOk="0">
                  <a:moveTo>
                    <a:pt x="15" y="1"/>
                  </a:moveTo>
                  <a:cubicBezTo>
                    <a:pt x="6" y="1"/>
                    <a:pt x="0" y="5"/>
                    <a:pt x="0" y="15"/>
                  </a:cubicBezTo>
                  <a:cubicBezTo>
                    <a:pt x="124" y="820"/>
                    <a:pt x="679" y="1970"/>
                    <a:pt x="1559" y="1970"/>
                  </a:cubicBezTo>
                  <a:cubicBezTo>
                    <a:pt x="1627" y="1970"/>
                    <a:pt x="1697" y="1964"/>
                    <a:pt x="1768" y="1949"/>
                  </a:cubicBezTo>
                  <a:cubicBezTo>
                    <a:pt x="1802" y="1916"/>
                    <a:pt x="1802" y="1883"/>
                    <a:pt x="1768" y="1883"/>
                  </a:cubicBezTo>
                  <a:cubicBezTo>
                    <a:pt x="868" y="1883"/>
                    <a:pt x="401" y="949"/>
                    <a:pt x="100" y="48"/>
                  </a:cubicBezTo>
                  <a:cubicBezTo>
                    <a:pt x="77" y="24"/>
                    <a:pt x="36" y="1"/>
                    <a:pt x="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9"/>
            <p:cNvSpPr/>
            <p:nvPr/>
          </p:nvSpPr>
          <p:spPr>
            <a:xfrm>
              <a:off x="4195075" y="2693375"/>
              <a:ext cx="84950" cy="72025"/>
            </a:xfrm>
            <a:custGeom>
              <a:avLst/>
              <a:gdLst/>
              <a:ahLst/>
              <a:cxnLst/>
              <a:rect l="l" t="t" r="r" b="b"/>
              <a:pathLst>
                <a:path w="3398" h="2881" extrusionOk="0">
                  <a:moveTo>
                    <a:pt x="1424" y="0"/>
                  </a:moveTo>
                  <a:cubicBezTo>
                    <a:pt x="1294" y="0"/>
                    <a:pt x="1161" y="29"/>
                    <a:pt x="1025" y="94"/>
                  </a:cubicBezTo>
                  <a:cubicBezTo>
                    <a:pt x="1" y="576"/>
                    <a:pt x="826" y="2880"/>
                    <a:pt x="1905" y="2880"/>
                  </a:cubicBezTo>
                  <a:cubicBezTo>
                    <a:pt x="2021" y="2880"/>
                    <a:pt x="2139" y="2854"/>
                    <a:pt x="2259" y="2796"/>
                  </a:cubicBezTo>
                  <a:cubicBezTo>
                    <a:pt x="3398" y="2286"/>
                    <a:pt x="2571" y="0"/>
                    <a:pt x="142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9"/>
            <p:cNvSpPr/>
            <p:nvPr/>
          </p:nvSpPr>
          <p:spPr>
            <a:xfrm>
              <a:off x="4232375" y="2675075"/>
              <a:ext cx="49200" cy="40200"/>
            </a:xfrm>
            <a:custGeom>
              <a:avLst/>
              <a:gdLst/>
              <a:ahLst/>
              <a:cxnLst/>
              <a:rect l="l" t="t" r="r" b="b"/>
              <a:pathLst>
                <a:path w="1968" h="1608" extrusionOk="0">
                  <a:moveTo>
                    <a:pt x="1689" y="0"/>
                  </a:moveTo>
                  <a:cubicBezTo>
                    <a:pt x="1676" y="0"/>
                    <a:pt x="1668" y="8"/>
                    <a:pt x="1668" y="25"/>
                  </a:cubicBezTo>
                  <a:cubicBezTo>
                    <a:pt x="1568" y="392"/>
                    <a:pt x="1401" y="792"/>
                    <a:pt x="1101" y="892"/>
                  </a:cubicBezTo>
                  <a:cubicBezTo>
                    <a:pt x="1035" y="912"/>
                    <a:pt x="969" y="920"/>
                    <a:pt x="904" y="920"/>
                  </a:cubicBezTo>
                  <a:cubicBezTo>
                    <a:pt x="637" y="920"/>
                    <a:pt x="374" y="786"/>
                    <a:pt x="133" y="759"/>
                  </a:cubicBezTo>
                  <a:cubicBezTo>
                    <a:pt x="123" y="756"/>
                    <a:pt x="114" y="755"/>
                    <a:pt x="105" y="755"/>
                  </a:cubicBezTo>
                  <a:cubicBezTo>
                    <a:pt x="0" y="755"/>
                    <a:pt x="2" y="931"/>
                    <a:pt x="33" y="992"/>
                  </a:cubicBezTo>
                  <a:cubicBezTo>
                    <a:pt x="303" y="1336"/>
                    <a:pt x="663" y="1607"/>
                    <a:pt x="1034" y="1607"/>
                  </a:cubicBezTo>
                  <a:cubicBezTo>
                    <a:pt x="1167" y="1607"/>
                    <a:pt x="1302" y="1572"/>
                    <a:pt x="1434" y="1493"/>
                  </a:cubicBezTo>
                  <a:cubicBezTo>
                    <a:pt x="1968" y="1159"/>
                    <a:pt x="1968" y="559"/>
                    <a:pt x="1734" y="25"/>
                  </a:cubicBezTo>
                  <a:cubicBezTo>
                    <a:pt x="1718" y="8"/>
                    <a:pt x="1701" y="0"/>
                    <a:pt x="168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9"/>
            <p:cNvSpPr/>
            <p:nvPr/>
          </p:nvSpPr>
          <p:spPr>
            <a:xfrm>
              <a:off x="4071400" y="2771425"/>
              <a:ext cx="24225" cy="65250"/>
            </a:xfrm>
            <a:custGeom>
              <a:avLst/>
              <a:gdLst/>
              <a:ahLst/>
              <a:cxnLst/>
              <a:rect l="l" t="t" r="r" b="b"/>
              <a:pathLst>
                <a:path w="969" h="2610" extrusionOk="0">
                  <a:moveTo>
                    <a:pt x="33" y="0"/>
                  </a:moveTo>
                  <a:cubicBezTo>
                    <a:pt x="26" y="0"/>
                    <a:pt x="1" y="79"/>
                    <a:pt x="1" y="107"/>
                  </a:cubicBezTo>
                  <a:cubicBezTo>
                    <a:pt x="401" y="941"/>
                    <a:pt x="701" y="1942"/>
                    <a:pt x="68" y="2576"/>
                  </a:cubicBezTo>
                  <a:cubicBezTo>
                    <a:pt x="68" y="2576"/>
                    <a:pt x="68" y="2597"/>
                    <a:pt x="68" y="2609"/>
                  </a:cubicBezTo>
                  <a:cubicBezTo>
                    <a:pt x="968" y="2075"/>
                    <a:pt x="535" y="741"/>
                    <a:pt x="34" y="7"/>
                  </a:cubicBezTo>
                  <a:cubicBezTo>
                    <a:pt x="34" y="3"/>
                    <a:pt x="34" y="0"/>
                    <a:pt x="3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9"/>
            <p:cNvSpPr/>
            <p:nvPr/>
          </p:nvSpPr>
          <p:spPr>
            <a:xfrm>
              <a:off x="4011375" y="2756425"/>
              <a:ext cx="87075" cy="73025"/>
            </a:xfrm>
            <a:custGeom>
              <a:avLst/>
              <a:gdLst/>
              <a:ahLst/>
              <a:cxnLst/>
              <a:rect l="l" t="t" r="r" b="b"/>
              <a:pathLst>
                <a:path w="3483" h="2921" extrusionOk="0">
                  <a:moveTo>
                    <a:pt x="1540" y="1"/>
                  </a:moveTo>
                  <a:cubicBezTo>
                    <a:pt x="1462" y="1"/>
                    <a:pt x="1382" y="13"/>
                    <a:pt x="1301" y="40"/>
                  </a:cubicBezTo>
                  <a:cubicBezTo>
                    <a:pt x="0" y="474"/>
                    <a:pt x="828" y="2921"/>
                    <a:pt x="1994" y="2921"/>
                  </a:cubicBezTo>
                  <a:cubicBezTo>
                    <a:pt x="2084" y="2921"/>
                    <a:pt x="2176" y="2906"/>
                    <a:pt x="2269" y="2876"/>
                  </a:cubicBezTo>
                  <a:cubicBezTo>
                    <a:pt x="3482" y="2440"/>
                    <a:pt x="2635" y="1"/>
                    <a:pt x="154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9"/>
            <p:cNvSpPr/>
            <p:nvPr/>
          </p:nvSpPr>
          <p:spPr>
            <a:xfrm>
              <a:off x="3993025" y="2766525"/>
              <a:ext cx="45050" cy="36100"/>
            </a:xfrm>
            <a:custGeom>
              <a:avLst/>
              <a:gdLst/>
              <a:ahLst/>
              <a:cxnLst/>
              <a:rect l="l" t="t" r="r" b="b"/>
              <a:pathLst>
                <a:path w="1802" h="1444" extrusionOk="0">
                  <a:moveTo>
                    <a:pt x="1594" y="1"/>
                  </a:moveTo>
                  <a:cubicBezTo>
                    <a:pt x="1572" y="1"/>
                    <a:pt x="1552" y="11"/>
                    <a:pt x="1535" y="36"/>
                  </a:cubicBezTo>
                  <a:cubicBezTo>
                    <a:pt x="1368" y="270"/>
                    <a:pt x="1235" y="637"/>
                    <a:pt x="1001" y="737"/>
                  </a:cubicBezTo>
                  <a:cubicBezTo>
                    <a:pt x="942" y="767"/>
                    <a:pt x="878" y="780"/>
                    <a:pt x="810" y="780"/>
                  </a:cubicBezTo>
                  <a:cubicBezTo>
                    <a:pt x="574" y="780"/>
                    <a:pt x="301" y="618"/>
                    <a:pt x="67" y="437"/>
                  </a:cubicBezTo>
                  <a:cubicBezTo>
                    <a:pt x="34" y="437"/>
                    <a:pt x="0" y="437"/>
                    <a:pt x="34" y="503"/>
                  </a:cubicBezTo>
                  <a:cubicBezTo>
                    <a:pt x="190" y="1003"/>
                    <a:pt x="550" y="1444"/>
                    <a:pt x="1033" y="1444"/>
                  </a:cubicBezTo>
                  <a:cubicBezTo>
                    <a:pt x="1066" y="1444"/>
                    <a:pt x="1100" y="1442"/>
                    <a:pt x="1135" y="1437"/>
                  </a:cubicBezTo>
                  <a:cubicBezTo>
                    <a:pt x="1702" y="1337"/>
                    <a:pt x="1802" y="770"/>
                    <a:pt x="1735" y="170"/>
                  </a:cubicBezTo>
                  <a:cubicBezTo>
                    <a:pt x="1735" y="95"/>
                    <a:pt x="1660" y="1"/>
                    <a:pt x="159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9"/>
            <p:cNvSpPr/>
            <p:nvPr/>
          </p:nvSpPr>
          <p:spPr>
            <a:xfrm>
              <a:off x="4229850" y="2892375"/>
              <a:ext cx="43400" cy="32075"/>
            </a:xfrm>
            <a:custGeom>
              <a:avLst/>
              <a:gdLst/>
              <a:ahLst/>
              <a:cxnLst/>
              <a:rect l="l" t="t" r="r" b="b"/>
              <a:pathLst>
                <a:path w="1736" h="1283" extrusionOk="0">
                  <a:moveTo>
                    <a:pt x="1574" y="1"/>
                  </a:moveTo>
                  <a:cubicBezTo>
                    <a:pt x="1552" y="1"/>
                    <a:pt x="1521" y="20"/>
                    <a:pt x="1502" y="39"/>
                  </a:cubicBezTo>
                  <a:cubicBezTo>
                    <a:pt x="1402" y="306"/>
                    <a:pt x="1335" y="673"/>
                    <a:pt x="1035" y="873"/>
                  </a:cubicBezTo>
                  <a:cubicBezTo>
                    <a:pt x="701" y="1007"/>
                    <a:pt x="368" y="1073"/>
                    <a:pt x="34" y="1073"/>
                  </a:cubicBezTo>
                  <a:cubicBezTo>
                    <a:pt x="1" y="1073"/>
                    <a:pt x="1" y="1107"/>
                    <a:pt x="34" y="1140"/>
                  </a:cubicBezTo>
                  <a:cubicBezTo>
                    <a:pt x="220" y="1233"/>
                    <a:pt x="427" y="1283"/>
                    <a:pt x="633" y="1283"/>
                  </a:cubicBezTo>
                  <a:cubicBezTo>
                    <a:pt x="870" y="1283"/>
                    <a:pt x="1105" y="1216"/>
                    <a:pt x="1302" y="1073"/>
                  </a:cubicBezTo>
                  <a:cubicBezTo>
                    <a:pt x="1602" y="840"/>
                    <a:pt x="1735" y="406"/>
                    <a:pt x="1602" y="39"/>
                  </a:cubicBezTo>
                  <a:cubicBezTo>
                    <a:pt x="1602" y="11"/>
                    <a:pt x="1590" y="1"/>
                    <a:pt x="15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9"/>
            <p:cNvSpPr/>
            <p:nvPr/>
          </p:nvSpPr>
          <p:spPr>
            <a:xfrm>
              <a:off x="4069750" y="2639725"/>
              <a:ext cx="160975" cy="262050"/>
            </a:xfrm>
            <a:custGeom>
              <a:avLst/>
              <a:gdLst/>
              <a:ahLst/>
              <a:cxnLst/>
              <a:rect l="l" t="t" r="r" b="b"/>
              <a:pathLst>
                <a:path w="6439" h="10482" extrusionOk="0">
                  <a:moveTo>
                    <a:pt x="98" y="0"/>
                  </a:moveTo>
                  <a:cubicBezTo>
                    <a:pt x="48" y="0"/>
                    <a:pt x="0" y="33"/>
                    <a:pt x="0" y="105"/>
                  </a:cubicBezTo>
                  <a:cubicBezTo>
                    <a:pt x="134" y="3174"/>
                    <a:pt x="1001" y="6376"/>
                    <a:pt x="1735" y="9278"/>
                  </a:cubicBezTo>
                  <a:cubicBezTo>
                    <a:pt x="1751" y="9336"/>
                    <a:pt x="1789" y="9360"/>
                    <a:pt x="1844" y="9360"/>
                  </a:cubicBezTo>
                  <a:cubicBezTo>
                    <a:pt x="2139" y="9360"/>
                    <a:pt x="2900" y="8646"/>
                    <a:pt x="3069" y="8478"/>
                  </a:cubicBezTo>
                  <a:cubicBezTo>
                    <a:pt x="3069" y="8478"/>
                    <a:pt x="3436" y="9845"/>
                    <a:pt x="3670" y="10446"/>
                  </a:cubicBezTo>
                  <a:cubicBezTo>
                    <a:pt x="3682" y="10471"/>
                    <a:pt x="3710" y="10482"/>
                    <a:pt x="3750" y="10482"/>
                  </a:cubicBezTo>
                  <a:cubicBezTo>
                    <a:pt x="3815" y="10482"/>
                    <a:pt x="3913" y="10453"/>
                    <a:pt x="4036" y="10412"/>
                  </a:cubicBezTo>
                  <a:lnTo>
                    <a:pt x="4070" y="10412"/>
                  </a:lnTo>
                  <a:cubicBezTo>
                    <a:pt x="5204" y="10145"/>
                    <a:pt x="6105" y="9311"/>
                    <a:pt x="6438" y="8211"/>
                  </a:cubicBezTo>
                  <a:cubicBezTo>
                    <a:pt x="6438" y="8163"/>
                    <a:pt x="6388" y="8116"/>
                    <a:pt x="6347" y="8116"/>
                  </a:cubicBezTo>
                  <a:cubicBezTo>
                    <a:pt x="6330" y="8116"/>
                    <a:pt x="6315" y="8124"/>
                    <a:pt x="6305" y="8144"/>
                  </a:cubicBezTo>
                  <a:cubicBezTo>
                    <a:pt x="5738" y="8978"/>
                    <a:pt x="4937" y="9612"/>
                    <a:pt x="4003" y="9945"/>
                  </a:cubicBezTo>
                  <a:cubicBezTo>
                    <a:pt x="3871" y="9813"/>
                    <a:pt x="3475" y="7677"/>
                    <a:pt x="3372" y="7677"/>
                  </a:cubicBezTo>
                  <a:cubicBezTo>
                    <a:pt x="3371" y="7677"/>
                    <a:pt x="3370" y="7677"/>
                    <a:pt x="3369" y="7677"/>
                  </a:cubicBezTo>
                  <a:cubicBezTo>
                    <a:pt x="2936" y="7877"/>
                    <a:pt x="2502" y="8177"/>
                    <a:pt x="2135" y="8511"/>
                  </a:cubicBezTo>
                  <a:cubicBezTo>
                    <a:pt x="1335" y="5742"/>
                    <a:pt x="1001" y="2840"/>
                    <a:pt x="200" y="71"/>
                  </a:cubicBezTo>
                  <a:cubicBezTo>
                    <a:pt x="185" y="25"/>
                    <a:pt x="141" y="0"/>
                    <a:pt x="9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9"/>
            <p:cNvSpPr/>
            <p:nvPr/>
          </p:nvSpPr>
          <p:spPr>
            <a:xfrm>
              <a:off x="4167325" y="2841650"/>
              <a:ext cx="86750" cy="64450"/>
            </a:xfrm>
            <a:custGeom>
              <a:avLst/>
              <a:gdLst/>
              <a:ahLst/>
              <a:cxnLst/>
              <a:rect l="l" t="t" r="r" b="b"/>
              <a:pathLst>
                <a:path w="3470" h="2578" extrusionOk="0">
                  <a:moveTo>
                    <a:pt x="2435" y="0"/>
                  </a:moveTo>
                  <a:cubicBezTo>
                    <a:pt x="1868" y="834"/>
                    <a:pt x="1001" y="1501"/>
                    <a:pt x="0" y="1835"/>
                  </a:cubicBezTo>
                  <a:cubicBezTo>
                    <a:pt x="534" y="2235"/>
                    <a:pt x="1134" y="2469"/>
                    <a:pt x="1801" y="2569"/>
                  </a:cubicBezTo>
                  <a:cubicBezTo>
                    <a:pt x="1857" y="2574"/>
                    <a:pt x="1913" y="2577"/>
                    <a:pt x="1970" y="2577"/>
                  </a:cubicBezTo>
                  <a:cubicBezTo>
                    <a:pt x="2255" y="2577"/>
                    <a:pt x="2552" y="2508"/>
                    <a:pt x="2802" y="2369"/>
                  </a:cubicBezTo>
                  <a:cubicBezTo>
                    <a:pt x="3469" y="1968"/>
                    <a:pt x="3302" y="1301"/>
                    <a:pt x="3002" y="767"/>
                  </a:cubicBezTo>
                  <a:cubicBezTo>
                    <a:pt x="2869" y="501"/>
                    <a:pt x="2669" y="234"/>
                    <a:pt x="24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9"/>
            <p:cNvSpPr/>
            <p:nvPr/>
          </p:nvSpPr>
          <p:spPr>
            <a:xfrm>
              <a:off x="4208175" y="2860825"/>
              <a:ext cx="45900" cy="45275"/>
            </a:xfrm>
            <a:custGeom>
              <a:avLst/>
              <a:gdLst/>
              <a:ahLst/>
              <a:cxnLst/>
              <a:rect l="l" t="t" r="r" b="b"/>
              <a:pathLst>
                <a:path w="1836" h="1811" extrusionOk="0">
                  <a:moveTo>
                    <a:pt x="1368" y="0"/>
                  </a:moveTo>
                  <a:lnTo>
                    <a:pt x="1368" y="0"/>
                  </a:lnTo>
                  <a:cubicBezTo>
                    <a:pt x="634" y="301"/>
                    <a:pt x="1" y="1035"/>
                    <a:pt x="167" y="1802"/>
                  </a:cubicBezTo>
                  <a:cubicBezTo>
                    <a:pt x="223" y="1807"/>
                    <a:pt x="279" y="1810"/>
                    <a:pt x="336" y="1810"/>
                  </a:cubicBezTo>
                  <a:cubicBezTo>
                    <a:pt x="621" y="1810"/>
                    <a:pt x="918" y="1741"/>
                    <a:pt x="1168" y="1602"/>
                  </a:cubicBezTo>
                  <a:cubicBezTo>
                    <a:pt x="1835" y="1201"/>
                    <a:pt x="1668" y="534"/>
                    <a:pt x="1368" y="0"/>
                  </a:cubicBezTo>
                  <a:close/>
                </a:path>
              </a:pathLst>
            </a:custGeom>
            <a:solidFill>
              <a:srgbClr val="F39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9"/>
            <p:cNvSpPr/>
            <p:nvPr/>
          </p:nvSpPr>
          <p:spPr>
            <a:xfrm>
              <a:off x="3810775" y="2239175"/>
              <a:ext cx="769350" cy="427475"/>
            </a:xfrm>
            <a:custGeom>
              <a:avLst/>
              <a:gdLst/>
              <a:ahLst/>
              <a:cxnLst/>
              <a:rect l="l" t="t" r="r" b="b"/>
              <a:pathLst>
                <a:path w="30774" h="17099" extrusionOk="0">
                  <a:moveTo>
                    <a:pt x="14669" y="0"/>
                  </a:moveTo>
                  <a:cubicBezTo>
                    <a:pt x="10814" y="0"/>
                    <a:pt x="6074" y="1056"/>
                    <a:pt x="3688" y="4452"/>
                  </a:cubicBezTo>
                  <a:cubicBezTo>
                    <a:pt x="1" y="9686"/>
                    <a:pt x="3397" y="17098"/>
                    <a:pt x="3839" y="17098"/>
                  </a:cubicBezTo>
                  <a:cubicBezTo>
                    <a:pt x="3845" y="17098"/>
                    <a:pt x="3850" y="17097"/>
                    <a:pt x="3855" y="17094"/>
                  </a:cubicBezTo>
                  <a:cubicBezTo>
                    <a:pt x="7023" y="15560"/>
                    <a:pt x="12727" y="9489"/>
                    <a:pt x="12728" y="9489"/>
                  </a:cubicBezTo>
                  <a:lnTo>
                    <a:pt x="12728" y="9489"/>
                  </a:lnTo>
                  <a:cubicBezTo>
                    <a:pt x="12161" y="11123"/>
                    <a:pt x="8758" y="13892"/>
                    <a:pt x="9025" y="14025"/>
                  </a:cubicBezTo>
                  <a:cubicBezTo>
                    <a:pt x="9043" y="14032"/>
                    <a:pt x="9067" y="14035"/>
                    <a:pt x="9097" y="14035"/>
                  </a:cubicBezTo>
                  <a:cubicBezTo>
                    <a:pt x="9514" y="14035"/>
                    <a:pt x="11085" y="13371"/>
                    <a:pt x="13295" y="11690"/>
                  </a:cubicBezTo>
                  <a:cubicBezTo>
                    <a:pt x="15630" y="9922"/>
                    <a:pt x="17831" y="6420"/>
                    <a:pt x="17831" y="6420"/>
                  </a:cubicBezTo>
                  <a:cubicBezTo>
                    <a:pt x="19958" y="11257"/>
                    <a:pt x="23129" y="13498"/>
                    <a:pt x="23341" y="13498"/>
                  </a:cubicBezTo>
                  <a:cubicBezTo>
                    <a:pt x="23372" y="13498"/>
                    <a:pt x="23341" y="13451"/>
                    <a:pt x="23235" y="13358"/>
                  </a:cubicBezTo>
                  <a:cubicBezTo>
                    <a:pt x="22810" y="12984"/>
                    <a:pt x="21822" y="11241"/>
                    <a:pt x="20955" y="9621"/>
                  </a:cubicBezTo>
                  <a:lnTo>
                    <a:pt x="20955" y="9621"/>
                  </a:lnTo>
                  <a:cubicBezTo>
                    <a:pt x="23614" y="13802"/>
                    <a:pt x="27108" y="15549"/>
                    <a:pt x="28657" y="15549"/>
                  </a:cubicBezTo>
                  <a:cubicBezTo>
                    <a:pt x="28817" y="15549"/>
                    <a:pt x="28957" y="15530"/>
                    <a:pt x="29073" y="15493"/>
                  </a:cubicBezTo>
                  <a:cubicBezTo>
                    <a:pt x="30674" y="14959"/>
                    <a:pt x="30774" y="5352"/>
                    <a:pt x="26571" y="2717"/>
                  </a:cubicBezTo>
                  <a:cubicBezTo>
                    <a:pt x="23745" y="968"/>
                    <a:pt x="21612" y="681"/>
                    <a:pt x="20519" y="681"/>
                  </a:cubicBezTo>
                  <a:cubicBezTo>
                    <a:pt x="19986" y="681"/>
                    <a:pt x="19699" y="749"/>
                    <a:pt x="19699" y="749"/>
                  </a:cubicBezTo>
                  <a:cubicBezTo>
                    <a:pt x="18655" y="322"/>
                    <a:pt x="16797" y="0"/>
                    <a:pt x="146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4495875" y="2544575"/>
              <a:ext cx="144300" cy="227875"/>
            </a:xfrm>
            <a:custGeom>
              <a:avLst/>
              <a:gdLst/>
              <a:ahLst/>
              <a:cxnLst/>
              <a:rect l="l" t="t" r="r" b="b"/>
              <a:pathLst>
                <a:path w="5772" h="9115" extrusionOk="0">
                  <a:moveTo>
                    <a:pt x="3124" y="0"/>
                  </a:moveTo>
                  <a:cubicBezTo>
                    <a:pt x="1052" y="0"/>
                    <a:pt x="1" y="4811"/>
                    <a:pt x="1" y="4811"/>
                  </a:cubicBezTo>
                  <a:lnTo>
                    <a:pt x="701" y="8447"/>
                  </a:lnTo>
                  <a:cubicBezTo>
                    <a:pt x="1160" y="8890"/>
                    <a:pt x="1755" y="9115"/>
                    <a:pt x="2349" y="9115"/>
                  </a:cubicBezTo>
                  <a:cubicBezTo>
                    <a:pt x="2965" y="9115"/>
                    <a:pt x="3579" y="8873"/>
                    <a:pt x="4037" y="8381"/>
                  </a:cubicBezTo>
                  <a:cubicBezTo>
                    <a:pt x="5772" y="6746"/>
                    <a:pt x="5471" y="242"/>
                    <a:pt x="3270" y="8"/>
                  </a:cubicBezTo>
                  <a:cubicBezTo>
                    <a:pt x="3221" y="3"/>
                    <a:pt x="3172" y="0"/>
                    <a:pt x="3124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4522575" y="2591475"/>
              <a:ext cx="65075" cy="155225"/>
            </a:xfrm>
            <a:custGeom>
              <a:avLst/>
              <a:gdLst/>
              <a:ahLst/>
              <a:cxnLst/>
              <a:rect l="l" t="t" r="r" b="b"/>
              <a:pathLst>
                <a:path w="2603" h="6209" extrusionOk="0">
                  <a:moveTo>
                    <a:pt x="2268" y="0"/>
                  </a:moveTo>
                  <a:cubicBezTo>
                    <a:pt x="334" y="1034"/>
                    <a:pt x="0" y="4236"/>
                    <a:pt x="801" y="6038"/>
                  </a:cubicBezTo>
                  <a:cubicBezTo>
                    <a:pt x="801" y="6071"/>
                    <a:pt x="801" y="6071"/>
                    <a:pt x="801" y="6071"/>
                  </a:cubicBezTo>
                  <a:cubicBezTo>
                    <a:pt x="801" y="6167"/>
                    <a:pt x="869" y="6209"/>
                    <a:pt x="941" y="6209"/>
                  </a:cubicBezTo>
                  <a:cubicBezTo>
                    <a:pt x="1019" y="6209"/>
                    <a:pt x="1101" y="6158"/>
                    <a:pt x="1101" y="6071"/>
                  </a:cubicBezTo>
                  <a:cubicBezTo>
                    <a:pt x="1101" y="5604"/>
                    <a:pt x="1168" y="5104"/>
                    <a:pt x="1301" y="4637"/>
                  </a:cubicBezTo>
                  <a:cubicBezTo>
                    <a:pt x="1435" y="4070"/>
                    <a:pt x="1935" y="3636"/>
                    <a:pt x="2535" y="3603"/>
                  </a:cubicBezTo>
                  <a:cubicBezTo>
                    <a:pt x="2569" y="3569"/>
                    <a:pt x="2602" y="3503"/>
                    <a:pt x="2535" y="3503"/>
                  </a:cubicBezTo>
                  <a:cubicBezTo>
                    <a:pt x="2400" y="3474"/>
                    <a:pt x="2275" y="3460"/>
                    <a:pt x="2159" y="3460"/>
                  </a:cubicBezTo>
                  <a:cubicBezTo>
                    <a:pt x="1472" y="3460"/>
                    <a:pt x="1105" y="3937"/>
                    <a:pt x="934" y="4537"/>
                  </a:cubicBezTo>
                  <a:cubicBezTo>
                    <a:pt x="867" y="2935"/>
                    <a:pt x="1101" y="1234"/>
                    <a:pt x="2302" y="33"/>
                  </a:cubicBezTo>
                  <a:cubicBezTo>
                    <a:pt x="2335" y="33"/>
                    <a:pt x="2302" y="0"/>
                    <a:pt x="22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4829678" y="3048678"/>
              <a:ext cx="777250" cy="1812150"/>
            </a:xfrm>
            <a:custGeom>
              <a:avLst/>
              <a:gdLst/>
              <a:ahLst/>
              <a:cxnLst/>
              <a:rect l="l" t="t" r="r" b="b"/>
              <a:pathLst>
                <a:path w="31090" h="72486" extrusionOk="0">
                  <a:moveTo>
                    <a:pt x="0" y="1"/>
                  </a:moveTo>
                  <a:lnTo>
                    <a:pt x="19848" y="72486"/>
                  </a:lnTo>
                  <a:lnTo>
                    <a:pt x="28121" y="72486"/>
                  </a:lnTo>
                  <a:cubicBezTo>
                    <a:pt x="28121" y="72486"/>
                    <a:pt x="31089" y="46300"/>
                    <a:pt x="15178" y="18547"/>
                  </a:cubicBezTo>
                  <a:cubicBezTo>
                    <a:pt x="9040" y="7873"/>
                    <a:pt x="3770" y="2603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3811928" y="4399278"/>
              <a:ext cx="693850" cy="460375"/>
            </a:xfrm>
            <a:custGeom>
              <a:avLst/>
              <a:gdLst/>
              <a:ahLst/>
              <a:cxnLst/>
              <a:rect l="l" t="t" r="r" b="b"/>
              <a:pathLst>
                <a:path w="27754" h="18415" extrusionOk="0">
                  <a:moveTo>
                    <a:pt x="15778" y="1"/>
                  </a:moveTo>
                  <a:cubicBezTo>
                    <a:pt x="9774" y="1"/>
                    <a:pt x="3536" y="5171"/>
                    <a:pt x="0" y="9174"/>
                  </a:cubicBezTo>
                  <a:cubicBezTo>
                    <a:pt x="3371" y="5457"/>
                    <a:pt x="7635" y="2067"/>
                    <a:pt x="12285" y="2067"/>
                  </a:cubicBezTo>
                  <a:cubicBezTo>
                    <a:pt x="12559" y="2067"/>
                    <a:pt x="12834" y="2078"/>
                    <a:pt x="13110" y="2102"/>
                  </a:cubicBezTo>
                  <a:cubicBezTo>
                    <a:pt x="22550" y="2870"/>
                    <a:pt x="23551" y="18414"/>
                    <a:pt x="23551" y="18414"/>
                  </a:cubicBezTo>
                  <a:lnTo>
                    <a:pt x="27754" y="18414"/>
                  </a:lnTo>
                  <a:cubicBezTo>
                    <a:pt x="27754" y="18414"/>
                    <a:pt x="24785" y="1"/>
                    <a:pt x="1577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3804550" y="3321975"/>
              <a:ext cx="216025" cy="329450"/>
            </a:xfrm>
            <a:custGeom>
              <a:avLst/>
              <a:gdLst/>
              <a:ahLst/>
              <a:cxnLst/>
              <a:rect l="l" t="t" r="r" b="b"/>
              <a:pathLst>
                <a:path w="8641" h="13178" extrusionOk="0">
                  <a:moveTo>
                    <a:pt x="6439" y="1"/>
                  </a:moveTo>
                  <a:lnTo>
                    <a:pt x="1" y="13177"/>
                  </a:lnTo>
                  <a:lnTo>
                    <a:pt x="3103" y="13177"/>
                  </a:lnTo>
                  <a:lnTo>
                    <a:pt x="8640" y="2936"/>
                  </a:lnTo>
                  <a:lnTo>
                    <a:pt x="643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9"/>
            <p:cNvSpPr/>
            <p:nvPr/>
          </p:nvSpPr>
          <p:spPr>
            <a:xfrm>
              <a:off x="3848591" y="3342825"/>
              <a:ext cx="268550" cy="394475"/>
            </a:xfrm>
            <a:custGeom>
              <a:avLst/>
              <a:gdLst/>
              <a:ahLst/>
              <a:cxnLst/>
              <a:rect l="l" t="t" r="r" b="b"/>
              <a:pathLst>
                <a:path w="10742" h="15779" extrusionOk="0">
                  <a:moveTo>
                    <a:pt x="7406" y="1"/>
                  </a:moveTo>
                  <a:lnTo>
                    <a:pt x="1" y="14011"/>
                  </a:lnTo>
                  <a:lnTo>
                    <a:pt x="3370" y="15779"/>
                  </a:lnTo>
                  <a:lnTo>
                    <a:pt x="10742" y="1769"/>
                  </a:lnTo>
                  <a:lnTo>
                    <a:pt x="7406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3931300" y="3387875"/>
              <a:ext cx="202675" cy="349425"/>
            </a:xfrm>
            <a:custGeom>
              <a:avLst/>
              <a:gdLst/>
              <a:ahLst/>
              <a:cxnLst/>
              <a:rect l="l" t="t" r="r" b="b"/>
              <a:pathLst>
                <a:path w="8107" h="13977" extrusionOk="0">
                  <a:moveTo>
                    <a:pt x="7373" y="0"/>
                  </a:moveTo>
                  <a:lnTo>
                    <a:pt x="1" y="13977"/>
                  </a:lnTo>
                  <a:lnTo>
                    <a:pt x="1" y="13977"/>
                  </a:lnTo>
                  <a:lnTo>
                    <a:pt x="2002" y="13443"/>
                  </a:lnTo>
                  <a:lnTo>
                    <a:pt x="8107" y="2168"/>
                  </a:lnTo>
                  <a:lnTo>
                    <a:pt x="737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3396775" y="3681675"/>
              <a:ext cx="153450" cy="239200"/>
            </a:xfrm>
            <a:custGeom>
              <a:avLst/>
              <a:gdLst/>
              <a:ahLst/>
              <a:cxnLst/>
              <a:rect l="l" t="t" r="r" b="b"/>
              <a:pathLst>
                <a:path w="6138" h="9568" extrusionOk="0">
                  <a:moveTo>
                    <a:pt x="4423" y="0"/>
                  </a:moveTo>
                  <a:cubicBezTo>
                    <a:pt x="3999" y="0"/>
                    <a:pt x="3600" y="237"/>
                    <a:pt x="3402" y="657"/>
                  </a:cubicBezTo>
                  <a:lnTo>
                    <a:pt x="234" y="7796"/>
                  </a:lnTo>
                  <a:cubicBezTo>
                    <a:pt x="0" y="8363"/>
                    <a:pt x="234" y="8996"/>
                    <a:pt x="801" y="9263"/>
                  </a:cubicBezTo>
                  <a:lnTo>
                    <a:pt x="1268" y="9463"/>
                  </a:lnTo>
                  <a:cubicBezTo>
                    <a:pt x="1418" y="9534"/>
                    <a:pt x="1576" y="9567"/>
                    <a:pt x="1730" y="9567"/>
                  </a:cubicBezTo>
                  <a:cubicBezTo>
                    <a:pt x="2158" y="9567"/>
                    <a:pt x="2564" y="9313"/>
                    <a:pt x="2735" y="8896"/>
                  </a:cubicBezTo>
                  <a:lnTo>
                    <a:pt x="5904" y="1758"/>
                  </a:lnTo>
                  <a:cubicBezTo>
                    <a:pt x="6138" y="1224"/>
                    <a:pt x="5904" y="557"/>
                    <a:pt x="5337" y="324"/>
                  </a:cubicBezTo>
                  <a:lnTo>
                    <a:pt x="4870" y="90"/>
                  </a:lnTo>
                  <a:cubicBezTo>
                    <a:pt x="4723" y="29"/>
                    <a:pt x="4571" y="0"/>
                    <a:pt x="4423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3588575" y="3797225"/>
              <a:ext cx="154300" cy="239075"/>
            </a:xfrm>
            <a:custGeom>
              <a:avLst/>
              <a:gdLst/>
              <a:ahLst/>
              <a:cxnLst/>
              <a:rect l="l" t="t" r="r" b="b"/>
              <a:pathLst>
                <a:path w="6172" h="9563" extrusionOk="0">
                  <a:moveTo>
                    <a:pt x="4428" y="1"/>
                  </a:moveTo>
                  <a:cubicBezTo>
                    <a:pt x="4013" y="1"/>
                    <a:pt x="3607" y="255"/>
                    <a:pt x="3436" y="672"/>
                  </a:cubicBezTo>
                  <a:lnTo>
                    <a:pt x="267" y="7810"/>
                  </a:lnTo>
                  <a:cubicBezTo>
                    <a:pt x="0" y="8344"/>
                    <a:pt x="267" y="9011"/>
                    <a:pt x="834" y="9245"/>
                  </a:cubicBezTo>
                  <a:lnTo>
                    <a:pt x="1301" y="9478"/>
                  </a:lnTo>
                  <a:cubicBezTo>
                    <a:pt x="1442" y="9536"/>
                    <a:pt x="1586" y="9563"/>
                    <a:pt x="1728" y="9563"/>
                  </a:cubicBezTo>
                  <a:cubicBezTo>
                    <a:pt x="2160" y="9563"/>
                    <a:pt x="2568" y="9313"/>
                    <a:pt x="2769" y="8911"/>
                  </a:cubicBezTo>
                  <a:lnTo>
                    <a:pt x="5938" y="1773"/>
                  </a:lnTo>
                  <a:cubicBezTo>
                    <a:pt x="6171" y="1205"/>
                    <a:pt x="5904" y="572"/>
                    <a:pt x="5371" y="305"/>
                  </a:cubicBezTo>
                  <a:lnTo>
                    <a:pt x="4870" y="105"/>
                  </a:lnTo>
                  <a:cubicBezTo>
                    <a:pt x="4729" y="34"/>
                    <a:pt x="4578" y="1"/>
                    <a:pt x="4428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9"/>
            <p:cNvSpPr/>
            <p:nvPr/>
          </p:nvSpPr>
          <p:spPr>
            <a:xfrm>
              <a:off x="3443475" y="3754075"/>
              <a:ext cx="204325" cy="309200"/>
            </a:xfrm>
            <a:custGeom>
              <a:avLst/>
              <a:gdLst/>
              <a:ahLst/>
              <a:cxnLst/>
              <a:rect l="l" t="t" r="r" b="b"/>
              <a:pathLst>
                <a:path w="8173" h="12368" extrusionOk="0">
                  <a:moveTo>
                    <a:pt x="5726" y="0"/>
                  </a:moveTo>
                  <a:cubicBezTo>
                    <a:pt x="5153" y="0"/>
                    <a:pt x="4616" y="330"/>
                    <a:pt x="4370" y="897"/>
                  </a:cubicBezTo>
                  <a:lnTo>
                    <a:pt x="334" y="9936"/>
                  </a:lnTo>
                  <a:cubicBezTo>
                    <a:pt x="0" y="10704"/>
                    <a:pt x="334" y="11571"/>
                    <a:pt x="1101" y="11905"/>
                  </a:cubicBezTo>
                  <a:lnTo>
                    <a:pt x="1835" y="12238"/>
                  </a:lnTo>
                  <a:cubicBezTo>
                    <a:pt x="2036" y="12326"/>
                    <a:pt x="2244" y="12367"/>
                    <a:pt x="2447" y="12367"/>
                  </a:cubicBezTo>
                  <a:cubicBezTo>
                    <a:pt x="3020" y="12367"/>
                    <a:pt x="3557" y="12037"/>
                    <a:pt x="3803" y="11471"/>
                  </a:cubicBezTo>
                  <a:lnTo>
                    <a:pt x="7839" y="2431"/>
                  </a:lnTo>
                  <a:cubicBezTo>
                    <a:pt x="8173" y="1664"/>
                    <a:pt x="7806" y="797"/>
                    <a:pt x="7072" y="463"/>
                  </a:cubicBezTo>
                  <a:lnTo>
                    <a:pt x="6338" y="129"/>
                  </a:lnTo>
                  <a:cubicBezTo>
                    <a:pt x="6137" y="42"/>
                    <a:pt x="5929" y="0"/>
                    <a:pt x="5726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3810400" y="2794225"/>
              <a:ext cx="204325" cy="309175"/>
            </a:xfrm>
            <a:custGeom>
              <a:avLst/>
              <a:gdLst/>
              <a:ahLst/>
              <a:cxnLst/>
              <a:rect l="l" t="t" r="r" b="b"/>
              <a:pathLst>
                <a:path w="8173" h="12367" extrusionOk="0">
                  <a:moveTo>
                    <a:pt x="5726" y="0"/>
                  </a:moveTo>
                  <a:cubicBezTo>
                    <a:pt x="5153" y="0"/>
                    <a:pt x="4616" y="330"/>
                    <a:pt x="4370" y="897"/>
                  </a:cubicBezTo>
                  <a:lnTo>
                    <a:pt x="334" y="9936"/>
                  </a:lnTo>
                  <a:cubicBezTo>
                    <a:pt x="0" y="10704"/>
                    <a:pt x="334" y="11571"/>
                    <a:pt x="1101" y="11904"/>
                  </a:cubicBezTo>
                  <a:lnTo>
                    <a:pt x="1835" y="12238"/>
                  </a:lnTo>
                  <a:cubicBezTo>
                    <a:pt x="2036" y="12325"/>
                    <a:pt x="2244" y="12367"/>
                    <a:pt x="2447" y="12367"/>
                  </a:cubicBezTo>
                  <a:cubicBezTo>
                    <a:pt x="3020" y="12367"/>
                    <a:pt x="3557" y="12037"/>
                    <a:pt x="3803" y="11471"/>
                  </a:cubicBezTo>
                  <a:lnTo>
                    <a:pt x="7839" y="2431"/>
                  </a:lnTo>
                  <a:cubicBezTo>
                    <a:pt x="8173" y="1664"/>
                    <a:pt x="7839" y="796"/>
                    <a:pt x="7072" y="463"/>
                  </a:cubicBezTo>
                  <a:lnTo>
                    <a:pt x="6338" y="129"/>
                  </a:lnTo>
                  <a:cubicBezTo>
                    <a:pt x="6137" y="42"/>
                    <a:pt x="5929" y="0"/>
                    <a:pt x="5726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3952150" y="2857225"/>
              <a:ext cx="204350" cy="309575"/>
            </a:xfrm>
            <a:custGeom>
              <a:avLst/>
              <a:gdLst/>
              <a:ahLst/>
              <a:cxnLst/>
              <a:rect l="l" t="t" r="r" b="b"/>
              <a:pathLst>
                <a:path w="8174" h="12383" extrusionOk="0">
                  <a:moveTo>
                    <a:pt x="5713" y="0"/>
                  </a:moveTo>
                  <a:cubicBezTo>
                    <a:pt x="5145" y="0"/>
                    <a:pt x="4615" y="341"/>
                    <a:pt x="4371" y="878"/>
                  </a:cubicBezTo>
                  <a:lnTo>
                    <a:pt x="334" y="9951"/>
                  </a:lnTo>
                  <a:cubicBezTo>
                    <a:pt x="1" y="10719"/>
                    <a:pt x="368" y="11586"/>
                    <a:pt x="1102" y="11920"/>
                  </a:cubicBezTo>
                  <a:lnTo>
                    <a:pt x="1836" y="12253"/>
                  </a:lnTo>
                  <a:cubicBezTo>
                    <a:pt x="2037" y="12341"/>
                    <a:pt x="2244" y="12382"/>
                    <a:pt x="2448" y="12382"/>
                  </a:cubicBezTo>
                  <a:cubicBezTo>
                    <a:pt x="3021" y="12382"/>
                    <a:pt x="3557" y="12052"/>
                    <a:pt x="3804" y="11486"/>
                  </a:cubicBezTo>
                  <a:lnTo>
                    <a:pt x="7840" y="2446"/>
                  </a:lnTo>
                  <a:cubicBezTo>
                    <a:pt x="8173" y="1679"/>
                    <a:pt x="7840" y="778"/>
                    <a:pt x="7073" y="445"/>
                  </a:cubicBezTo>
                  <a:lnTo>
                    <a:pt x="6339" y="144"/>
                  </a:lnTo>
                  <a:cubicBezTo>
                    <a:pt x="6133" y="46"/>
                    <a:pt x="5920" y="0"/>
                    <a:pt x="5713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3481825" y="2985925"/>
              <a:ext cx="603800" cy="824775"/>
            </a:xfrm>
            <a:custGeom>
              <a:avLst/>
              <a:gdLst/>
              <a:ahLst/>
              <a:cxnLst/>
              <a:rect l="l" t="t" r="r" b="b"/>
              <a:pathLst>
                <a:path w="24152" h="32991" extrusionOk="0">
                  <a:moveTo>
                    <a:pt x="13577" y="0"/>
                  </a:moveTo>
                  <a:lnTo>
                    <a:pt x="0" y="28287"/>
                  </a:lnTo>
                  <a:cubicBezTo>
                    <a:pt x="2869" y="30489"/>
                    <a:pt x="6205" y="32090"/>
                    <a:pt x="9741" y="32990"/>
                  </a:cubicBezTo>
                  <a:lnTo>
                    <a:pt x="24151" y="4770"/>
                  </a:lnTo>
                  <a:cubicBezTo>
                    <a:pt x="17446" y="133"/>
                    <a:pt x="13577" y="0"/>
                    <a:pt x="13577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3385100" y="3626375"/>
              <a:ext cx="435325" cy="243525"/>
            </a:xfrm>
            <a:custGeom>
              <a:avLst/>
              <a:gdLst/>
              <a:ahLst/>
              <a:cxnLst/>
              <a:rect l="l" t="t" r="r" b="b"/>
              <a:pathLst>
                <a:path w="17413" h="9741" extrusionOk="0">
                  <a:moveTo>
                    <a:pt x="1101" y="0"/>
                  </a:moveTo>
                  <a:lnTo>
                    <a:pt x="0" y="2502"/>
                  </a:lnTo>
                  <a:cubicBezTo>
                    <a:pt x="3536" y="5971"/>
                    <a:pt x="16312" y="9741"/>
                    <a:pt x="16312" y="9741"/>
                  </a:cubicBezTo>
                  <a:lnTo>
                    <a:pt x="17412" y="7239"/>
                  </a:lnTo>
                  <a:cubicBezTo>
                    <a:pt x="12709" y="3403"/>
                    <a:pt x="7072" y="934"/>
                    <a:pt x="110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3800375" y="2922475"/>
              <a:ext cx="327775" cy="203575"/>
            </a:xfrm>
            <a:custGeom>
              <a:avLst/>
              <a:gdLst/>
              <a:ahLst/>
              <a:cxnLst/>
              <a:rect l="l" t="t" r="r" b="b"/>
              <a:pathLst>
                <a:path w="13111" h="8143" extrusionOk="0">
                  <a:moveTo>
                    <a:pt x="1417" y="1"/>
                  </a:moveTo>
                  <a:cubicBezTo>
                    <a:pt x="1334" y="1"/>
                    <a:pt x="1252" y="1"/>
                    <a:pt x="1168" y="3"/>
                  </a:cubicBezTo>
                  <a:lnTo>
                    <a:pt x="1" y="2505"/>
                  </a:lnTo>
                  <a:cubicBezTo>
                    <a:pt x="6872" y="3806"/>
                    <a:pt x="11943" y="8142"/>
                    <a:pt x="11943" y="8142"/>
                  </a:cubicBezTo>
                  <a:lnTo>
                    <a:pt x="13110" y="5640"/>
                  </a:lnTo>
                  <a:cubicBezTo>
                    <a:pt x="13110" y="5640"/>
                    <a:pt x="8546" y="1"/>
                    <a:pt x="1417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3591075" y="3332350"/>
              <a:ext cx="325250" cy="219600"/>
            </a:xfrm>
            <a:custGeom>
              <a:avLst/>
              <a:gdLst/>
              <a:ahLst/>
              <a:cxnLst/>
              <a:rect l="l" t="t" r="r" b="b"/>
              <a:pathLst>
                <a:path w="13010" h="8784" extrusionOk="0">
                  <a:moveTo>
                    <a:pt x="1978" y="1"/>
                  </a:moveTo>
                  <a:cubicBezTo>
                    <a:pt x="1771" y="1"/>
                    <a:pt x="1566" y="124"/>
                    <a:pt x="1468" y="320"/>
                  </a:cubicBezTo>
                  <a:lnTo>
                    <a:pt x="167" y="3088"/>
                  </a:lnTo>
                  <a:cubicBezTo>
                    <a:pt x="0" y="3389"/>
                    <a:pt x="134" y="3722"/>
                    <a:pt x="434" y="3822"/>
                  </a:cubicBezTo>
                  <a:cubicBezTo>
                    <a:pt x="5237" y="5023"/>
                    <a:pt x="10841" y="8726"/>
                    <a:pt x="10841" y="8726"/>
                  </a:cubicBezTo>
                  <a:cubicBezTo>
                    <a:pt x="10919" y="8765"/>
                    <a:pt x="11003" y="8784"/>
                    <a:pt x="11085" y="8784"/>
                  </a:cubicBezTo>
                  <a:cubicBezTo>
                    <a:pt x="11286" y="8784"/>
                    <a:pt x="11481" y="8672"/>
                    <a:pt x="11575" y="8459"/>
                  </a:cubicBezTo>
                  <a:lnTo>
                    <a:pt x="12909" y="5690"/>
                  </a:lnTo>
                  <a:cubicBezTo>
                    <a:pt x="13010" y="5390"/>
                    <a:pt x="12909" y="5057"/>
                    <a:pt x="12643" y="4956"/>
                  </a:cubicBezTo>
                  <a:cubicBezTo>
                    <a:pt x="12643" y="4956"/>
                    <a:pt x="8706" y="1687"/>
                    <a:pt x="2202" y="53"/>
                  </a:cubicBezTo>
                  <a:cubicBezTo>
                    <a:pt x="2130" y="17"/>
                    <a:pt x="2054" y="1"/>
                    <a:pt x="1978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4088100" y="3453750"/>
              <a:ext cx="391950" cy="1049100"/>
            </a:xfrm>
            <a:custGeom>
              <a:avLst/>
              <a:gdLst/>
              <a:ahLst/>
              <a:cxnLst/>
              <a:rect l="l" t="t" r="r" b="b"/>
              <a:pathLst>
                <a:path w="15678" h="41964" extrusionOk="0">
                  <a:moveTo>
                    <a:pt x="1001" y="0"/>
                  </a:moveTo>
                  <a:lnTo>
                    <a:pt x="0" y="434"/>
                  </a:lnTo>
                  <a:cubicBezTo>
                    <a:pt x="0" y="434"/>
                    <a:pt x="8273" y="5538"/>
                    <a:pt x="11975" y="17346"/>
                  </a:cubicBezTo>
                  <a:cubicBezTo>
                    <a:pt x="15678" y="29188"/>
                    <a:pt x="5771" y="41964"/>
                    <a:pt x="5771" y="41964"/>
                  </a:cubicBezTo>
                  <a:cubicBezTo>
                    <a:pt x="5771" y="41964"/>
                    <a:pt x="13910" y="34258"/>
                    <a:pt x="14410" y="23084"/>
                  </a:cubicBezTo>
                  <a:cubicBezTo>
                    <a:pt x="15144" y="6238"/>
                    <a:pt x="1001" y="0"/>
                    <a:pt x="100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3678625" y="3464600"/>
              <a:ext cx="761400" cy="1038250"/>
            </a:xfrm>
            <a:custGeom>
              <a:avLst/>
              <a:gdLst/>
              <a:ahLst/>
              <a:cxnLst/>
              <a:rect l="l" t="t" r="r" b="b"/>
              <a:pathLst>
                <a:path w="30456" h="41530" extrusionOk="0">
                  <a:moveTo>
                    <a:pt x="16379" y="0"/>
                  </a:moveTo>
                  <a:lnTo>
                    <a:pt x="11876" y="8740"/>
                  </a:lnTo>
                  <a:cubicBezTo>
                    <a:pt x="11876" y="8740"/>
                    <a:pt x="19281" y="12242"/>
                    <a:pt x="20949" y="17980"/>
                  </a:cubicBezTo>
                  <a:cubicBezTo>
                    <a:pt x="22617" y="23684"/>
                    <a:pt x="20782" y="33257"/>
                    <a:pt x="17180" y="34825"/>
                  </a:cubicBezTo>
                  <a:cubicBezTo>
                    <a:pt x="16613" y="35058"/>
                    <a:pt x="15979" y="35225"/>
                    <a:pt x="15378" y="35225"/>
                  </a:cubicBezTo>
                  <a:cubicBezTo>
                    <a:pt x="15346" y="35226"/>
                    <a:pt x="15313" y="35226"/>
                    <a:pt x="15281" y="35226"/>
                  </a:cubicBezTo>
                  <a:cubicBezTo>
                    <a:pt x="12234" y="35226"/>
                    <a:pt x="10241" y="32156"/>
                    <a:pt x="10241" y="32156"/>
                  </a:cubicBezTo>
                  <a:lnTo>
                    <a:pt x="8807" y="32890"/>
                  </a:lnTo>
                  <a:lnTo>
                    <a:pt x="8073" y="33257"/>
                  </a:lnTo>
                  <a:lnTo>
                    <a:pt x="1" y="31856"/>
                  </a:lnTo>
                  <a:lnTo>
                    <a:pt x="1" y="31856"/>
                  </a:lnTo>
                  <a:cubicBezTo>
                    <a:pt x="1" y="31856"/>
                    <a:pt x="7373" y="35426"/>
                    <a:pt x="12009" y="41530"/>
                  </a:cubicBezTo>
                  <a:lnTo>
                    <a:pt x="22150" y="41530"/>
                  </a:lnTo>
                  <a:cubicBezTo>
                    <a:pt x="22150" y="41530"/>
                    <a:pt x="28821" y="34124"/>
                    <a:pt x="29622" y="23817"/>
                  </a:cubicBezTo>
                  <a:cubicBezTo>
                    <a:pt x="30456" y="13543"/>
                    <a:pt x="24418" y="3603"/>
                    <a:pt x="16379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3898800" y="4268500"/>
              <a:ext cx="164300" cy="79625"/>
            </a:xfrm>
            <a:custGeom>
              <a:avLst/>
              <a:gdLst/>
              <a:ahLst/>
              <a:cxnLst/>
              <a:rect l="l" t="t" r="r" b="b"/>
              <a:pathLst>
                <a:path w="6572" h="3185" extrusionOk="0">
                  <a:moveTo>
                    <a:pt x="1434" y="0"/>
                  </a:moveTo>
                  <a:lnTo>
                    <a:pt x="0" y="734"/>
                  </a:lnTo>
                  <a:cubicBezTo>
                    <a:pt x="2507" y="2813"/>
                    <a:pt x="4505" y="3184"/>
                    <a:pt x="5613" y="3184"/>
                  </a:cubicBezTo>
                  <a:cubicBezTo>
                    <a:pt x="6230" y="3184"/>
                    <a:pt x="6571" y="3069"/>
                    <a:pt x="6571" y="3069"/>
                  </a:cubicBezTo>
                  <a:lnTo>
                    <a:pt x="6571" y="3069"/>
                  </a:lnTo>
                  <a:cubicBezTo>
                    <a:pt x="6539" y="3070"/>
                    <a:pt x="6506" y="3070"/>
                    <a:pt x="6474" y="3070"/>
                  </a:cubicBezTo>
                  <a:cubicBezTo>
                    <a:pt x="3427" y="3070"/>
                    <a:pt x="1434" y="0"/>
                    <a:pt x="143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3640275" y="4451509"/>
              <a:ext cx="754725" cy="407900"/>
            </a:xfrm>
            <a:custGeom>
              <a:avLst/>
              <a:gdLst/>
              <a:ahLst/>
              <a:cxnLst/>
              <a:rect l="l" t="t" r="r" b="b"/>
              <a:pathLst>
                <a:path w="30189" h="16316" extrusionOk="0">
                  <a:moveTo>
                    <a:pt x="18950" y="1"/>
                  </a:moveTo>
                  <a:cubicBezTo>
                    <a:pt x="14302" y="1"/>
                    <a:pt x="10041" y="3361"/>
                    <a:pt x="6672" y="7109"/>
                  </a:cubicBezTo>
                  <a:cubicBezTo>
                    <a:pt x="6538" y="7242"/>
                    <a:pt x="6405" y="7375"/>
                    <a:pt x="6305" y="7542"/>
                  </a:cubicBezTo>
                  <a:cubicBezTo>
                    <a:pt x="6038" y="7809"/>
                    <a:pt x="5838" y="8043"/>
                    <a:pt x="5638" y="8309"/>
                  </a:cubicBezTo>
                  <a:lnTo>
                    <a:pt x="5237" y="8776"/>
                  </a:lnTo>
                  <a:cubicBezTo>
                    <a:pt x="5037" y="9010"/>
                    <a:pt x="4870" y="9210"/>
                    <a:pt x="4737" y="9410"/>
                  </a:cubicBezTo>
                  <a:cubicBezTo>
                    <a:pt x="4637" y="9544"/>
                    <a:pt x="4537" y="9644"/>
                    <a:pt x="4437" y="9777"/>
                  </a:cubicBezTo>
                  <a:lnTo>
                    <a:pt x="4370" y="9877"/>
                  </a:lnTo>
                  <a:lnTo>
                    <a:pt x="4103" y="10211"/>
                  </a:lnTo>
                  <a:cubicBezTo>
                    <a:pt x="4070" y="10244"/>
                    <a:pt x="4070" y="10278"/>
                    <a:pt x="4037" y="10344"/>
                  </a:cubicBezTo>
                  <a:cubicBezTo>
                    <a:pt x="3970" y="10378"/>
                    <a:pt x="3936" y="10444"/>
                    <a:pt x="3903" y="10511"/>
                  </a:cubicBezTo>
                  <a:lnTo>
                    <a:pt x="3770" y="10678"/>
                  </a:lnTo>
                  <a:cubicBezTo>
                    <a:pt x="2035" y="13013"/>
                    <a:pt x="734" y="15114"/>
                    <a:pt x="0" y="16315"/>
                  </a:cubicBezTo>
                  <a:lnTo>
                    <a:pt x="30189" y="16315"/>
                  </a:lnTo>
                  <a:cubicBezTo>
                    <a:pt x="30189" y="16315"/>
                    <a:pt x="29188" y="771"/>
                    <a:pt x="19781" y="37"/>
                  </a:cubicBezTo>
                  <a:cubicBezTo>
                    <a:pt x="19503" y="13"/>
                    <a:pt x="19226" y="1"/>
                    <a:pt x="18950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3107241" y="4144250"/>
              <a:ext cx="750550" cy="155950"/>
            </a:xfrm>
            <a:custGeom>
              <a:avLst/>
              <a:gdLst/>
              <a:ahLst/>
              <a:cxnLst/>
              <a:rect l="l" t="t" r="r" b="b"/>
              <a:pathLst>
                <a:path w="30022" h="6238" extrusionOk="0">
                  <a:moveTo>
                    <a:pt x="334" y="0"/>
                  </a:moveTo>
                  <a:lnTo>
                    <a:pt x="0" y="3736"/>
                  </a:lnTo>
                  <a:lnTo>
                    <a:pt x="29722" y="6238"/>
                  </a:lnTo>
                  <a:lnTo>
                    <a:pt x="30022" y="2469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3848750" y="4205950"/>
              <a:ext cx="171825" cy="107600"/>
            </a:xfrm>
            <a:custGeom>
              <a:avLst/>
              <a:gdLst/>
              <a:ahLst/>
              <a:cxnLst/>
              <a:rect l="l" t="t" r="r" b="b"/>
              <a:pathLst>
                <a:path w="6873" h="4304" extrusionOk="0">
                  <a:moveTo>
                    <a:pt x="301" y="1"/>
                  </a:moveTo>
                  <a:lnTo>
                    <a:pt x="1" y="3770"/>
                  </a:lnTo>
                  <a:lnTo>
                    <a:pt x="6572" y="4304"/>
                  </a:lnTo>
                  <a:lnTo>
                    <a:pt x="6872" y="534"/>
                  </a:lnTo>
                  <a:lnTo>
                    <a:pt x="301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3737000" y="4765525"/>
              <a:ext cx="51725" cy="51725"/>
            </a:xfrm>
            <a:custGeom>
              <a:avLst/>
              <a:gdLst/>
              <a:ahLst/>
              <a:cxnLst/>
              <a:rect l="l" t="t" r="r" b="b"/>
              <a:pathLst>
                <a:path w="2069" h="2069" extrusionOk="0">
                  <a:moveTo>
                    <a:pt x="1035" y="0"/>
                  </a:moveTo>
                  <a:cubicBezTo>
                    <a:pt x="468" y="0"/>
                    <a:pt x="1" y="467"/>
                    <a:pt x="1" y="1034"/>
                  </a:cubicBezTo>
                  <a:cubicBezTo>
                    <a:pt x="1" y="1601"/>
                    <a:pt x="468" y="2068"/>
                    <a:pt x="1035" y="2068"/>
                  </a:cubicBezTo>
                  <a:cubicBezTo>
                    <a:pt x="1602" y="2068"/>
                    <a:pt x="2069" y="1601"/>
                    <a:pt x="2069" y="1034"/>
                  </a:cubicBezTo>
                  <a:cubicBezTo>
                    <a:pt x="2069" y="467"/>
                    <a:pt x="1602" y="0"/>
                    <a:pt x="10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4259875" y="4765525"/>
              <a:ext cx="59250" cy="51525"/>
            </a:xfrm>
            <a:custGeom>
              <a:avLst/>
              <a:gdLst/>
              <a:ahLst/>
              <a:cxnLst/>
              <a:rect l="l" t="t" r="r" b="b"/>
              <a:pathLst>
                <a:path w="2370" h="2061" extrusionOk="0">
                  <a:moveTo>
                    <a:pt x="1368" y="0"/>
                  </a:moveTo>
                  <a:cubicBezTo>
                    <a:pt x="434" y="0"/>
                    <a:pt x="1" y="1101"/>
                    <a:pt x="634" y="1768"/>
                  </a:cubicBezTo>
                  <a:cubicBezTo>
                    <a:pt x="836" y="1970"/>
                    <a:pt x="1086" y="2060"/>
                    <a:pt x="1332" y="2060"/>
                  </a:cubicBezTo>
                  <a:cubicBezTo>
                    <a:pt x="1858" y="2060"/>
                    <a:pt x="2369" y="1648"/>
                    <a:pt x="2369" y="1034"/>
                  </a:cubicBezTo>
                  <a:cubicBezTo>
                    <a:pt x="2369" y="467"/>
                    <a:pt x="1935" y="0"/>
                    <a:pt x="13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4048900" y="4502825"/>
              <a:ext cx="60075" cy="51275"/>
            </a:xfrm>
            <a:custGeom>
              <a:avLst/>
              <a:gdLst/>
              <a:ahLst/>
              <a:cxnLst/>
              <a:rect l="l" t="t" r="r" b="b"/>
              <a:pathLst>
                <a:path w="2403" h="2051" extrusionOk="0">
                  <a:moveTo>
                    <a:pt x="1368" y="1"/>
                  </a:moveTo>
                  <a:cubicBezTo>
                    <a:pt x="467" y="1"/>
                    <a:pt x="0" y="1102"/>
                    <a:pt x="667" y="1735"/>
                  </a:cubicBezTo>
                  <a:cubicBezTo>
                    <a:pt x="875" y="1954"/>
                    <a:pt x="1132" y="2051"/>
                    <a:pt x="1385" y="2051"/>
                  </a:cubicBezTo>
                  <a:cubicBezTo>
                    <a:pt x="1904" y="2051"/>
                    <a:pt x="2402" y="1641"/>
                    <a:pt x="2402" y="1035"/>
                  </a:cubicBezTo>
                  <a:cubicBezTo>
                    <a:pt x="2402" y="468"/>
                    <a:pt x="1935" y="1"/>
                    <a:pt x="13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3861250" y="3131025"/>
              <a:ext cx="50900" cy="50875"/>
            </a:xfrm>
            <a:custGeom>
              <a:avLst/>
              <a:gdLst/>
              <a:ahLst/>
              <a:cxnLst/>
              <a:rect l="l" t="t" r="r" b="b"/>
              <a:pathLst>
                <a:path w="2036" h="2035" extrusionOk="0">
                  <a:moveTo>
                    <a:pt x="1035" y="0"/>
                  </a:moveTo>
                  <a:cubicBezTo>
                    <a:pt x="468" y="0"/>
                    <a:pt x="1" y="467"/>
                    <a:pt x="1" y="1034"/>
                  </a:cubicBezTo>
                  <a:cubicBezTo>
                    <a:pt x="1" y="1601"/>
                    <a:pt x="468" y="2035"/>
                    <a:pt x="1035" y="2035"/>
                  </a:cubicBezTo>
                  <a:cubicBezTo>
                    <a:pt x="1602" y="2035"/>
                    <a:pt x="2036" y="1601"/>
                    <a:pt x="2036" y="1034"/>
                  </a:cubicBezTo>
                  <a:cubicBezTo>
                    <a:pt x="2036" y="467"/>
                    <a:pt x="1602" y="0"/>
                    <a:pt x="10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3631100" y="3600525"/>
              <a:ext cx="60075" cy="51250"/>
            </a:xfrm>
            <a:custGeom>
              <a:avLst/>
              <a:gdLst/>
              <a:ahLst/>
              <a:cxnLst/>
              <a:rect l="l" t="t" r="r" b="b"/>
              <a:pathLst>
                <a:path w="2403" h="2050" extrusionOk="0">
                  <a:moveTo>
                    <a:pt x="1368" y="0"/>
                  </a:moveTo>
                  <a:cubicBezTo>
                    <a:pt x="467" y="0"/>
                    <a:pt x="0" y="1101"/>
                    <a:pt x="668" y="1735"/>
                  </a:cubicBezTo>
                  <a:cubicBezTo>
                    <a:pt x="875" y="1953"/>
                    <a:pt x="1132" y="2050"/>
                    <a:pt x="1385" y="2050"/>
                  </a:cubicBezTo>
                  <a:cubicBezTo>
                    <a:pt x="1904" y="2050"/>
                    <a:pt x="2402" y="1640"/>
                    <a:pt x="2402" y="1034"/>
                  </a:cubicBezTo>
                  <a:cubicBezTo>
                    <a:pt x="2402" y="467"/>
                    <a:pt x="1935" y="0"/>
                    <a:pt x="13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4108100" y="3608850"/>
              <a:ext cx="50900" cy="51725"/>
            </a:xfrm>
            <a:custGeom>
              <a:avLst/>
              <a:gdLst/>
              <a:ahLst/>
              <a:cxnLst/>
              <a:rect l="l" t="t" r="r" b="b"/>
              <a:pathLst>
                <a:path w="2036" h="2069" extrusionOk="0">
                  <a:moveTo>
                    <a:pt x="1001" y="1"/>
                  </a:moveTo>
                  <a:cubicBezTo>
                    <a:pt x="468" y="1"/>
                    <a:pt x="1" y="468"/>
                    <a:pt x="1" y="1035"/>
                  </a:cubicBezTo>
                  <a:cubicBezTo>
                    <a:pt x="1" y="1602"/>
                    <a:pt x="468" y="2069"/>
                    <a:pt x="1001" y="2069"/>
                  </a:cubicBezTo>
                  <a:cubicBezTo>
                    <a:pt x="1568" y="2069"/>
                    <a:pt x="2035" y="1602"/>
                    <a:pt x="2035" y="1035"/>
                  </a:cubicBezTo>
                  <a:cubicBezTo>
                    <a:pt x="2035" y="468"/>
                    <a:pt x="1568" y="1"/>
                    <a:pt x="10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3917125" y="4347725"/>
              <a:ext cx="50900" cy="50900"/>
            </a:xfrm>
            <a:custGeom>
              <a:avLst/>
              <a:gdLst/>
              <a:ahLst/>
              <a:cxnLst/>
              <a:rect l="l" t="t" r="r" b="b"/>
              <a:pathLst>
                <a:path w="2036" h="2036" extrusionOk="0">
                  <a:moveTo>
                    <a:pt x="1002" y="0"/>
                  </a:moveTo>
                  <a:cubicBezTo>
                    <a:pt x="435" y="0"/>
                    <a:pt x="1" y="467"/>
                    <a:pt x="1" y="1034"/>
                  </a:cubicBezTo>
                  <a:cubicBezTo>
                    <a:pt x="1" y="1601"/>
                    <a:pt x="435" y="2035"/>
                    <a:pt x="1002" y="2035"/>
                  </a:cubicBezTo>
                  <a:cubicBezTo>
                    <a:pt x="1569" y="2035"/>
                    <a:pt x="2036" y="1601"/>
                    <a:pt x="2036" y="1034"/>
                  </a:cubicBezTo>
                  <a:cubicBezTo>
                    <a:pt x="2036" y="467"/>
                    <a:pt x="1569" y="0"/>
                    <a:pt x="10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4729100" y="3042975"/>
              <a:ext cx="1308750" cy="1612375"/>
            </a:xfrm>
            <a:custGeom>
              <a:avLst/>
              <a:gdLst/>
              <a:ahLst/>
              <a:cxnLst/>
              <a:rect l="l" t="t" r="r" b="b"/>
              <a:pathLst>
                <a:path w="52350" h="64495" extrusionOk="0">
                  <a:moveTo>
                    <a:pt x="2284" y="0"/>
                  </a:moveTo>
                  <a:cubicBezTo>
                    <a:pt x="329" y="0"/>
                    <a:pt x="0" y="2137"/>
                    <a:pt x="2914" y="8092"/>
                  </a:cubicBezTo>
                  <a:cubicBezTo>
                    <a:pt x="7284" y="16998"/>
                    <a:pt x="20727" y="41149"/>
                    <a:pt x="19926" y="41349"/>
                  </a:cubicBezTo>
                  <a:cubicBezTo>
                    <a:pt x="19665" y="41420"/>
                    <a:pt x="14750" y="41576"/>
                    <a:pt x="10565" y="41576"/>
                  </a:cubicBezTo>
                  <a:cubicBezTo>
                    <a:pt x="8863" y="41576"/>
                    <a:pt x="7282" y="41550"/>
                    <a:pt x="6183" y="41483"/>
                  </a:cubicBezTo>
                  <a:cubicBezTo>
                    <a:pt x="6169" y="41482"/>
                    <a:pt x="6156" y="41481"/>
                    <a:pt x="6142" y="41481"/>
                  </a:cubicBezTo>
                  <a:cubicBezTo>
                    <a:pt x="3031" y="41481"/>
                    <a:pt x="1192" y="64166"/>
                    <a:pt x="4115" y="64332"/>
                  </a:cubicBezTo>
                  <a:cubicBezTo>
                    <a:pt x="5787" y="64438"/>
                    <a:pt x="7847" y="64495"/>
                    <a:pt x="10150" y="64495"/>
                  </a:cubicBezTo>
                  <a:cubicBezTo>
                    <a:pt x="21629" y="64495"/>
                    <a:pt x="39148" y="63091"/>
                    <a:pt x="44844" y="59396"/>
                  </a:cubicBezTo>
                  <a:cubicBezTo>
                    <a:pt x="52349" y="54525"/>
                    <a:pt x="32168" y="20167"/>
                    <a:pt x="12321" y="5390"/>
                  </a:cubicBezTo>
                  <a:cubicBezTo>
                    <a:pt x="8434" y="2510"/>
                    <a:pt x="4404" y="0"/>
                    <a:pt x="2284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4097275" y="3963750"/>
              <a:ext cx="812250" cy="759525"/>
            </a:xfrm>
            <a:custGeom>
              <a:avLst/>
              <a:gdLst/>
              <a:ahLst/>
              <a:cxnLst/>
              <a:rect l="l" t="t" r="r" b="b"/>
              <a:pathLst>
                <a:path w="32490" h="30381" extrusionOk="0">
                  <a:moveTo>
                    <a:pt x="13277" y="0"/>
                  </a:moveTo>
                  <a:cubicBezTo>
                    <a:pt x="13134" y="0"/>
                    <a:pt x="13000" y="5"/>
                    <a:pt x="12876" y="15"/>
                  </a:cubicBezTo>
                  <a:cubicBezTo>
                    <a:pt x="9407" y="249"/>
                    <a:pt x="2602" y="2150"/>
                    <a:pt x="1534" y="4685"/>
                  </a:cubicBezTo>
                  <a:cubicBezTo>
                    <a:pt x="567" y="6920"/>
                    <a:pt x="2502" y="8554"/>
                    <a:pt x="2502" y="8554"/>
                  </a:cubicBezTo>
                  <a:cubicBezTo>
                    <a:pt x="1501" y="9288"/>
                    <a:pt x="801" y="10289"/>
                    <a:pt x="467" y="11490"/>
                  </a:cubicBezTo>
                  <a:cubicBezTo>
                    <a:pt x="0" y="13558"/>
                    <a:pt x="3102" y="15226"/>
                    <a:pt x="3102" y="15226"/>
                  </a:cubicBezTo>
                  <a:cubicBezTo>
                    <a:pt x="2202" y="16160"/>
                    <a:pt x="1635" y="17361"/>
                    <a:pt x="1434" y="18628"/>
                  </a:cubicBezTo>
                  <a:cubicBezTo>
                    <a:pt x="1201" y="20663"/>
                    <a:pt x="4070" y="22798"/>
                    <a:pt x="4070" y="22798"/>
                  </a:cubicBezTo>
                  <a:cubicBezTo>
                    <a:pt x="3736" y="24099"/>
                    <a:pt x="3869" y="25500"/>
                    <a:pt x="4503" y="26701"/>
                  </a:cubicBezTo>
                  <a:cubicBezTo>
                    <a:pt x="6238" y="29870"/>
                    <a:pt x="11742" y="30137"/>
                    <a:pt x="15244" y="30370"/>
                  </a:cubicBezTo>
                  <a:cubicBezTo>
                    <a:pt x="15372" y="30377"/>
                    <a:pt x="15508" y="30381"/>
                    <a:pt x="15652" y="30381"/>
                  </a:cubicBezTo>
                  <a:cubicBezTo>
                    <a:pt x="19499" y="30381"/>
                    <a:pt x="28960" y="27891"/>
                    <a:pt x="30889" y="27601"/>
                  </a:cubicBezTo>
                  <a:lnTo>
                    <a:pt x="32490" y="5119"/>
                  </a:lnTo>
                  <a:cubicBezTo>
                    <a:pt x="32490" y="5119"/>
                    <a:pt x="17951" y="0"/>
                    <a:pt x="13277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4161475" y="4131725"/>
              <a:ext cx="286075" cy="41725"/>
            </a:xfrm>
            <a:custGeom>
              <a:avLst/>
              <a:gdLst/>
              <a:ahLst/>
              <a:cxnLst/>
              <a:rect l="l" t="t" r="r" b="b"/>
              <a:pathLst>
                <a:path w="11443" h="1669" extrusionOk="0">
                  <a:moveTo>
                    <a:pt x="11375" y="1"/>
                  </a:moveTo>
                  <a:cubicBezTo>
                    <a:pt x="7573" y="234"/>
                    <a:pt x="3770" y="301"/>
                    <a:pt x="101" y="1502"/>
                  </a:cubicBezTo>
                  <a:cubicBezTo>
                    <a:pt x="1" y="1535"/>
                    <a:pt x="34" y="1669"/>
                    <a:pt x="134" y="1669"/>
                  </a:cubicBezTo>
                  <a:cubicBezTo>
                    <a:pt x="3903" y="1302"/>
                    <a:pt x="7606" y="368"/>
                    <a:pt x="11375" y="134"/>
                  </a:cubicBezTo>
                  <a:cubicBezTo>
                    <a:pt x="11442" y="101"/>
                    <a:pt x="11442" y="34"/>
                    <a:pt x="1137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4173150" y="4330425"/>
              <a:ext cx="280225" cy="14200"/>
            </a:xfrm>
            <a:custGeom>
              <a:avLst/>
              <a:gdLst/>
              <a:ahLst/>
              <a:cxnLst/>
              <a:rect l="l" t="t" r="r" b="b"/>
              <a:pathLst>
                <a:path w="11209" h="568" extrusionOk="0">
                  <a:moveTo>
                    <a:pt x="4154" y="0"/>
                  </a:moveTo>
                  <a:cubicBezTo>
                    <a:pt x="3695" y="0"/>
                    <a:pt x="3236" y="9"/>
                    <a:pt x="2769" y="25"/>
                  </a:cubicBezTo>
                  <a:cubicBezTo>
                    <a:pt x="2628" y="20"/>
                    <a:pt x="2487" y="17"/>
                    <a:pt x="2345" y="17"/>
                  </a:cubicBezTo>
                  <a:cubicBezTo>
                    <a:pt x="1611" y="17"/>
                    <a:pt x="866" y="91"/>
                    <a:pt x="167" y="259"/>
                  </a:cubicBezTo>
                  <a:cubicBezTo>
                    <a:pt x="1" y="292"/>
                    <a:pt x="1" y="492"/>
                    <a:pt x="167" y="492"/>
                  </a:cubicBezTo>
                  <a:cubicBezTo>
                    <a:pt x="601" y="542"/>
                    <a:pt x="1035" y="567"/>
                    <a:pt x="1468" y="567"/>
                  </a:cubicBezTo>
                  <a:cubicBezTo>
                    <a:pt x="1902" y="567"/>
                    <a:pt x="2336" y="542"/>
                    <a:pt x="2769" y="492"/>
                  </a:cubicBezTo>
                  <a:cubicBezTo>
                    <a:pt x="3703" y="459"/>
                    <a:pt x="4637" y="425"/>
                    <a:pt x="5571" y="392"/>
                  </a:cubicBezTo>
                  <a:cubicBezTo>
                    <a:pt x="7406" y="359"/>
                    <a:pt x="9274" y="359"/>
                    <a:pt x="11108" y="359"/>
                  </a:cubicBezTo>
                  <a:cubicBezTo>
                    <a:pt x="11209" y="359"/>
                    <a:pt x="11209" y="225"/>
                    <a:pt x="11108" y="225"/>
                  </a:cubicBezTo>
                  <a:cubicBezTo>
                    <a:pt x="9274" y="125"/>
                    <a:pt x="7406" y="59"/>
                    <a:pt x="5538" y="25"/>
                  </a:cubicBezTo>
                  <a:cubicBezTo>
                    <a:pt x="5071" y="9"/>
                    <a:pt x="4612" y="0"/>
                    <a:pt x="415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4200675" y="4529475"/>
              <a:ext cx="252700" cy="10475"/>
            </a:xfrm>
            <a:custGeom>
              <a:avLst/>
              <a:gdLst/>
              <a:ahLst/>
              <a:cxnLst/>
              <a:rect l="l" t="t" r="r" b="b"/>
              <a:pathLst>
                <a:path w="10108" h="419" extrusionOk="0">
                  <a:moveTo>
                    <a:pt x="1054" y="1"/>
                  </a:moveTo>
                  <a:cubicBezTo>
                    <a:pt x="694" y="1"/>
                    <a:pt x="344" y="32"/>
                    <a:pt x="34" y="136"/>
                  </a:cubicBezTo>
                  <a:cubicBezTo>
                    <a:pt x="0" y="136"/>
                    <a:pt x="0" y="202"/>
                    <a:pt x="0" y="202"/>
                  </a:cubicBezTo>
                  <a:cubicBezTo>
                    <a:pt x="421" y="382"/>
                    <a:pt x="913" y="419"/>
                    <a:pt x="1391" y="419"/>
                  </a:cubicBezTo>
                  <a:cubicBezTo>
                    <a:pt x="1710" y="419"/>
                    <a:pt x="2022" y="403"/>
                    <a:pt x="2302" y="403"/>
                  </a:cubicBezTo>
                  <a:lnTo>
                    <a:pt x="4837" y="403"/>
                  </a:lnTo>
                  <a:cubicBezTo>
                    <a:pt x="6572" y="403"/>
                    <a:pt x="8273" y="369"/>
                    <a:pt x="10007" y="336"/>
                  </a:cubicBezTo>
                  <a:cubicBezTo>
                    <a:pt x="10108" y="336"/>
                    <a:pt x="10074" y="202"/>
                    <a:pt x="10007" y="202"/>
                  </a:cubicBezTo>
                  <a:cubicBezTo>
                    <a:pt x="8306" y="202"/>
                    <a:pt x="6605" y="169"/>
                    <a:pt x="4937" y="136"/>
                  </a:cubicBezTo>
                  <a:lnTo>
                    <a:pt x="2402" y="69"/>
                  </a:lnTo>
                  <a:cubicBezTo>
                    <a:pt x="1975" y="50"/>
                    <a:pt x="1506" y="1"/>
                    <a:pt x="10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4715525" y="3017925"/>
              <a:ext cx="1265600" cy="1660950"/>
            </a:xfrm>
            <a:custGeom>
              <a:avLst/>
              <a:gdLst/>
              <a:ahLst/>
              <a:cxnLst/>
              <a:rect l="l" t="t" r="r" b="b"/>
              <a:pathLst>
                <a:path w="50624" h="66438" extrusionOk="0">
                  <a:moveTo>
                    <a:pt x="2004" y="1"/>
                  </a:moveTo>
                  <a:cubicBezTo>
                    <a:pt x="1" y="1"/>
                    <a:pt x="166" y="2528"/>
                    <a:pt x="2523" y="8027"/>
                  </a:cubicBezTo>
                  <a:cubicBezTo>
                    <a:pt x="6859" y="18067"/>
                    <a:pt x="20502" y="40617"/>
                    <a:pt x="19535" y="41784"/>
                  </a:cubicBezTo>
                  <a:cubicBezTo>
                    <a:pt x="19235" y="42151"/>
                    <a:pt x="8627" y="42318"/>
                    <a:pt x="8627" y="42318"/>
                  </a:cubicBezTo>
                  <a:lnTo>
                    <a:pt x="9461" y="66435"/>
                  </a:lnTo>
                  <a:cubicBezTo>
                    <a:pt x="9461" y="66435"/>
                    <a:pt x="9627" y="66438"/>
                    <a:pt x="9948" y="66438"/>
                  </a:cubicBezTo>
                  <a:cubicBezTo>
                    <a:pt x="12222" y="66438"/>
                    <a:pt x="22263" y="66310"/>
                    <a:pt x="35713" y="64234"/>
                  </a:cubicBezTo>
                  <a:cubicBezTo>
                    <a:pt x="50624" y="61899"/>
                    <a:pt x="48522" y="57529"/>
                    <a:pt x="46421" y="51258"/>
                  </a:cubicBezTo>
                  <a:cubicBezTo>
                    <a:pt x="39749" y="31210"/>
                    <a:pt x="21603" y="12030"/>
                    <a:pt x="11396" y="4924"/>
                  </a:cubicBezTo>
                  <a:cubicBezTo>
                    <a:pt x="6793" y="1725"/>
                    <a:pt x="3659" y="1"/>
                    <a:pt x="2004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5055450" y="4109625"/>
              <a:ext cx="34225" cy="543875"/>
            </a:xfrm>
            <a:custGeom>
              <a:avLst/>
              <a:gdLst/>
              <a:ahLst/>
              <a:cxnLst/>
              <a:rect l="l" t="t" r="r" b="b"/>
              <a:pathLst>
                <a:path w="1369" h="21755" extrusionOk="0">
                  <a:moveTo>
                    <a:pt x="67" y="1"/>
                  </a:moveTo>
                  <a:cubicBezTo>
                    <a:pt x="34" y="1"/>
                    <a:pt x="0" y="18"/>
                    <a:pt x="0" y="51"/>
                  </a:cubicBezTo>
                  <a:cubicBezTo>
                    <a:pt x="167" y="1819"/>
                    <a:pt x="234" y="13594"/>
                    <a:pt x="934" y="21666"/>
                  </a:cubicBezTo>
                  <a:cubicBezTo>
                    <a:pt x="934" y="21728"/>
                    <a:pt x="963" y="21754"/>
                    <a:pt x="994" y="21754"/>
                  </a:cubicBezTo>
                  <a:cubicBezTo>
                    <a:pt x="1030" y="21754"/>
                    <a:pt x="1068" y="21720"/>
                    <a:pt x="1068" y="21666"/>
                  </a:cubicBezTo>
                  <a:cubicBezTo>
                    <a:pt x="1368" y="12026"/>
                    <a:pt x="201" y="1852"/>
                    <a:pt x="134" y="51"/>
                  </a:cubicBezTo>
                  <a:cubicBezTo>
                    <a:pt x="134" y="18"/>
                    <a:pt x="100" y="1"/>
                    <a:pt x="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4928700" y="3627950"/>
              <a:ext cx="567675" cy="451275"/>
            </a:xfrm>
            <a:custGeom>
              <a:avLst/>
              <a:gdLst/>
              <a:ahLst/>
              <a:cxnLst/>
              <a:rect l="l" t="t" r="r" b="b"/>
              <a:pathLst>
                <a:path w="22707" h="18051" extrusionOk="0">
                  <a:moveTo>
                    <a:pt x="2331" y="0"/>
                  </a:moveTo>
                  <a:cubicBezTo>
                    <a:pt x="2279" y="0"/>
                    <a:pt x="2449" y="420"/>
                    <a:pt x="2735" y="971"/>
                  </a:cubicBezTo>
                  <a:cubicBezTo>
                    <a:pt x="3169" y="1805"/>
                    <a:pt x="3536" y="2539"/>
                    <a:pt x="3936" y="3340"/>
                  </a:cubicBezTo>
                  <a:cubicBezTo>
                    <a:pt x="4737" y="4941"/>
                    <a:pt x="5537" y="6509"/>
                    <a:pt x="6371" y="8110"/>
                  </a:cubicBezTo>
                  <a:cubicBezTo>
                    <a:pt x="7205" y="9678"/>
                    <a:pt x="8006" y="11245"/>
                    <a:pt x="8806" y="12847"/>
                  </a:cubicBezTo>
                  <a:cubicBezTo>
                    <a:pt x="9574" y="14281"/>
                    <a:pt x="10241" y="15815"/>
                    <a:pt x="11075" y="17216"/>
                  </a:cubicBezTo>
                  <a:cubicBezTo>
                    <a:pt x="9273" y="17283"/>
                    <a:pt x="7505" y="17383"/>
                    <a:pt x="5738" y="17483"/>
                  </a:cubicBezTo>
                  <a:cubicBezTo>
                    <a:pt x="4837" y="17517"/>
                    <a:pt x="3936" y="17583"/>
                    <a:pt x="3002" y="17617"/>
                  </a:cubicBezTo>
                  <a:cubicBezTo>
                    <a:pt x="2035" y="17683"/>
                    <a:pt x="1034" y="17850"/>
                    <a:pt x="100" y="17850"/>
                  </a:cubicBezTo>
                  <a:cubicBezTo>
                    <a:pt x="0" y="17850"/>
                    <a:pt x="0" y="17984"/>
                    <a:pt x="100" y="17984"/>
                  </a:cubicBezTo>
                  <a:cubicBezTo>
                    <a:pt x="294" y="17970"/>
                    <a:pt x="487" y="17965"/>
                    <a:pt x="681" y="17965"/>
                  </a:cubicBezTo>
                  <a:cubicBezTo>
                    <a:pt x="1455" y="17965"/>
                    <a:pt x="2228" y="18050"/>
                    <a:pt x="3002" y="18050"/>
                  </a:cubicBezTo>
                  <a:lnTo>
                    <a:pt x="5738" y="18050"/>
                  </a:lnTo>
                  <a:cubicBezTo>
                    <a:pt x="7639" y="18050"/>
                    <a:pt x="9540" y="18050"/>
                    <a:pt x="11442" y="18017"/>
                  </a:cubicBezTo>
                  <a:cubicBezTo>
                    <a:pt x="13376" y="17984"/>
                    <a:pt x="15211" y="17884"/>
                    <a:pt x="17079" y="17750"/>
                  </a:cubicBezTo>
                  <a:cubicBezTo>
                    <a:pt x="18046" y="17717"/>
                    <a:pt x="18980" y="17650"/>
                    <a:pt x="19914" y="17583"/>
                  </a:cubicBezTo>
                  <a:cubicBezTo>
                    <a:pt x="20848" y="17583"/>
                    <a:pt x="21749" y="17483"/>
                    <a:pt x="22650" y="17350"/>
                  </a:cubicBezTo>
                  <a:cubicBezTo>
                    <a:pt x="22707" y="17350"/>
                    <a:pt x="22690" y="17276"/>
                    <a:pt x="22643" y="17276"/>
                  </a:cubicBezTo>
                  <a:cubicBezTo>
                    <a:pt x="22635" y="17276"/>
                    <a:pt x="22626" y="17278"/>
                    <a:pt x="22616" y="17283"/>
                  </a:cubicBezTo>
                  <a:cubicBezTo>
                    <a:pt x="21971" y="17194"/>
                    <a:pt x="21326" y="17165"/>
                    <a:pt x="20682" y="17165"/>
                  </a:cubicBezTo>
                  <a:cubicBezTo>
                    <a:pt x="20359" y="17165"/>
                    <a:pt x="20037" y="17172"/>
                    <a:pt x="19714" y="17183"/>
                  </a:cubicBezTo>
                  <a:cubicBezTo>
                    <a:pt x="18814" y="17183"/>
                    <a:pt x="17913" y="17183"/>
                    <a:pt x="17012" y="17150"/>
                  </a:cubicBezTo>
                  <a:lnTo>
                    <a:pt x="15845" y="17150"/>
                  </a:lnTo>
                  <a:lnTo>
                    <a:pt x="15945" y="17116"/>
                  </a:lnTo>
                  <a:lnTo>
                    <a:pt x="17413" y="16649"/>
                  </a:lnTo>
                  <a:cubicBezTo>
                    <a:pt x="17913" y="16483"/>
                    <a:pt x="18380" y="16282"/>
                    <a:pt x="18914" y="16149"/>
                  </a:cubicBezTo>
                  <a:cubicBezTo>
                    <a:pt x="18973" y="16119"/>
                    <a:pt x="18953" y="16010"/>
                    <a:pt x="18901" y="16010"/>
                  </a:cubicBezTo>
                  <a:cubicBezTo>
                    <a:pt x="18895" y="16010"/>
                    <a:pt x="18888" y="16012"/>
                    <a:pt x="18880" y="16016"/>
                  </a:cubicBezTo>
                  <a:cubicBezTo>
                    <a:pt x="18380" y="16182"/>
                    <a:pt x="17880" y="16249"/>
                    <a:pt x="17379" y="16382"/>
                  </a:cubicBezTo>
                  <a:cubicBezTo>
                    <a:pt x="16879" y="16516"/>
                    <a:pt x="16312" y="16649"/>
                    <a:pt x="15811" y="16783"/>
                  </a:cubicBezTo>
                  <a:cubicBezTo>
                    <a:pt x="15344" y="16883"/>
                    <a:pt x="14911" y="17016"/>
                    <a:pt x="14444" y="17150"/>
                  </a:cubicBezTo>
                  <a:cubicBezTo>
                    <a:pt x="13576" y="17150"/>
                    <a:pt x="12709" y="17150"/>
                    <a:pt x="11842" y="17183"/>
                  </a:cubicBezTo>
                  <a:cubicBezTo>
                    <a:pt x="11175" y="15582"/>
                    <a:pt x="10307" y="14047"/>
                    <a:pt x="9507" y="12513"/>
                  </a:cubicBezTo>
                  <a:cubicBezTo>
                    <a:pt x="8673" y="10879"/>
                    <a:pt x="7806" y="9277"/>
                    <a:pt x="6938" y="7676"/>
                  </a:cubicBezTo>
                  <a:cubicBezTo>
                    <a:pt x="6071" y="6108"/>
                    <a:pt x="5204" y="4541"/>
                    <a:pt x="4270" y="3073"/>
                  </a:cubicBezTo>
                  <a:cubicBezTo>
                    <a:pt x="3803" y="2306"/>
                    <a:pt x="3069" y="1138"/>
                    <a:pt x="2602" y="371"/>
                  </a:cubicBezTo>
                  <a:cubicBezTo>
                    <a:pt x="2444" y="111"/>
                    <a:pt x="2358" y="0"/>
                    <a:pt x="23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4954550" y="4608750"/>
              <a:ext cx="745550" cy="74875"/>
            </a:xfrm>
            <a:custGeom>
              <a:avLst/>
              <a:gdLst/>
              <a:ahLst/>
              <a:cxnLst/>
              <a:rect l="l" t="t" r="r" b="b"/>
              <a:pathLst>
                <a:path w="29822" h="2995" extrusionOk="0">
                  <a:moveTo>
                    <a:pt x="29621" y="0"/>
                  </a:moveTo>
                  <a:cubicBezTo>
                    <a:pt x="21549" y="1101"/>
                    <a:pt x="6905" y="2502"/>
                    <a:pt x="67" y="2769"/>
                  </a:cubicBezTo>
                  <a:cubicBezTo>
                    <a:pt x="6" y="2769"/>
                    <a:pt x="1" y="2907"/>
                    <a:pt x="50" y="2907"/>
                  </a:cubicBezTo>
                  <a:cubicBezTo>
                    <a:pt x="55" y="2907"/>
                    <a:pt x="61" y="2905"/>
                    <a:pt x="67" y="2902"/>
                  </a:cubicBezTo>
                  <a:cubicBezTo>
                    <a:pt x="1605" y="2964"/>
                    <a:pt x="3144" y="2995"/>
                    <a:pt x="4682" y="2995"/>
                  </a:cubicBezTo>
                  <a:cubicBezTo>
                    <a:pt x="13079" y="2995"/>
                    <a:pt x="21455" y="2077"/>
                    <a:pt x="29688" y="300"/>
                  </a:cubicBezTo>
                  <a:cubicBezTo>
                    <a:pt x="29821" y="234"/>
                    <a:pt x="29788" y="0"/>
                    <a:pt x="296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4"/>
          <p:cNvSpPr txBox="1">
            <a:spLocks noGrp="1"/>
          </p:cNvSpPr>
          <p:nvPr>
            <p:ph type="title"/>
          </p:nvPr>
        </p:nvSpPr>
        <p:spPr>
          <a:xfrm>
            <a:off x="617100" y="182033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PERALATAN LABORATORIUM</a:t>
            </a:r>
            <a:br>
              <a:rPr lang="en-ID" dirty="0"/>
            </a:br>
            <a:r>
              <a:rPr lang="en-ID" dirty="0"/>
              <a:t>TERBUAT DARI GELAS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6D9C7D-F9BC-49C2-B319-4EBA03A108E6}"/>
              </a:ext>
            </a:extLst>
          </p:cNvPr>
          <p:cNvSpPr txBox="1"/>
          <p:nvPr/>
        </p:nvSpPr>
        <p:spPr>
          <a:xfrm>
            <a:off x="1325034" y="2182912"/>
            <a:ext cx="52239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 dirty="0"/>
          </a:p>
        </p:txBody>
      </p:sp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id="{C85D4A39-1BB4-4244-B134-7FF0F5669D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262134"/>
              </p:ext>
            </p:extLst>
          </p:nvPr>
        </p:nvGraphicFramePr>
        <p:xfrm>
          <a:off x="364066" y="1259382"/>
          <a:ext cx="8415868" cy="3884118"/>
        </p:xfrm>
        <a:graphic>
          <a:graphicData uri="http://schemas.openxmlformats.org/drawingml/2006/table">
            <a:tbl>
              <a:tblPr firstRow="1" bandRow="1">
                <a:tableStyleId>{E64A1CA1-D66D-4022-A528-35EC6C7453DF}</a:tableStyleId>
              </a:tblPr>
              <a:tblGrid>
                <a:gridCol w="2765778">
                  <a:extLst>
                    <a:ext uri="{9D8B030D-6E8A-4147-A177-3AD203B41FA5}">
                      <a16:colId xmlns:a16="http://schemas.microsoft.com/office/drawing/2014/main" val="2516670494"/>
                    </a:ext>
                  </a:extLst>
                </a:gridCol>
                <a:gridCol w="2765778">
                  <a:extLst>
                    <a:ext uri="{9D8B030D-6E8A-4147-A177-3AD203B41FA5}">
                      <a16:colId xmlns:a16="http://schemas.microsoft.com/office/drawing/2014/main" val="3969419740"/>
                    </a:ext>
                  </a:extLst>
                </a:gridCol>
                <a:gridCol w="2884312">
                  <a:extLst>
                    <a:ext uri="{9D8B030D-6E8A-4147-A177-3AD203B41FA5}">
                      <a16:colId xmlns:a16="http://schemas.microsoft.com/office/drawing/2014/main" val="2824964119"/>
                    </a:ext>
                  </a:extLst>
                </a:gridCol>
              </a:tblGrid>
              <a:tr h="1942059">
                <a:tc>
                  <a:txBody>
                    <a:bodyPr/>
                    <a:lstStyle/>
                    <a:p>
                      <a:r>
                        <a:rPr lang="en-ID" dirty="0"/>
                        <a:t>Labu </a:t>
                      </a:r>
                      <a:r>
                        <a:rPr lang="en-ID" dirty="0" err="1"/>
                        <a:t>takar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Gelas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ukur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Gelas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beker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412507"/>
                  </a:ext>
                </a:extLst>
              </a:tr>
              <a:tr h="1942059">
                <a:tc>
                  <a:txBody>
                    <a:bodyPr/>
                    <a:lstStyle/>
                    <a:p>
                      <a:r>
                        <a:rPr lang="en-ID" dirty="0" err="1"/>
                        <a:t>Pengaduk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gelas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Corong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Erlenmeyer</a:t>
                      </a: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692695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4B040249-EA3F-47E8-B5BB-AD8684582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061" y="1605109"/>
            <a:ext cx="1508470" cy="14209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E174704-C1DE-4FFE-944B-70F60BF05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0931" y="1605109"/>
            <a:ext cx="1508470" cy="15084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21A9833-5CAA-4EFB-9140-E479ED8BB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061" y="3603875"/>
            <a:ext cx="1508471" cy="144371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1849147-B1D7-4EF4-BB24-82E2C87E57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4241" y="1605109"/>
            <a:ext cx="1508470" cy="15084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9075F63-8A8C-4FEC-A496-08126AE125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0931" y="3530170"/>
            <a:ext cx="1550727" cy="151742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AD14FD2-BDB9-439C-A509-943B9651A5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6614" y="3530170"/>
            <a:ext cx="1550727" cy="15174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8449C1-58E6-40A3-A3BC-BB2782268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53" y="0"/>
            <a:ext cx="7913294" cy="1274174"/>
          </a:xfrm>
          <a:prstGeom prst="rect">
            <a:avLst/>
          </a:prstGeom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A500E65-3945-43F5-AFFA-AD3BF3CC9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524864"/>
              </p:ext>
            </p:extLst>
          </p:nvPr>
        </p:nvGraphicFramePr>
        <p:xfrm>
          <a:off x="0" y="1038797"/>
          <a:ext cx="9144000" cy="3092936"/>
        </p:xfrm>
        <a:graphic>
          <a:graphicData uri="http://schemas.openxmlformats.org/drawingml/2006/table">
            <a:tbl>
              <a:tblPr firstRow="1" bandRow="1">
                <a:tableStyleId>{E64A1CA1-D66D-4022-A528-35EC6C7453DF}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33328836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64326508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35460467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78571309"/>
                    </a:ext>
                  </a:extLst>
                </a:gridCol>
              </a:tblGrid>
              <a:tr h="1546468">
                <a:tc>
                  <a:txBody>
                    <a:bodyPr/>
                    <a:lstStyle/>
                    <a:p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Tabung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reaksi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Kuvet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Gelas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arloji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Pipet tetes</a:t>
                      </a: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030490"/>
                  </a:ext>
                </a:extLst>
              </a:tr>
              <a:tr h="1546468">
                <a:tc>
                  <a:txBody>
                    <a:bodyPr/>
                    <a:lstStyle/>
                    <a:p>
                      <a:r>
                        <a:rPr lang="en-ID" dirty="0"/>
                        <a:t>Pipet </a:t>
                      </a:r>
                      <a:r>
                        <a:rPr lang="en-ID" dirty="0" err="1"/>
                        <a:t>ukur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Pipet </a:t>
                      </a:r>
                      <a:r>
                        <a:rPr lang="en-ID" dirty="0" err="1"/>
                        <a:t>gondok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Buret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Labu </a:t>
                      </a:r>
                      <a:r>
                        <a:rPr lang="en-ID" dirty="0" err="1"/>
                        <a:t>destilasi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91936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5D31D13-F51D-411C-A99A-B202DE7B7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5428" y="2895028"/>
            <a:ext cx="1209675" cy="12096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B5F406-3C4B-4741-BDFA-CA30F2D38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102" y="2962760"/>
            <a:ext cx="1806083" cy="10070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48B980-B56C-4894-A193-DA7AAC9E22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1554" y="2872561"/>
            <a:ext cx="855708" cy="12083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EAADBF-346E-4341-B482-87956BD2F3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191" y="2918576"/>
            <a:ext cx="1140676" cy="11337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EC64B2-9130-45E4-9B7A-43471886F8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4988" y="1365399"/>
            <a:ext cx="1136178" cy="11292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E6B203-B4C4-478E-B2B3-929E206409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4180" y="1314858"/>
            <a:ext cx="949554" cy="12085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EC6A9-DBAC-42F6-9676-EF3AB0ECDD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70009" y="1358839"/>
            <a:ext cx="1158798" cy="11517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03F7311-0800-4AFD-B11B-F8C9BE6447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4832" y="1341906"/>
            <a:ext cx="1176153" cy="116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3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A77AD6A-92A3-44DA-BE9D-2789A2FCA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53" y="0"/>
            <a:ext cx="7913294" cy="1274174"/>
          </a:xfrm>
          <a:prstGeom prst="rect">
            <a:avLst/>
          </a:prstGeom>
        </p:spPr>
      </p:pic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C500F9EE-FDDA-4D5E-BF1A-6BBD551EC8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791761"/>
              </p:ext>
            </p:extLst>
          </p:nvPr>
        </p:nvGraphicFramePr>
        <p:xfrm>
          <a:off x="287866" y="1083733"/>
          <a:ext cx="8602136" cy="3810000"/>
        </p:xfrm>
        <a:graphic>
          <a:graphicData uri="http://schemas.openxmlformats.org/drawingml/2006/table">
            <a:tbl>
              <a:tblPr firstRow="1" bandRow="1">
                <a:tableStyleId>{E64A1CA1-D66D-4022-A528-35EC6C7453DF}</a:tableStyleId>
              </a:tblPr>
              <a:tblGrid>
                <a:gridCol w="2150534">
                  <a:extLst>
                    <a:ext uri="{9D8B030D-6E8A-4147-A177-3AD203B41FA5}">
                      <a16:colId xmlns:a16="http://schemas.microsoft.com/office/drawing/2014/main" val="136350772"/>
                    </a:ext>
                  </a:extLst>
                </a:gridCol>
                <a:gridCol w="2150534">
                  <a:extLst>
                    <a:ext uri="{9D8B030D-6E8A-4147-A177-3AD203B41FA5}">
                      <a16:colId xmlns:a16="http://schemas.microsoft.com/office/drawing/2014/main" val="2965486756"/>
                    </a:ext>
                  </a:extLst>
                </a:gridCol>
                <a:gridCol w="2150534">
                  <a:extLst>
                    <a:ext uri="{9D8B030D-6E8A-4147-A177-3AD203B41FA5}">
                      <a16:colId xmlns:a16="http://schemas.microsoft.com/office/drawing/2014/main" val="1301364880"/>
                    </a:ext>
                  </a:extLst>
                </a:gridCol>
                <a:gridCol w="2150534">
                  <a:extLst>
                    <a:ext uri="{9D8B030D-6E8A-4147-A177-3AD203B41FA5}">
                      <a16:colId xmlns:a16="http://schemas.microsoft.com/office/drawing/2014/main" val="3407954604"/>
                    </a:ext>
                  </a:extLst>
                </a:gridCol>
              </a:tblGrid>
              <a:tr h="1905000">
                <a:tc>
                  <a:txBody>
                    <a:bodyPr/>
                    <a:lstStyle/>
                    <a:p>
                      <a:r>
                        <a:rPr lang="en-ID" dirty="0" err="1"/>
                        <a:t>Corong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pisah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Bejana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pewarnaan</a:t>
                      </a:r>
                      <a:r>
                        <a:rPr lang="en-ID" dirty="0"/>
                        <a:t> </a:t>
                      </a:r>
                      <a:r>
                        <a:rPr lang="en-ID" i="1" dirty="0"/>
                        <a:t>(staining jar)</a:t>
                      </a:r>
                    </a:p>
                    <a:p>
                      <a:endParaRPr lang="en-ID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Botol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pereaksi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Desikator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780297"/>
                  </a:ext>
                </a:extLst>
              </a:tr>
              <a:tr h="1905000">
                <a:tc>
                  <a:txBody>
                    <a:bodyPr/>
                    <a:lstStyle/>
                    <a:p>
                      <a:r>
                        <a:rPr lang="en-ID" dirty="0"/>
                        <a:t>Labu </a:t>
                      </a:r>
                      <a:r>
                        <a:rPr lang="en-ID" dirty="0" err="1"/>
                        <a:t>didih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Botol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timbang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Kondensor</a:t>
                      </a:r>
                      <a:endParaRPr lang="en-ID" dirty="0"/>
                    </a:p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193407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6DB4B70D-CFA1-4944-BFA3-177132D3B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025" y="1584207"/>
            <a:ext cx="1281380" cy="12736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F22475-80A7-4FD7-B0F4-69A8BCBC1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0057" y="1583648"/>
            <a:ext cx="1281380" cy="12736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93FE64-C757-4B83-9A3D-E8EDDD0816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1223" y="1583648"/>
            <a:ext cx="1281380" cy="12736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E1D4286-E75E-4636-8465-AFA5C8F3CE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1862" y="1569240"/>
            <a:ext cx="1281380" cy="12736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B80493-7F55-4FD7-957F-DF896F2755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025" y="3550707"/>
            <a:ext cx="1281380" cy="12813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E17C47D-5A30-4FCD-A820-3318C94B77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8229" y="3712166"/>
            <a:ext cx="1677281" cy="10043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58262D6-54A6-4E3C-A17E-4F85D1FF75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1221" y="3550705"/>
            <a:ext cx="1281381" cy="12813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22CFA76-0D6B-48DB-9ECA-71E1897548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1500" y="3162783"/>
            <a:ext cx="1231742" cy="173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43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5"/>
          <p:cNvSpPr/>
          <p:nvPr/>
        </p:nvSpPr>
        <p:spPr>
          <a:xfrm rot="1689177">
            <a:off x="5251812" y="907719"/>
            <a:ext cx="2943110" cy="3077944"/>
          </a:xfrm>
          <a:custGeom>
            <a:avLst/>
            <a:gdLst/>
            <a:ahLst/>
            <a:cxnLst/>
            <a:rect l="l" t="t" r="r" b="b"/>
            <a:pathLst>
              <a:path w="101453" h="95484" extrusionOk="0">
                <a:moveTo>
                  <a:pt x="0" y="14024"/>
                </a:moveTo>
                <a:lnTo>
                  <a:pt x="101453" y="0"/>
                </a:lnTo>
                <a:lnTo>
                  <a:pt x="93396" y="954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30" name="Google Shape;530;p35"/>
          <p:cNvSpPr/>
          <p:nvPr/>
        </p:nvSpPr>
        <p:spPr>
          <a:xfrm rot="10800000">
            <a:off x="368906" y="4288999"/>
            <a:ext cx="74291" cy="74291"/>
          </a:xfrm>
          <a:custGeom>
            <a:avLst/>
            <a:gdLst/>
            <a:ahLst/>
            <a:cxnLst/>
            <a:rect l="l" t="t" r="r" b="b"/>
            <a:pathLst>
              <a:path w="2129" h="2129" extrusionOk="0">
                <a:moveTo>
                  <a:pt x="1065" y="1"/>
                </a:moveTo>
                <a:cubicBezTo>
                  <a:pt x="457" y="1"/>
                  <a:pt x="1" y="487"/>
                  <a:pt x="1" y="1065"/>
                </a:cubicBezTo>
                <a:cubicBezTo>
                  <a:pt x="1" y="1672"/>
                  <a:pt x="487" y="2128"/>
                  <a:pt x="1065" y="2128"/>
                </a:cubicBezTo>
                <a:cubicBezTo>
                  <a:pt x="1642" y="2128"/>
                  <a:pt x="2098" y="1672"/>
                  <a:pt x="2129" y="1065"/>
                </a:cubicBezTo>
                <a:cubicBezTo>
                  <a:pt x="2129" y="457"/>
                  <a:pt x="1673" y="1"/>
                  <a:pt x="106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2" name="Google Shape;532;p35"/>
          <p:cNvGrpSpPr/>
          <p:nvPr/>
        </p:nvGrpSpPr>
        <p:grpSpPr>
          <a:xfrm flipH="1">
            <a:off x="5216125" y="984690"/>
            <a:ext cx="3127044" cy="3661275"/>
            <a:chOff x="-3949375" y="821100"/>
            <a:chExt cx="3127044" cy="3661275"/>
          </a:xfrm>
        </p:grpSpPr>
        <p:sp>
          <p:nvSpPr>
            <p:cNvPr id="533" name="Google Shape;533;p35"/>
            <p:cNvSpPr/>
            <p:nvPr/>
          </p:nvSpPr>
          <p:spPr>
            <a:xfrm>
              <a:off x="-3949375" y="4011200"/>
              <a:ext cx="3127044" cy="471175"/>
            </a:xfrm>
            <a:custGeom>
              <a:avLst/>
              <a:gdLst/>
              <a:ahLst/>
              <a:cxnLst/>
              <a:rect l="l" t="t" r="r" b="b"/>
              <a:pathLst>
                <a:path w="176794" h="18847" extrusionOk="0">
                  <a:moveTo>
                    <a:pt x="88397" y="0"/>
                  </a:moveTo>
                  <a:cubicBezTo>
                    <a:pt x="39596" y="0"/>
                    <a:pt x="1" y="4237"/>
                    <a:pt x="1" y="9440"/>
                  </a:cubicBezTo>
                  <a:cubicBezTo>
                    <a:pt x="1" y="14644"/>
                    <a:pt x="39596" y="18847"/>
                    <a:pt x="88397" y="18847"/>
                  </a:cubicBezTo>
                  <a:cubicBezTo>
                    <a:pt x="137199" y="18847"/>
                    <a:pt x="176794" y="14644"/>
                    <a:pt x="176794" y="9440"/>
                  </a:cubicBezTo>
                  <a:cubicBezTo>
                    <a:pt x="176794" y="4237"/>
                    <a:pt x="137199" y="0"/>
                    <a:pt x="88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5"/>
            <p:cNvSpPr/>
            <p:nvPr/>
          </p:nvSpPr>
          <p:spPr>
            <a:xfrm>
              <a:off x="-3063750" y="4064575"/>
              <a:ext cx="1033275" cy="206825"/>
            </a:xfrm>
            <a:custGeom>
              <a:avLst/>
              <a:gdLst/>
              <a:ahLst/>
              <a:cxnLst/>
              <a:rect l="l" t="t" r="r" b="b"/>
              <a:pathLst>
                <a:path w="41331" h="8273" extrusionOk="0">
                  <a:moveTo>
                    <a:pt x="3570" y="0"/>
                  </a:moveTo>
                  <a:lnTo>
                    <a:pt x="1" y="4170"/>
                  </a:lnTo>
                  <a:lnTo>
                    <a:pt x="1" y="8273"/>
                  </a:lnTo>
                  <a:lnTo>
                    <a:pt x="41330" y="8273"/>
                  </a:lnTo>
                  <a:lnTo>
                    <a:pt x="4133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5"/>
            <p:cNvSpPr/>
            <p:nvPr/>
          </p:nvSpPr>
          <p:spPr>
            <a:xfrm>
              <a:off x="-2030500" y="4064575"/>
              <a:ext cx="405325" cy="206825"/>
            </a:xfrm>
            <a:custGeom>
              <a:avLst/>
              <a:gdLst/>
              <a:ahLst/>
              <a:cxnLst/>
              <a:rect l="l" t="t" r="r" b="b"/>
              <a:pathLst>
                <a:path w="16213" h="8273" extrusionOk="0">
                  <a:moveTo>
                    <a:pt x="0" y="0"/>
                  </a:moveTo>
                  <a:lnTo>
                    <a:pt x="0" y="8273"/>
                  </a:lnTo>
                  <a:lnTo>
                    <a:pt x="16212" y="8273"/>
                  </a:lnTo>
                  <a:lnTo>
                    <a:pt x="16212" y="4136"/>
                  </a:lnTo>
                  <a:lnTo>
                    <a:pt x="1204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5"/>
            <p:cNvSpPr/>
            <p:nvPr/>
          </p:nvSpPr>
          <p:spPr>
            <a:xfrm>
              <a:off x="-2841925" y="2958775"/>
              <a:ext cx="159325" cy="1105800"/>
            </a:xfrm>
            <a:custGeom>
              <a:avLst/>
              <a:gdLst/>
              <a:ahLst/>
              <a:cxnLst/>
              <a:rect l="l" t="t" r="r" b="b"/>
              <a:pathLst>
                <a:path w="6373" h="44232" extrusionOk="0">
                  <a:moveTo>
                    <a:pt x="1" y="0"/>
                  </a:moveTo>
                  <a:lnTo>
                    <a:pt x="1" y="44232"/>
                  </a:lnTo>
                  <a:lnTo>
                    <a:pt x="6372" y="44232"/>
                  </a:lnTo>
                  <a:lnTo>
                    <a:pt x="637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5"/>
            <p:cNvSpPr/>
            <p:nvPr/>
          </p:nvSpPr>
          <p:spPr>
            <a:xfrm>
              <a:off x="-2682625" y="2958775"/>
              <a:ext cx="358600" cy="1105800"/>
            </a:xfrm>
            <a:custGeom>
              <a:avLst/>
              <a:gdLst/>
              <a:ahLst/>
              <a:cxnLst/>
              <a:rect l="l" t="t" r="r" b="b"/>
              <a:pathLst>
                <a:path w="14344" h="44232" extrusionOk="0">
                  <a:moveTo>
                    <a:pt x="0" y="0"/>
                  </a:moveTo>
                  <a:lnTo>
                    <a:pt x="0" y="44232"/>
                  </a:lnTo>
                  <a:lnTo>
                    <a:pt x="14344" y="44232"/>
                  </a:lnTo>
                  <a:lnTo>
                    <a:pt x="14344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5"/>
            <p:cNvSpPr/>
            <p:nvPr/>
          </p:nvSpPr>
          <p:spPr>
            <a:xfrm>
              <a:off x="-2500825" y="3754350"/>
              <a:ext cx="464500" cy="71725"/>
            </a:xfrm>
            <a:custGeom>
              <a:avLst/>
              <a:gdLst/>
              <a:ahLst/>
              <a:cxnLst/>
              <a:rect l="l" t="t" r="r" b="b"/>
              <a:pathLst>
                <a:path w="18580" h="2869" extrusionOk="0">
                  <a:moveTo>
                    <a:pt x="0" y="0"/>
                  </a:moveTo>
                  <a:lnTo>
                    <a:pt x="0" y="2869"/>
                  </a:lnTo>
                  <a:lnTo>
                    <a:pt x="18580" y="2869"/>
                  </a:lnTo>
                  <a:lnTo>
                    <a:pt x="1858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5"/>
            <p:cNvSpPr/>
            <p:nvPr/>
          </p:nvSpPr>
          <p:spPr>
            <a:xfrm>
              <a:off x="-2036350" y="3754350"/>
              <a:ext cx="181825" cy="71725"/>
            </a:xfrm>
            <a:custGeom>
              <a:avLst/>
              <a:gdLst/>
              <a:ahLst/>
              <a:cxnLst/>
              <a:rect l="l" t="t" r="r" b="b"/>
              <a:pathLst>
                <a:path w="7273" h="2869" extrusionOk="0">
                  <a:moveTo>
                    <a:pt x="1" y="0"/>
                  </a:moveTo>
                  <a:lnTo>
                    <a:pt x="1" y="2869"/>
                  </a:lnTo>
                  <a:lnTo>
                    <a:pt x="7273" y="286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5"/>
            <p:cNvSpPr/>
            <p:nvPr/>
          </p:nvSpPr>
          <p:spPr>
            <a:xfrm>
              <a:off x="-1646050" y="2457575"/>
              <a:ext cx="156800" cy="183500"/>
            </a:xfrm>
            <a:custGeom>
              <a:avLst/>
              <a:gdLst/>
              <a:ahLst/>
              <a:cxnLst/>
              <a:rect l="l" t="t" r="r" b="b"/>
              <a:pathLst>
                <a:path w="6272" h="7340" extrusionOk="0">
                  <a:moveTo>
                    <a:pt x="3436" y="1"/>
                  </a:moveTo>
                  <a:lnTo>
                    <a:pt x="0" y="7339"/>
                  </a:lnTo>
                  <a:lnTo>
                    <a:pt x="2835" y="7339"/>
                  </a:lnTo>
                  <a:lnTo>
                    <a:pt x="6271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5"/>
            <p:cNvSpPr/>
            <p:nvPr/>
          </p:nvSpPr>
          <p:spPr>
            <a:xfrm>
              <a:off x="-1708600" y="2369175"/>
              <a:ext cx="353600" cy="160175"/>
            </a:xfrm>
            <a:custGeom>
              <a:avLst/>
              <a:gdLst/>
              <a:ahLst/>
              <a:cxnLst/>
              <a:rect l="l" t="t" r="r" b="b"/>
              <a:pathLst>
                <a:path w="14144" h="6407" extrusionOk="0">
                  <a:moveTo>
                    <a:pt x="5905" y="1"/>
                  </a:moveTo>
                  <a:cubicBezTo>
                    <a:pt x="5905" y="1"/>
                    <a:pt x="6071" y="4938"/>
                    <a:pt x="2402" y="4938"/>
                  </a:cubicBezTo>
                  <a:cubicBezTo>
                    <a:pt x="2371" y="4939"/>
                    <a:pt x="2341" y="4939"/>
                    <a:pt x="2311" y="4939"/>
                  </a:cubicBezTo>
                  <a:cubicBezTo>
                    <a:pt x="1313" y="4939"/>
                    <a:pt x="421" y="4411"/>
                    <a:pt x="0" y="3537"/>
                  </a:cubicBezTo>
                  <a:lnTo>
                    <a:pt x="0" y="3537"/>
                  </a:lnTo>
                  <a:cubicBezTo>
                    <a:pt x="1" y="3539"/>
                    <a:pt x="1335" y="6405"/>
                    <a:pt x="3836" y="6405"/>
                  </a:cubicBezTo>
                  <a:lnTo>
                    <a:pt x="9274" y="6405"/>
                  </a:lnTo>
                  <a:cubicBezTo>
                    <a:pt x="9296" y="6406"/>
                    <a:pt x="9319" y="6406"/>
                    <a:pt x="9342" y="6406"/>
                  </a:cubicBezTo>
                  <a:cubicBezTo>
                    <a:pt x="10835" y="6406"/>
                    <a:pt x="13848" y="5322"/>
                    <a:pt x="14144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5"/>
            <p:cNvSpPr/>
            <p:nvPr/>
          </p:nvSpPr>
          <p:spPr>
            <a:xfrm>
              <a:off x="-1730275" y="2369175"/>
              <a:ext cx="353600" cy="160175"/>
            </a:xfrm>
            <a:custGeom>
              <a:avLst/>
              <a:gdLst/>
              <a:ahLst/>
              <a:cxnLst/>
              <a:rect l="l" t="t" r="r" b="b"/>
              <a:pathLst>
                <a:path w="14144" h="6407" extrusionOk="0">
                  <a:moveTo>
                    <a:pt x="0" y="1"/>
                  </a:moveTo>
                  <a:cubicBezTo>
                    <a:pt x="296" y="5322"/>
                    <a:pt x="3308" y="6406"/>
                    <a:pt x="4802" y="6406"/>
                  </a:cubicBezTo>
                  <a:cubicBezTo>
                    <a:pt x="4825" y="6406"/>
                    <a:pt x="4848" y="6406"/>
                    <a:pt x="4870" y="6405"/>
                  </a:cubicBezTo>
                  <a:lnTo>
                    <a:pt x="10307" y="6405"/>
                  </a:lnTo>
                  <a:cubicBezTo>
                    <a:pt x="12808" y="6405"/>
                    <a:pt x="14143" y="3539"/>
                    <a:pt x="14143" y="3537"/>
                  </a:cubicBezTo>
                  <a:lnTo>
                    <a:pt x="14143" y="3537"/>
                  </a:lnTo>
                  <a:cubicBezTo>
                    <a:pt x="13723" y="4411"/>
                    <a:pt x="12799" y="4939"/>
                    <a:pt x="11830" y="4939"/>
                  </a:cubicBezTo>
                  <a:cubicBezTo>
                    <a:pt x="11801" y="4939"/>
                    <a:pt x="11771" y="4939"/>
                    <a:pt x="11742" y="4938"/>
                  </a:cubicBezTo>
                  <a:cubicBezTo>
                    <a:pt x="8072" y="4938"/>
                    <a:pt x="8239" y="1"/>
                    <a:pt x="8239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5"/>
            <p:cNvSpPr/>
            <p:nvPr/>
          </p:nvSpPr>
          <p:spPr>
            <a:xfrm>
              <a:off x="-1892900" y="2906175"/>
              <a:ext cx="51725" cy="44250"/>
            </a:xfrm>
            <a:custGeom>
              <a:avLst/>
              <a:gdLst/>
              <a:ahLst/>
              <a:cxnLst/>
              <a:rect l="l" t="t" r="r" b="b"/>
              <a:pathLst>
                <a:path w="2069" h="1770" extrusionOk="0">
                  <a:moveTo>
                    <a:pt x="1226" y="1"/>
                  </a:moveTo>
                  <a:cubicBezTo>
                    <a:pt x="1207" y="1"/>
                    <a:pt x="1187" y="2"/>
                    <a:pt x="1168" y="3"/>
                  </a:cubicBezTo>
                  <a:cubicBezTo>
                    <a:pt x="367" y="3"/>
                    <a:pt x="0" y="937"/>
                    <a:pt x="534" y="1504"/>
                  </a:cubicBezTo>
                  <a:cubicBezTo>
                    <a:pt x="718" y="1688"/>
                    <a:pt x="943" y="1770"/>
                    <a:pt x="1165" y="1770"/>
                  </a:cubicBezTo>
                  <a:cubicBezTo>
                    <a:pt x="1626" y="1770"/>
                    <a:pt x="2069" y="1411"/>
                    <a:pt x="2069" y="870"/>
                  </a:cubicBezTo>
                  <a:cubicBezTo>
                    <a:pt x="2069" y="389"/>
                    <a:pt x="1699" y="1"/>
                    <a:pt x="1226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5"/>
            <p:cNvSpPr/>
            <p:nvPr/>
          </p:nvSpPr>
          <p:spPr>
            <a:xfrm>
              <a:off x="-1871225" y="2590175"/>
              <a:ext cx="264375" cy="342775"/>
            </a:xfrm>
            <a:custGeom>
              <a:avLst/>
              <a:gdLst/>
              <a:ahLst/>
              <a:cxnLst/>
              <a:rect l="l" t="t" r="r" b="b"/>
              <a:pathLst>
                <a:path w="10575" h="13711" extrusionOk="0">
                  <a:moveTo>
                    <a:pt x="8207" y="0"/>
                  </a:moveTo>
                  <a:lnTo>
                    <a:pt x="1" y="13310"/>
                  </a:lnTo>
                  <a:lnTo>
                    <a:pt x="634" y="13710"/>
                  </a:lnTo>
                  <a:lnTo>
                    <a:pt x="8640" y="768"/>
                  </a:lnTo>
                  <a:lnTo>
                    <a:pt x="10575" y="768"/>
                  </a:lnTo>
                  <a:lnTo>
                    <a:pt x="10575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5"/>
            <p:cNvSpPr/>
            <p:nvPr/>
          </p:nvSpPr>
          <p:spPr>
            <a:xfrm>
              <a:off x="-2665950" y="2136525"/>
              <a:ext cx="130950" cy="112250"/>
            </a:xfrm>
            <a:custGeom>
              <a:avLst/>
              <a:gdLst/>
              <a:ahLst/>
              <a:cxnLst/>
              <a:rect l="l" t="t" r="r" b="b"/>
              <a:pathLst>
                <a:path w="5238" h="4490" extrusionOk="0">
                  <a:moveTo>
                    <a:pt x="2969" y="0"/>
                  </a:moveTo>
                  <a:cubicBezTo>
                    <a:pt x="1001" y="0"/>
                    <a:pt x="0" y="2435"/>
                    <a:pt x="1401" y="3836"/>
                  </a:cubicBezTo>
                  <a:cubicBezTo>
                    <a:pt x="1852" y="4287"/>
                    <a:pt x="2410" y="4489"/>
                    <a:pt x="2960" y="4489"/>
                  </a:cubicBezTo>
                  <a:cubicBezTo>
                    <a:pt x="4118" y="4489"/>
                    <a:pt x="5237" y="3592"/>
                    <a:pt x="5237" y="2235"/>
                  </a:cubicBezTo>
                  <a:cubicBezTo>
                    <a:pt x="5237" y="1001"/>
                    <a:pt x="4237" y="0"/>
                    <a:pt x="2969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5"/>
            <p:cNvSpPr/>
            <p:nvPr/>
          </p:nvSpPr>
          <p:spPr>
            <a:xfrm>
              <a:off x="-2620100" y="2164025"/>
              <a:ext cx="57575" cy="57575"/>
            </a:xfrm>
            <a:custGeom>
              <a:avLst/>
              <a:gdLst/>
              <a:ahLst/>
              <a:cxnLst/>
              <a:rect l="l" t="t" r="r" b="b"/>
              <a:pathLst>
                <a:path w="2303" h="2303" extrusionOk="0">
                  <a:moveTo>
                    <a:pt x="1135" y="1"/>
                  </a:moveTo>
                  <a:cubicBezTo>
                    <a:pt x="501" y="1"/>
                    <a:pt x="1" y="501"/>
                    <a:pt x="1" y="1135"/>
                  </a:cubicBezTo>
                  <a:cubicBezTo>
                    <a:pt x="1" y="1769"/>
                    <a:pt x="501" y="2303"/>
                    <a:pt x="1135" y="2303"/>
                  </a:cubicBezTo>
                  <a:cubicBezTo>
                    <a:pt x="1802" y="2303"/>
                    <a:pt x="2303" y="1769"/>
                    <a:pt x="2303" y="1135"/>
                  </a:cubicBezTo>
                  <a:cubicBezTo>
                    <a:pt x="2303" y="501"/>
                    <a:pt x="1802" y="1"/>
                    <a:pt x="1135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5"/>
            <p:cNvSpPr/>
            <p:nvPr/>
          </p:nvSpPr>
          <p:spPr>
            <a:xfrm>
              <a:off x="-1936275" y="2757800"/>
              <a:ext cx="130125" cy="111450"/>
            </a:xfrm>
            <a:custGeom>
              <a:avLst/>
              <a:gdLst/>
              <a:ahLst/>
              <a:cxnLst/>
              <a:rect l="l" t="t" r="r" b="b"/>
              <a:pathLst>
                <a:path w="5205" h="4458" extrusionOk="0">
                  <a:moveTo>
                    <a:pt x="2970" y="0"/>
                  </a:moveTo>
                  <a:cubicBezTo>
                    <a:pt x="1002" y="0"/>
                    <a:pt x="1" y="2402"/>
                    <a:pt x="1402" y="3803"/>
                  </a:cubicBezTo>
                  <a:cubicBezTo>
                    <a:pt x="1854" y="4255"/>
                    <a:pt x="2411" y="4457"/>
                    <a:pt x="2957" y="4457"/>
                  </a:cubicBezTo>
                  <a:cubicBezTo>
                    <a:pt x="4103" y="4457"/>
                    <a:pt x="5205" y="3568"/>
                    <a:pt x="5205" y="2235"/>
                  </a:cubicBezTo>
                  <a:cubicBezTo>
                    <a:pt x="5205" y="1001"/>
                    <a:pt x="4204" y="0"/>
                    <a:pt x="2970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5"/>
            <p:cNvSpPr/>
            <p:nvPr/>
          </p:nvSpPr>
          <p:spPr>
            <a:xfrm>
              <a:off x="-1890400" y="2784475"/>
              <a:ext cx="57575" cy="57575"/>
            </a:xfrm>
            <a:custGeom>
              <a:avLst/>
              <a:gdLst/>
              <a:ahLst/>
              <a:cxnLst/>
              <a:rect l="l" t="t" r="r" b="b"/>
              <a:pathLst>
                <a:path w="2303" h="2303" extrusionOk="0">
                  <a:moveTo>
                    <a:pt x="1135" y="1"/>
                  </a:moveTo>
                  <a:cubicBezTo>
                    <a:pt x="501" y="1"/>
                    <a:pt x="0" y="534"/>
                    <a:pt x="0" y="1168"/>
                  </a:cubicBezTo>
                  <a:cubicBezTo>
                    <a:pt x="0" y="1802"/>
                    <a:pt x="501" y="2302"/>
                    <a:pt x="1135" y="2302"/>
                  </a:cubicBezTo>
                  <a:cubicBezTo>
                    <a:pt x="1768" y="2302"/>
                    <a:pt x="2302" y="1802"/>
                    <a:pt x="2302" y="1168"/>
                  </a:cubicBezTo>
                  <a:cubicBezTo>
                    <a:pt x="2302" y="534"/>
                    <a:pt x="1768" y="1"/>
                    <a:pt x="1135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5"/>
            <p:cNvSpPr/>
            <p:nvPr/>
          </p:nvSpPr>
          <p:spPr>
            <a:xfrm>
              <a:off x="-2590900" y="2171550"/>
              <a:ext cx="748900" cy="649650"/>
            </a:xfrm>
            <a:custGeom>
              <a:avLst/>
              <a:gdLst/>
              <a:ahLst/>
              <a:cxnLst/>
              <a:rect l="l" t="t" r="r" b="b"/>
              <a:pathLst>
                <a:path w="29956" h="25986" extrusionOk="0">
                  <a:moveTo>
                    <a:pt x="0" y="0"/>
                  </a:moveTo>
                  <a:lnTo>
                    <a:pt x="0" y="1701"/>
                  </a:lnTo>
                  <a:lnTo>
                    <a:pt x="18380" y="1701"/>
                  </a:lnTo>
                  <a:lnTo>
                    <a:pt x="28387" y="25985"/>
                  </a:lnTo>
                  <a:lnTo>
                    <a:pt x="29955" y="25352"/>
                  </a:lnTo>
                  <a:lnTo>
                    <a:pt x="19514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5"/>
            <p:cNvSpPr/>
            <p:nvPr/>
          </p:nvSpPr>
          <p:spPr>
            <a:xfrm>
              <a:off x="-3167975" y="2540975"/>
              <a:ext cx="1321800" cy="198500"/>
            </a:xfrm>
            <a:custGeom>
              <a:avLst/>
              <a:gdLst/>
              <a:ahLst/>
              <a:cxnLst/>
              <a:rect l="l" t="t" r="r" b="b"/>
              <a:pathLst>
                <a:path w="52872" h="7940" extrusionOk="0">
                  <a:moveTo>
                    <a:pt x="0" y="0"/>
                  </a:moveTo>
                  <a:lnTo>
                    <a:pt x="0" y="7939"/>
                  </a:lnTo>
                  <a:lnTo>
                    <a:pt x="52871" y="7939"/>
                  </a:lnTo>
                  <a:lnTo>
                    <a:pt x="52871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5"/>
            <p:cNvSpPr/>
            <p:nvPr/>
          </p:nvSpPr>
          <p:spPr>
            <a:xfrm>
              <a:off x="-3615800" y="1438905"/>
              <a:ext cx="1371850" cy="1105825"/>
            </a:xfrm>
            <a:custGeom>
              <a:avLst/>
              <a:gdLst/>
              <a:ahLst/>
              <a:cxnLst/>
              <a:rect l="l" t="t" r="r" b="b"/>
              <a:pathLst>
                <a:path w="54874" h="44233" extrusionOk="0">
                  <a:moveTo>
                    <a:pt x="1" y="1"/>
                  </a:moveTo>
                  <a:lnTo>
                    <a:pt x="17913" y="44232"/>
                  </a:lnTo>
                  <a:lnTo>
                    <a:pt x="54873" y="44232"/>
                  </a:lnTo>
                  <a:lnTo>
                    <a:pt x="36960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5"/>
            <p:cNvSpPr/>
            <p:nvPr/>
          </p:nvSpPr>
          <p:spPr>
            <a:xfrm>
              <a:off x="-3392300" y="1435175"/>
              <a:ext cx="1148350" cy="1105825"/>
            </a:xfrm>
            <a:custGeom>
              <a:avLst/>
              <a:gdLst/>
              <a:ahLst/>
              <a:cxnLst/>
              <a:rect l="l" t="t" r="r" b="b"/>
              <a:pathLst>
                <a:path w="45934" h="44233" extrusionOk="0">
                  <a:moveTo>
                    <a:pt x="0" y="1"/>
                  </a:moveTo>
                  <a:lnTo>
                    <a:pt x="17946" y="44232"/>
                  </a:lnTo>
                  <a:lnTo>
                    <a:pt x="45933" y="44232"/>
                  </a:lnTo>
                  <a:lnTo>
                    <a:pt x="28020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5"/>
            <p:cNvSpPr/>
            <p:nvPr/>
          </p:nvSpPr>
          <p:spPr>
            <a:xfrm>
              <a:off x="-2571725" y="2540975"/>
              <a:ext cx="725550" cy="198500"/>
            </a:xfrm>
            <a:custGeom>
              <a:avLst/>
              <a:gdLst/>
              <a:ahLst/>
              <a:cxnLst/>
              <a:rect l="l" t="t" r="r" b="b"/>
              <a:pathLst>
                <a:path w="29022" h="7940" extrusionOk="0">
                  <a:moveTo>
                    <a:pt x="1" y="0"/>
                  </a:moveTo>
                  <a:lnTo>
                    <a:pt x="1" y="7939"/>
                  </a:lnTo>
                  <a:lnTo>
                    <a:pt x="29021" y="7939"/>
                  </a:lnTo>
                  <a:lnTo>
                    <a:pt x="29021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5"/>
            <p:cNvSpPr/>
            <p:nvPr/>
          </p:nvSpPr>
          <p:spPr>
            <a:xfrm>
              <a:off x="-3555750" y="1017335"/>
              <a:ext cx="863975" cy="425325"/>
            </a:xfrm>
            <a:custGeom>
              <a:avLst/>
              <a:gdLst/>
              <a:ahLst/>
              <a:cxnLst/>
              <a:rect l="l" t="t" r="r" b="b"/>
              <a:pathLst>
                <a:path w="34559" h="17013" extrusionOk="0">
                  <a:moveTo>
                    <a:pt x="0" y="1"/>
                  </a:moveTo>
                  <a:lnTo>
                    <a:pt x="0" y="17013"/>
                  </a:lnTo>
                  <a:lnTo>
                    <a:pt x="34558" y="17013"/>
                  </a:lnTo>
                  <a:lnTo>
                    <a:pt x="34558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5"/>
            <p:cNvSpPr/>
            <p:nvPr/>
          </p:nvSpPr>
          <p:spPr>
            <a:xfrm>
              <a:off x="-3392300" y="1017335"/>
              <a:ext cx="700525" cy="425325"/>
            </a:xfrm>
            <a:custGeom>
              <a:avLst/>
              <a:gdLst/>
              <a:ahLst/>
              <a:cxnLst/>
              <a:rect l="l" t="t" r="r" b="b"/>
              <a:pathLst>
                <a:path w="28021" h="17013" extrusionOk="0">
                  <a:moveTo>
                    <a:pt x="0" y="1"/>
                  </a:moveTo>
                  <a:lnTo>
                    <a:pt x="0" y="17013"/>
                  </a:lnTo>
                  <a:lnTo>
                    <a:pt x="28020" y="17013"/>
                  </a:lnTo>
                  <a:lnTo>
                    <a:pt x="28020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5"/>
            <p:cNvSpPr/>
            <p:nvPr/>
          </p:nvSpPr>
          <p:spPr>
            <a:xfrm>
              <a:off x="-3362275" y="1040280"/>
              <a:ext cx="758050" cy="387825"/>
            </a:xfrm>
            <a:custGeom>
              <a:avLst/>
              <a:gdLst/>
              <a:ahLst/>
              <a:cxnLst/>
              <a:rect l="l" t="t" r="r" b="b"/>
              <a:pathLst>
                <a:path w="30322" h="15513" extrusionOk="0">
                  <a:moveTo>
                    <a:pt x="0" y="1"/>
                  </a:moveTo>
                  <a:lnTo>
                    <a:pt x="0" y="15512"/>
                  </a:lnTo>
                  <a:lnTo>
                    <a:pt x="25852" y="15512"/>
                  </a:lnTo>
                  <a:cubicBezTo>
                    <a:pt x="25852" y="15512"/>
                    <a:pt x="30322" y="12376"/>
                    <a:pt x="30322" y="7740"/>
                  </a:cubicBezTo>
                  <a:cubicBezTo>
                    <a:pt x="30322" y="3137"/>
                    <a:pt x="25852" y="1"/>
                    <a:pt x="25852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5"/>
            <p:cNvSpPr/>
            <p:nvPr/>
          </p:nvSpPr>
          <p:spPr>
            <a:xfrm>
              <a:off x="-3361450" y="1040280"/>
              <a:ext cx="110925" cy="387825"/>
            </a:xfrm>
            <a:custGeom>
              <a:avLst/>
              <a:gdLst/>
              <a:ahLst/>
              <a:cxnLst/>
              <a:rect l="l" t="t" r="r" b="b"/>
              <a:pathLst>
                <a:path w="4437" h="15513" extrusionOk="0">
                  <a:moveTo>
                    <a:pt x="0" y="1"/>
                  </a:moveTo>
                  <a:lnTo>
                    <a:pt x="0" y="15512"/>
                  </a:lnTo>
                  <a:cubicBezTo>
                    <a:pt x="0" y="15512"/>
                    <a:pt x="4437" y="12376"/>
                    <a:pt x="4437" y="7740"/>
                  </a:cubicBezTo>
                  <a:cubicBezTo>
                    <a:pt x="4437" y="3137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5"/>
            <p:cNvSpPr/>
            <p:nvPr/>
          </p:nvSpPr>
          <p:spPr>
            <a:xfrm>
              <a:off x="-3271375" y="1551100"/>
              <a:ext cx="599600" cy="10875"/>
            </a:xfrm>
            <a:custGeom>
              <a:avLst/>
              <a:gdLst/>
              <a:ahLst/>
              <a:cxnLst/>
              <a:rect l="l" t="t" r="r" b="b"/>
              <a:pathLst>
                <a:path w="23984" h="435" extrusionOk="0">
                  <a:moveTo>
                    <a:pt x="12009" y="0"/>
                  </a:moveTo>
                  <a:cubicBezTo>
                    <a:pt x="10007" y="34"/>
                    <a:pt x="8006" y="34"/>
                    <a:pt x="6004" y="67"/>
                  </a:cubicBezTo>
                  <a:cubicBezTo>
                    <a:pt x="4003" y="100"/>
                    <a:pt x="2001" y="134"/>
                    <a:pt x="0" y="201"/>
                  </a:cubicBezTo>
                  <a:cubicBezTo>
                    <a:pt x="2001" y="301"/>
                    <a:pt x="4003" y="334"/>
                    <a:pt x="6004" y="367"/>
                  </a:cubicBezTo>
                  <a:cubicBezTo>
                    <a:pt x="8006" y="434"/>
                    <a:pt x="10007" y="434"/>
                    <a:pt x="12009" y="434"/>
                  </a:cubicBezTo>
                  <a:cubicBezTo>
                    <a:pt x="14010" y="401"/>
                    <a:pt x="15978" y="401"/>
                    <a:pt x="17980" y="367"/>
                  </a:cubicBezTo>
                  <a:lnTo>
                    <a:pt x="20982" y="334"/>
                  </a:lnTo>
                  <a:cubicBezTo>
                    <a:pt x="21982" y="267"/>
                    <a:pt x="22983" y="267"/>
                    <a:pt x="23984" y="201"/>
                  </a:cubicBezTo>
                  <a:cubicBezTo>
                    <a:pt x="22983" y="167"/>
                    <a:pt x="21982" y="134"/>
                    <a:pt x="20982" y="100"/>
                  </a:cubicBezTo>
                  <a:lnTo>
                    <a:pt x="17980" y="67"/>
                  </a:lnTo>
                  <a:cubicBezTo>
                    <a:pt x="16011" y="0"/>
                    <a:pt x="14010" y="0"/>
                    <a:pt x="12009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5"/>
            <p:cNvSpPr/>
            <p:nvPr/>
          </p:nvSpPr>
          <p:spPr>
            <a:xfrm>
              <a:off x="-3167150" y="1817125"/>
              <a:ext cx="599625" cy="10850"/>
            </a:xfrm>
            <a:custGeom>
              <a:avLst/>
              <a:gdLst/>
              <a:ahLst/>
              <a:cxnLst/>
              <a:rect l="l" t="t" r="r" b="b"/>
              <a:pathLst>
                <a:path w="23985" h="434" extrusionOk="0">
                  <a:moveTo>
                    <a:pt x="11976" y="0"/>
                  </a:moveTo>
                  <a:cubicBezTo>
                    <a:pt x="9974" y="34"/>
                    <a:pt x="7973" y="34"/>
                    <a:pt x="5972" y="67"/>
                  </a:cubicBezTo>
                  <a:cubicBezTo>
                    <a:pt x="3970" y="100"/>
                    <a:pt x="1969" y="134"/>
                    <a:pt x="1" y="234"/>
                  </a:cubicBezTo>
                  <a:cubicBezTo>
                    <a:pt x="1969" y="301"/>
                    <a:pt x="3970" y="334"/>
                    <a:pt x="5972" y="367"/>
                  </a:cubicBezTo>
                  <a:cubicBezTo>
                    <a:pt x="7973" y="434"/>
                    <a:pt x="9974" y="434"/>
                    <a:pt x="11976" y="434"/>
                  </a:cubicBezTo>
                  <a:cubicBezTo>
                    <a:pt x="13977" y="401"/>
                    <a:pt x="15979" y="401"/>
                    <a:pt x="17980" y="367"/>
                  </a:cubicBezTo>
                  <a:lnTo>
                    <a:pt x="20982" y="334"/>
                  </a:lnTo>
                  <a:cubicBezTo>
                    <a:pt x="21983" y="301"/>
                    <a:pt x="22984" y="267"/>
                    <a:pt x="23984" y="234"/>
                  </a:cubicBezTo>
                  <a:cubicBezTo>
                    <a:pt x="22984" y="167"/>
                    <a:pt x="21983" y="167"/>
                    <a:pt x="20982" y="100"/>
                  </a:cubicBezTo>
                  <a:lnTo>
                    <a:pt x="17980" y="67"/>
                  </a:lnTo>
                  <a:cubicBezTo>
                    <a:pt x="15979" y="0"/>
                    <a:pt x="13977" y="0"/>
                    <a:pt x="11976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5"/>
            <p:cNvSpPr/>
            <p:nvPr/>
          </p:nvSpPr>
          <p:spPr>
            <a:xfrm>
              <a:off x="-3064575" y="2083150"/>
              <a:ext cx="599625" cy="10850"/>
            </a:xfrm>
            <a:custGeom>
              <a:avLst/>
              <a:gdLst/>
              <a:ahLst/>
              <a:cxnLst/>
              <a:rect l="l" t="t" r="r" b="b"/>
              <a:pathLst>
                <a:path w="23985" h="434" extrusionOk="0">
                  <a:moveTo>
                    <a:pt x="11976" y="0"/>
                  </a:moveTo>
                  <a:cubicBezTo>
                    <a:pt x="9974" y="34"/>
                    <a:pt x="8006" y="34"/>
                    <a:pt x="6005" y="67"/>
                  </a:cubicBezTo>
                  <a:cubicBezTo>
                    <a:pt x="4003" y="100"/>
                    <a:pt x="2002" y="134"/>
                    <a:pt x="1" y="234"/>
                  </a:cubicBezTo>
                  <a:cubicBezTo>
                    <a:pt x="2002" y="300"/>
                    <a:pt x="4003" y="334"/>
                    <a:pt x="6005" y="367"/>
                  </a:cubicBezTo>
                  <a:cubicBezTo>
                    <a:pt x="8006" y="434"/>
                    <a:pt x="10008" y="434"/>
                    <a:pt x="11976" y="434"/>
                  </a:cubicBezTo>
                  <a:cubicBezTo>
                    <a:pt x="13977" y="401"/>
                    <a:pt x="15979" y="401"/>
                    <a:pt x="17980" y="367"/>
                  </a:cubicBezTo>
                  <a:lnTo>
                    <a:pt x="20982" y="334"/>
                  </a:lnTo>
                  <a:cubicBezTo>
                    <a:pt x="21983" y="300"/>
                    <a:pt x="22984" y="267"/>
                    <a:pt x="23984" y="234"/>
                  </a:cubicBezTo>
                  <a:cubicBezTo>
                    <a:pt x="22984" y="167"/>
                    <a:pt x="21983" y="167"/>
                    <a:pt x="20982" y="100"/>
                  </a:cubicBezTo>
                  <a:lnTo>
                    <a:pt x="17980" y="67"/>
                  </a:lnTo>
                  <a:cubicBezTo>
                    <a:pt x="15979" y="0"/>
                    <a:pt x="13977" y="0"/>
                    <a:pt x="11976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5"/>
            <p:cNvSpPr/>
            <p:nvPr/>
          </p:nvSpPr>
          <p:spPr>
            <a:xfrm>
              <a:off x="-2961175" y="2349175"/>
              <a:ext cx="599625" cy="10850"/>
            </a:xfrm>
            <a:custGeom>
              <a:avLst/>
              <a:gdLst/>
              <a:ahLst/>
              <a:cxnLst/>
              <a:rect l="l" t="t" r="r" b="b"/>
              <a:pathLst>
                <a:path w="23985" h="434" extrusionOk="0">
                  <a:moveTo>
                    <a:pt x="11976" y="0"/>
                  </a:moveTo>
                  <a:cubicBezTo>
                    <a:pt x="9975" y="34"/>
                    <a:pt x="7973" y="34"/>
                    <a:pt x="5972" y="67"/>
                  </a:cubicBezTo>
                  <a:cubicBezTo>
                    <a:pt x="4004" y="100"/>
                    <a:pt x="2002" y="134"/>
                    <a:pt x="1" y="234"/>
                  </a:cubicBezTo>
                  <a:cubicBezTo>
                    <a:pt x="2002" y="300"/>
                    <a:pt x="3970" y="334"/>
                    <a:pt x="5972" y="367"/>
                  </a:cubicBezTo>
                  <a:cubicBezTo>
                    <a:pt x="7973" y="434"/>
                    <a:pt x="9975" y="434"/>
                    <a:pt x="11976" y="434"/>
                  </a:cubicBezTo>
                  <a:cubicBezTo>
                    <a:pt x="13978" y="401"/>
                    <a:pt x="15979" y="401"/>
                    <a:pt x="17980" y="367"/>
                  </a:cubicBezTo>
                  <a:lnTo>
                    <a:pt x="20983" y="334"/>
                  </a:lnTo>
                  <a:cubicBezTo>
                    <a:pt x="21983" y="300"/>
                    <a:pt x="22984" y="267"/>
                    <a:pt x="23985" y="234"/>
                  </a:cubicBezTo>
                  <a:cubicBezTo>
                    <a:pt x="22984" y="167"/>
                    <a:pt x="21983" y="167"/>
                    <a:pt x="20983" y="100"/>
                  </a:cubicBezTo>
                  <a:lnTo>
                    <a:pt x="17980" y="67"/>
                  </a:lnTo>
                  <a:cubicBezTo>
                    <a:pt x="15979" y="0"/>
                    <a:pt x="13978" y="0"/>
                    <a:pt x="11976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5"/>
            <p:cNvSpPr/>
            <p:nvPr/>
          </p:nvSpPr>
          <p:spPr>
            <a:xfrm>
              <a:off x="-3167975" y="2739450"/>
              <a:ext cx="1366825" cy="162650"/>
            </a:xfrm>
            <a:custGeom>
              <a:avLst/>
              <a:gdLst/>
              <a:ahLst/>
              <a:cxnLst/>
              <a:rect l="l" t="t" r="r" b="b"/>
              <a:pathLst>
                <a:path w="54673" h="6506" extrusionOk="0">
                  <a:moveTo>
                    <a:pt x="0" y="0"/>
                  </a:moveTo>
                  <a:lnTo>
                    <a:pt x="0" y="6505"/>
                  </a:lnTo>
                  <a:lnTo>
                    <a:pt x="54673" y="6505"/>
                  </a:lnTo>
                  <a:lnTo>
                    <a:pt x="54673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5"/>
            <p:cNvSpPr/>
            <p:nvPr/>
          </p:nvSpPr>
          <p:spPr>
            <a:xfrm>
              <a:off x="-3745495" y="1435175"/>
              <a:ext cx="774750" cy="1466925"/>
            </a:xfrm>
            <a:custGeom>
              <a:avLst/>
              <a:gdLst/>
              <a:ahLst/>
              <a:cxnLst/>
              <a:rect l="l" t="t" r="r" b="b"/>
              <a:pathLst>
                <a:path w="30990" h="58677" extrusionOk="0">
                  <a:moveTo>
                    <a:pt x="0" y="1"/>
                  </a:moveTo>
                  <a:lnTo>
                    <a:pt x="23250" y="58676"/>
                  </a:lnTo>
                  <a:lnTo>
                    <a:pt x="30989" y="58676"/>
                  </a:lnTo>
                  <a:lnTo>
                    <a:pt x="773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5"/>
            <p:cNvSpPr/>
            <p:nvPr/>
          </p:nvSpPr>
          <p:spPr>
            <a:xfrm>
              <a:off x="-3745495" y="1017335"/>
              <a:ext cx="193500" cy="425325"/>
            </a:xfrm>
            <a:custGeom>
              <a:avLst/>
              <a:gdLst/>
              <a:ahLst/>
              <a:cxnLst/>
              <a:rect l="l" t="t" r="r" b="b"/>
              <a:pathLst>
                <a:path w="7740" h="17013" extrusionOk="0">
                  <a:moveTo>
                    <a:pt x="7739" y="1"/>
                  </a:moveTo>
                  <a:lnTo>
                    <a:pt x="0" y="3036"/>
                  </a:lnTo>
                  <a:lnTo>
                    <a:pt x="0" y="17013"/>
                  </a:lnTo>
                  <a:lnTo>
                    <a:pt x="7739" y="17013"/>
                  </a:lnTo>
                  <a:lnTo>
                    <a:pt x="773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5"/>
            <p:cNvSpPr/>
            <p:nvPr/>
          </p:nvSpPr>
          <p:spPr>
            <a:xfrm>
              <a:off x="-3020375" y="2902075"/>
              <a:ext cx="776425" cy="56725"/>
            </a:xfrm>
            <a:custGeom>
              <a:avLst/>
              <a:gdLst/>
              <a:ahLst/>
              <a:cxnLst/>
              <a:rect l="l" t="t" r="r" b="b"/>
              <a:pathLst>
                <a:path w="31057" h="2269" extrusionOk="0">
                  <a:moveTo>
                    <a:pt x="1" y="0"/>
                  </a:moveTo>
                  <a:lnTo>
                    <a:pt x="1" y="2268"/>
                  </a:lnTo>
                  <a:lnTo>
                    <a:pt x="31056" y="2268"/>
                  </a:lnTo>
                  <a:lnTo>
                    <a:pt x="31056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5"/>
            <p:cNvSpPr/>
            <p:nvPr/>
          </p:nvSpPr>
          <p:spPr>
            <a:xfrm>
              <a:off x="-2682625" y="2930425"/>
              <a:ext cx="620450" cy="106750"/>
            </a:xfrm>
            <a:custGeom>
              <a:avLst/>
              <a:gdLst/>
              <a:ahLst/>
              <a:cxnLst/>
              <a:rect l="l" t="t" r="r" b="b"/>
              <a:pathLst>
                <a:path w="24818" h="4270" extrusionOk="0">
                  <a:moveTo>
                    <a:pt x="0" y="0"/>
                  </a:moveTo>
                  <a:lnTo>
                    <a:pt x="0" y="4270"/>
                  </a:lnTo>
                  <a:lnTo>
                    <a:pt x="24818" y="4270"/>
                  </a:lnTo>
                  <a:lnTo>
                    <a:pt x="24818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5"/>
            <p:cNvSpPr/>
            <p:nvPr/>
          </p:nvSpPr>
          <p:spPr>
            <a:xfrm>
              <a:off x="-2908625" y="982350"/>
              <a:ext cx="728050" cy="919150"/>
            </a:xfrm>
            <a:custGeom>
              <a:avLst/>
              <a:gdLst/>
              <a:ahLst/>
              <a:cxnLst/>
              <a:rect l="l" t="t" r="r" b="b"/>
              <a:pathLst>
                <a:path w="29122" h="36766" extrusionOk="0">
                  <a:moveTo>
                    <a:pt x="14090" y="1"/>
                  </a:moveTo>
                  <a:cubicBezTo>
                    <a:pt x="12393" y="1"/>
                    <a:pt x="10458" y="551"/>
                    <a:pt x="8640" y="1902"/>
                  </a:cubicBezTo>
                  <a:cubicBezTo>
                    <a:pt x="5037" y="4571"/>
                    <a:pt x="5905" y="10308"/>
                    <a:pt x="5371" y="12643"/>
                  </a:cubicBezTo>
                  <a:cubicBezTo>
                    <a:pt x="4871" y="14945"/>
                    <a:pt x="2102" y="15645"/>
                    <a:pt x="2035" y="18414"/>
                  </a:cubicBezTo>
                  <a:cubicBezTo>
                    <a:pt x="1968" y="21183"/>
                    <a:pt x="3870" y="22350"/>
                    <a:pt x="3636" y="23851"/>
                  </a:cubicBezTo>
                  <a:cubicBezTo>
                    <a:pt x="3269" y="26186"/>
                    <a:pt x="0" y="27020"/>
                    <a:pt x="167" y="30156"/>
                  </a:cubicBezTo>
                  <a:cubicBezTo>
                    <a:pt x="293" y="33148"/>
                    <a:pt x="4822" y="36766"/>
                    <a:pt x="13501" y="36766"/>
                  </a:cubicBezTo>
                  <a:cubicBezTo>
                    <a:pt x="14012" y="36766"/>
                    <a:pt x="14538" y="36753"/>
                    <a:pt x="15078" y="36727"/>
                  </a:cubicBezTo>
                  <a:cubicBezTo>
                    <a:pt x="24785" y="36293"/>
                    <a:pt x="29121" y="32624"/>
                    <a:pt x="28788" y="28888"/>
                  </a:cubicBezTo>
                  <a:cubicBezTo>
                    <a:pt x="28487" y="25152"/>
                    <a:pt x="25452" y="25152"/>
                    <a:pt x="24818" y="22850"/>
                  </a:cubicBezTo>
                  <a:cubicBezTo>
                    <a:pt x="24351" y="21216"/>
                    <a:pt x="26920" y="20315"/>
                    <a:pt x="26086" y="17313"/>
                  </a:cubicBezTo>
                  <a:cubicBezTo>
                    <a:pt x="25552" y="15512"/>
                    <a:pt x="22583" y="13677"/>
                    <a:pt x="21716" y="12076"/>
                  </a:cubicBezTo>
                  <a:cubicBezTo>
                    <a:pt x="20315" y="9441"/>
                    <a:pt x="21649" y="4838"/>
                    <a:pt x="18113" y="1402"/>
                  </a:cubicBezTo>
                  <a:cubicBezTo>
                    <a:pt x="17246" y="551"/>
                    <a:pt x="15787" y="1"/>
                    <a:pt x="1409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5"/>
            <p:cNvSpPr/>
            <p:nvPr/>
          </p:nvSpPr>
          <p:spPr>
            <a:xfrm>
              <a:off x="-2468325" y="1018225"/>
              <a:ext cx="305250" cy="843950"/>
            </a:xfrm>
            <a:custGeom>
              <a:avLst/>
              <a:gdLst/>
              <a:ahLst/>
              <a:cxnLst/>
              <a:rect l="l" t="t" r="r" b="b"/>
              <a:pathLst>
                <a:path w="12210" h="33758" extrusionOk="0">
                  <a:moveTo>
                    <a:pt x="68" y="0"/>
                  </a:moveTo>
                  <a:cubicBezTo>
                    <a:pt x="34" y="0"/>
                    <a:pt x="1" y="33"/>
                    <a:pt x="34" y="33"/>
                  </a:cubicBezTo>
                  <a:cubicBezTo>
                    <a:pt x="301" y="234"/>
                    <a:pt x="568" y="467"/>
                    <a:pt x="768" y="734"/>
                  </a:cubicBezTo>
                  <a:cubicBezTo>
                    <a:pt x="1635" y="1768"/>
                    <a:pt x="2269" y="2936"/>
                    <a:pt x="2603" y="4236"/>
                  </a:cubicBezTo>
                  <a:cubicBezTo>
                    <a:pt x="2803" y="4870"/>
                    <a:pt x="2936" y="5504"/>
                    <a:pt x="3070" y="6171"/>
                  </a:cubicBezTo>
                  <a:cubicBezTo>
                    <a:pt x="3170" y="6872"/>
                    <a:pt x="3270" y="7572"/>
                    <a:pt x="3437" y="8306"/>
                  </a:cubicBezTo>
                  <a:cubicBezTo>
                    <a:pt x="3770" y="9607"/>
                    <a:pt x="4504" y="10808"/>
                    <a:pt x="5572" y="11675"/>
                  </a:cubicBezTo>
                  <a:cubicBezTo>
                    <a:pt x="6572" y="12609"/>
                    <a:pt x="7740" y="13443"/>
                    <a:pt x="8474" y="14644"/>
                  </a:cubicBezTo>
                  <a:cubicBezTo>
                    <a:pt x="8874" y="15244"/>
                    <a:pt x="9107" y="15912"/>
                    <a:pt x="9141" y="16645"/>
                  </a:cubicBezTo>
                  <a:cubicBezTo>
                    <a:pt x="9074" y="17346"/>
                    <a:pt x="8841" y="18046"/>
                    <a:pt x="8374" y="18613"/>
                  </a:cubicBezTo>
                  <a:cubicBezTo>
                    <a:pt x="7973" y="19147"/>
                    <a:pt x="7673" y="19781"/>
                    <a:pt x="7540" y="20481"/>
                  </a:cubicBezTo>
                  <a:cubicBezTo>
                    <a:pt x="7473" y="21115"/>
                    <a:pt x="7773" y="21749"/>
                    <a:pt x="8274" y="22116"/>
                  </a:cubicBezTo>
                  <a:cubicBezTo>
                    <a:pt x="8774" y="22516"/>
                    <a:pt x="9374" y="22783"/>
                    <a:pt x="9875" y="23217"/>
                  </a:cubicBezTo>
                  <a:cubicBezTo>
                    <a:pt x="10375" y="23650"/>
                    <a:pt x="10842" y="24151"/>
                    <a:pt x="11142" y="24751"/>
                  </a:cubicBezTo>
                  <a:cubicBezTo>
                    <a:pt x="11843" y="25952"/>
                    <a:pt x="11909" y="27386"/>
                    <a:pt x="11342" y="28654"/>
                  </a:cubicBezTo>
                  <a:cubicBezTo>
                    <a:pt x="10175" y="31489"/>
                    <a:pt x="7073" y="32690"/>
                    <a:pt x="4371" y="33691"/>
                  </a:cubicBezTo>
                  <a:cubicBezTo>
                    <a:pt x="4304" y="33691"/>
                    <a:pt x="4371" y="33758"/>
                    <a:pt x="4404" y="33758"/>
                  </a:cubicBezTo>
                  <a:lnTo>
                    <a:pt x="5538" y="33391"/>
                  </a:lnTo>
                  <a:cubicBezTo>
                    <a:pt x="8207" y="32490"/>
                    <a:pt x="11142" y="30956"/>
                    <a:pt x="11876" y="27987"/>
                  </a:cubicBezTo>
                  <a:cubicBezTo>
                    <a:pt x="12210" y="26719"/>
                    <a:pt x="11976" y="25352"/>
                    <a:pt x="11242" y="24251"/>
                  </a:cubicBezTo>
                  <a:cubicBezTo>
                    <a:pt x="10875" y="23684"/>
                    <a:pt x="10442" y="23183"/>
                    <a:pt x="9908" y="22783"/>
                  </a:cubicBezTo>
                  <a:cubicBezTo>
                    <a:pt x="9374" y="22383"/>
                    <a:pt x="8707" y="22116"/>
                    <a:pt x="8240" y="21616"/>
                  </a:cubicBezTo>
                  <a:cubicBezTo>
                    <a:pt x="7706" y="21049"/>
                    <a:pt x="7873" y="20248"/>
                    <a:pt x="8207" y="19581"/>
                  </a:cubicBezTo>
                  <a:cubicBezTo>
                    <a:pt x="8574" y="18914"/>
                    <a:pt x="9107" y="18347"/>
                    <a:pt x="9341" y="17613"/>
                  </a:cubicBezTo>
                  <a:cubicBezTo>
                    <a:pt x="9775" y="16245"/>
                    <a:pt x="9174" y="14877"/>
                    <a:pt x="8340" y="13810"/>
                  </a:cubicBezTo>
                  <a:cubicBezTo>
                    <a:pt x="7473" y="12709"/>
                    <a:pt x="6272" y="11909"/>
                    <a:pt x="5305" y="10908"/>
                  </a:cubicBezTo>
                  <a:cubicBezTo>
                    <a:pt x="4804" y="10408"/>
                    <a:pt x="4404" y="9840"/>
                    <a:pt x="4104" y="9240"/>
                  </a:cubicBezTo>
                  <a:cubicBezTo>
                    <a:pt x="3804" y="8473"/>
                    <a:pt x="3604" y="7706"/>
                    <a:pt x="3503" y="6905"/>
                  </a:cubicBezTo>
                  <a:cubicBezTo>
                    <a:pt x="3270" y="5571"/>
                    <a:pt x="2903" y="4270"/>
                    <a:pt x="2369" y="3036"/>
                  </a:cubicBezTo>
                  <a:cubicBezTo>
                    <a:pt x="1869" y="1868"/>
                    <a:pt x="1068" y="834"/>
                    <a:pt x="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5"/>
            <p:cNvSpPr/>
            <p:nvPr/>
          </p:nvSpPr>
          <p:spPr>
            <a:xfrm>
              <a:off x="-2918625" y="1063725"/>
              <a:ext cx="203500" cy="778450"/>
            </a:xfrm>
            <a:custGeom>
              <a:avLst/>
              <a:gdLst/>
              <a:ahLst/>
              <a:cxnLst/>
              <a:rect l="l" t="t" r="r" b="b"/>
              <a:pathLst>
                <a:path w="8140" h="31138" extrusionOk="0">
                  <a:moveTo>
                    <a:pt x="8086" y="1"/>
                  </a:moveTo>
                  <a:cubicBezTo>
                    <a:pt x="8078" y="1"/>
                    <a:pt x="8073" y="5"/>
                    <a:pt x="8073" y="15"/>
                  </a:cubicBezTo>
                  <a:cubicBezTo>
                    <a:pt x="7305" y="1382"/>
                    <a:pt x="6705" y="2817"/>
                    <a:pt x="6238" y="4284"/>
                  </a:cubicBezTo>
                  <a:cubicBezTo>
                    <a:pt x="5771" y="5752"/>
                    <a:pt x="5604" y="7253"/>
                    <a:pt x="5070" y="8688"/>
                  </a:cubicBezTo>
                  <a:cubicBezTo>
                    <a:pt x="4837" y="9321"/>
                    <a:pt x="4503" y="9955"/>
                    <a:pt x="4103" y="10522"/>
                  </a:cubicBezTo>
                  <a:cubicBezTo>
                    <a:pt x="3736" y="11023"/>
                    <a:pt x="3336" y="11523"/>
                    <a:pt x="2969" y="12023"/>
                  </a:cubicBezTo>
                  <a:cubicBezTo>
                    <a:pt x="2202" y="13057"/>
                    <a:pt x="1801" y="14292"/>
                    <a:pt x="1768" y="15559"/>
                  </a:cubicBezTo>
                  <a:cubicBezTo>
                    <a:pt x="1768" y="16160"/>
                    <a:pt x="1835" y="16793"/>
                    <a:pt x="2002" y="17361"/>
                  </a:cubicBezTo>
                  <a:cubicBezTo>
                    <a:pt x="2235" y="17961"/>
                    <a:pt x="2469" y="18561"/>
                    <a:pt x="2769" y="19095"/>
                  </a:cubicBezTo>
                  <a:cubicBezTo>
                    <a:pt x="3069" y="19629"/>
                    <a:pt x="3202" y="20263"/>
                    <a:pt x="3102" y="20863"/>
                  </a:cubicBezTo>
                  <a:cubicBezTo>
                    <a:pt x="2902" y="21363"/>
                    <a:pt x="2602" y="21797"/>
                    <a:pt x="2202" y="22131"/>
                  </a:cubicBezTo>
                  <a:cubicBezTo>
                    <a:pt x="1835" y="22498"/>
                    <a:pt x="1401" y="22798"/>
                    <a:pt x="1034" y="23231"/>
                  </a:cubicBezTo>
                  <a:cubicBezTo>
                    <a:pt x="667" y="23632"/>
                    <a:pt x="434" y="24065"/>
                    <a:pt x="267" y="24599"/>
                  </a:cubicBezTo>
                  <a:cubicBezTo>
                    <a:pt x="0" y="25633"/>
                    <a:pt x="67" y="26734"/>
                    <a:pt x="500" y="27735"/>
                  </a:cubicBezTo>
                  <a:cubicBezTo>
                    <a:pt x="1401" y="29869"/>
                    <a:pt x="3736" y="30970"/>
                    <a:pt x="5938" y="31137"/>
                  </a:cubicBezTo>
                  <a:cubicBezTo>
                    <a:pt x="6004" y="31137"/>
                    <a:pt x="6004" y="31037"/>
                    <a:pt x="5938" y="31037"/>
                  </a:cubicBezTo>
                  <a:cubicBezTo>
                    <a:pt x="3403" y="30737"/>
                    <a:pt x="801" y="29202"/>
                    <a:pt x="434" y="26467"/>
                  </a:cubicBezTo>
                  <a:cubicBezTo>
                    <a:pt x="267" y="25400"/>
                    <a:pt x="567" y="24332"/>
                    <a:pt x="1268" y="23465"/>
                  </a:cubicBezTo>
                  <a:cubicBezTo>
                    <a:pt x="1935" y="22731"/>
                    <a:pt x="2902" y="22231"/>
                    <a:pt x="3302" y="21297"/>
                  </a:cubicBezTo>
                  <a:cubicBezTo>
                    <a:pt x="3836" y="20196"/>
                    <a:pt x="3169" y="19095"/>
                    <a:pt x="2735" y="18094"/>
                  </a:cubicBezTo>
                  <a:cubicBezTo>
                    <a:pt x="2202" y="16960"/>
                    <a:pt x="2068" y="15693"/>
                    <a:pt x="2335" y="14458"/>
                  </a:cubicBezTo>
                  <a:cubicBezTo>
                    <a:pt x="2602" y="13224"/>
                    <a:pt x="3336" y="12190"/>
                    <a:pt x="4070" y="11189"/>
                  </a:cubicBezTo>
                  <a:cubicBezTo>
                    <a:pt x="4403" y="10689"/>
                    <a:pt x="4737" y="10189"/>
                    <a:pt x="5004" y="9622"/>
                  </a:cubicBezTo>
                  <a:cubicBezTo>
                    <a:pt x="5271" y="9021"/>
                    <a:pt x="5471" y="8421"/>
                    <a:pt x="5604" y="7787"/>
                  </a:cubicBezTo>
                  <a:cubicBezTo>
                    <a:pt x="5904" y="6486"/>
                    <a:pt x="6104" y="5185"/>
                    <a:pt x="6505" y="3918"/>
                  </a:cubicBezTo>
                  <a:cubicBezTo>
                    <a:pt x="6905" y="2583"/>
                    <a:pt x="7439" y="1282"/>
                    <a:pt x="8139" y="48"/>
                  </a:cubicBezTo>
                  <a:cubicBezTo>
                    <a:pt x="8139" y="25"/>
                    <a:pt x="8106" y="1"/>
                    <a:pt x="808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5"/>
            <p:cNvSpPr/>
            <p:nvPr/>
          </p:nvSpPr>
          <p:spPr>
            <a:xfrm>
              <a:off x="-2602600" y="1422325"/>
              <a:ext cx="791800" cy="445025"/>
            </a:xfrm>
            <a:custGeom>
              <a:avLst/>
              <a:gdLst/>
              <a:ahLst/>
              <a:cxnLst/>
              <a:rect l="l" t="t" r="r" b="b"/>
              <a:pathLst>
                <a:path w="31672" h="17801" extrusionOk="0">
                  <a:moveTo>
                    <a:pt x="1533" y="0"/>
                  </a:moveTo>
                  <a:cubicBezTo>
                    <a:pt x="1" y="0"/>
                    <a:pt x="265" y="2077"/>
                    <a:pt x="2070" y="5085"/>
                  </a:cubicBezTo>
                  <a:cubicBezTo>
                    <a:pt x="5806" y="11322"/>
                    <a:pt x="11310" y="17494"/>
                    <a:pt x="13945" y="17794"/>
                  </a:cubicBezTo>
                  <a:cubicBezTo>
                    <a:pt x="13986" y="17798"/>
                    <a:pt x="14032" y="17801"/>
                    <a:pt x="14083" y="17801"/>
                  </a:cubicBezTo>
                  <a:cubicBezTo>
                    <a:pt x="16584" y="17801"/>
                    <a:pt x="29777" y="12236"/>
                    <a:pt x="30790" y="11222"/>
                  </a:cubicBezTo>
                  <a:cubicBezTo>
                    <a:pt x="31672" y="10373"/>
                    <a:pt x="27055" y="2204"/>
                    <a:pt x="25640" y="2204"/>
                  </a:cubicBezTo>
                  <a:cubicBezTo>
                    <a:pt x="25609" y="2204"/>
                    <a:pt x="25580" y="2208"/>
                    <a:pt x="25553" y="2216"/>
                  </a:cubicBezTo>
                  <a:cubicBezTo>
                    <a:pt x="23385" y="2774"/>
                    <a:pt x="15424" y="8057"/>
                    <a:pt x="14579" y="8057"/>
                  </a:cubicBezTo>
                  <a:cubicBezTo>
                    <a:pt x="14566" y="8057"/>
                    <a:pt x="14555" y="8056"/>
                    <a:pt x="14545" y="8053"/>
                  </a:cubicBezTo>
                  <a:cubicBezTo>
                    <a:pt x="13945" y="7853"/>
                    <a:pt x="9408" y="4451"/>
                    <a:pt x="4638" y="1315"/>
                  </a:cubicBezTo>
                  <a:cubicBezTo>
                    <a:pt x="3238" y="406"/>
                    <a:pt x="2210" y="0"/>
                    <a:pt x="1533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5"/>
            <p:cNvSpPr/>
            <p:nvPr/>
          </p:nvSpPr>
          <p:spPr>
            <a:xfrm>
              <a:off x="-2002975" y="1326700"/>
              <a:ext cx="456175" cy="397875"/>
            </a:xfrm>
            <a:custGeom>
              <a:avLst/>
              <a:gdLst/>
              <a:ahLst/>
              <a:cxnLst/>
              <a:rect l="l" t="t" r="r" b="b"/>
              <a:pathLst>
                <a:path w="18247" h="15915" extrusionOk="0">
                  <a:moveTo>
                    <a:pt x="11522" y="1"/>
                  </a:moveTo>
                  <a:cubicBezTo>
                    <a:pt x="10310" y="1"/>
                    <a:pt x="8681" y="2661"/>
                    <a:pt x="7305" y="3639"/>
                  </a:cubicBezTo>
                  <a:cubicBezTo>
                    <a:pt x="6939" y="3873"/>
                    <a:pt x="0" y="7942"/>
                    <a:pt x="0" y="7942"/>
                  </a:cubicBezTo>
                  <a:lnTo>
                    <a:pt x="5371" y="15915"/>
                  </a:lnTo>
                  <a:cubicBezTo>
                    <a:pt x="6538" y="15448"/>
                    <a:pt x="12209" y="12879"/>
                    <a:pt x="13477" y="11812"/>
                  </a:cubicBezTo>
                  <a:cubicBezTo>
                    <a:pt x="14777" y="10778"/>
                    <a:pt x="18247" y="7509"/>
                    <a:pt x="17546" y="6441"/>
                  </a:cubicBezTo>
                  <a:cubicBezTo>
                    <a:pt x="17279" y="6035"/>
                    <a:pt x="16959" y="5909"/>
                    <a:pt x="16665" y="5909"/>
                  </a:cubicBezTo>
                  <a:cubicBezTo>
                    <a:pt x="16187" y="5909"/>
                    <a:pt x="15778" y="6241"/>
                    <a:pt x="15778" y="6241"/>
                  </a:cubicBezTo>
                  <a:cubicBezTo>
                    <a:pt x="15778" y="6241"/>
                    <a:pt x="17012" y="4640"/>
                    <a:pt x="16212" y="3639"/>
                  </a:cubicBezTo>
                  <a:cubicBezTo>
                    <a:pt x="16000" y="3365"/>
                    <a:pt x="15727" y="3265"/>
                    <a:pt x="15440" y="3265"/>
                  </a:cubicBezTo>
                  <a:cubicBezTo>
                    <a:pt x="14645" y="3265"/>
                    <a:pt x="13743" y="4040"/>
                    <a:pt x="13743" y="4040"/>
                  </a:cubicBezTo>
                  <a:cubicBezTo>
                    <a:pt x="13743" y="4040"/>
                    <a:pt x="14911" y="2305"/>
                    <a:pt x="14044" y="1338"/>
                  </a:cubicBezTo>
                  <a:cubicBezTo>
                    <a:pt x="13857" y="1136"/>
                    <a:pt x="13644" y="1057"/>
                    <a:pt x="13424" y="1057"/>
                  </a:cubicBezTo>
                  <a:cubicBezTo>
                    <a:pt x="12625" y="1057"/>
                    <a:pt x="11742" y="2105"/>
                    <a:pt x="11742" y="2105"/>
                  </a:cubicBezTo>
                  <a:cubicBezTo>
                    <a:pt x="11742" y="2105"/>
                    <a:pt x="12876" y="537"/>
                    <a:pt x="11842" y="70"/>
                  </a:cubicBezTo>
                  <a:cubicBezTo>
                    <a:pt x="11739" y="23"/>
                    <a:pt x="11632" y="1"/>
                    <a:pt x="11522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5"/>
            <p:cNvSpPr/>
            <p:nvPr/>
          </p:nvSpPr>
          <p:spPr>
            <a:xfrm>
              <a:off x="-1822025" y="1373675"/>
              <a:ext cx="119450" cy="109900"/>
            </a:xfrm>
            <a:custGeom>
              <a:avLst/>
              <a:gdLst/>
              <a:ahLst/>
              <a:cxnLst/>
              <a:rect l="l" t="t" r="r" b="b"/>
              <a:pathLst>
                <a:path w="4778" h="4396" extrusionOk="0">
                  <a:moveTo>
                    <a:pt x="4720" y="1"/>
                  </a:moveTo>
                  <a:cubicBezTo>
                    <a:pt x="4695" y="1"/>
                    <a:pt x="4664" y="20"/>
                    <a:pt x="4637" y="59"/>
                  </a:cubicBezTo>
                  <a:cubicBezTo>
                    <a:pt x="3336" y="2361"/>
                    <a:pt x="2369" y="3095"/>
                    <a:pt x="67" y="4295"/>
                  </a:cubicBezTo>
                  <a:cubicBezTo>
                    <a:pt x="1" y="4329"/>
                    <a:pt x="67" y="4395"/>
                    <a:pt x="67" y="4395"/>
                  </a:cubicBezTo>
                  <a:cubicBezTo>
                    <a:pt x="2436" y="3428"/>
                    <a:pt x="3770" y="2628"/>
                    <a:pt x="4737" y="126"/>
                  </a:cubicBezTo>
                  <a:cubicBezTo>
                    <a:pt x="4778" y="45"/>
                    <a:pt x="4757" y="1"/>
                    <a:pt x="472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5"/>
            <p:cNvSpPr/>
            <p:nvPr/>
          </p:nvSpPr>
          <p:spPr>
            <a:xfrm>
              <a:off x="-1780325" y="1421900"/>
              <a:ext cx="127325" cy="115875"/>
            </a:xfrm>
            <a:custGeom>
              <a:avLst/>
              <a:gdLst/>
              <a:ahLst/>
              <a:cxnLst/>
              <a:rect l="l" t="t" r="r" b="b"/>
              <a:pathLst>
                <a:path w="5093" h="4635" extrusionOk="0">
                  <a:moveTo>
                    <a:pt x="5036" y="0"/>
                  </a:moveTo>
                  <a:cubicBezTo>
                    <a:pt x="5017" y="0"/>
                    <a:pt x="4994" y="19"/>
                    <a:pt x="4971" y="65"/>
                  </a:cubicBezTo>
                  <a:cubicBezTo>
                    <a:pt x="3403" y="2300"/>
                    <a:pt x="2369" y="3134"/>
                    <a:pt x="34" y="4568"/>
                  </a:cubicBezTo>
                  <a:cubicBezTo>
                    <a:pt x="1" y="4568"/>
                    <a:pt x="34" y="4635"/>
                    <a:pt x="67" y="4635"/>
                  </a:cubicBezTo>
                  <a:cubicBezTo>
                    <a:pt x="2469" y="3400"/>
                    <a:pt x="3803" y="2600"/>
                    <a:pt x="5071" y="131"/>
                  </a:cubicBezTo>
                  <a:cubicBezTo>
                    <a:pt x="5093" y="66"/>
                    <a:pt x="5072" y="0"/>
                    <a:pt x="503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5"/>
            <p:cNvSpPr/>
            <p:nvPr/>
          </p:nvSpPr>
          <p:spPr>
            <a:xfrm>
              <a:off x="-1743400" y="1483100"/>
              <a:ext cx="134300" cy="107375"/>
            </a:xfrm>
            <a:custGeom>
              <a:avLst/>
              <a:gdLst/>
              <a:ahLst/>
              <a:cxnLst/>
              <a:rect l="l" t="t" r="r" b="b"/>
              <a:pathLst>
                <a:path w="5372" h="4295" extrusionOk="0">
                  <a:moveTo>
                    <a:pt x="5352" y="0"/>
                  </a:moveTo>
                  <a:cubicBezTo>
                    <a:pt x="5337" y="0"/>
                    <a:pt x="5306" y="27"/>
                    <a:pt x="5262" y="85"/>
                  </a:cubicBezTo>
                  <a:cubicBezTo>
                    <a:pt x="3594" y="2120"/>
                    <a:pt x="2493" y="3087"/>
                    <a:pt x="58" y="4188"/>
                  </a:cubicBezTo>
                  <a:cubicBezTo>
                    <a:pt x="1" y="4217"/>
                    <a:pt x="17" y="4295"/>
                    <a:pt x="66" y="4295"/>
                  </a:cubicBezTo>
                  <a:cubicBezTo>
                    <a:pt x="73" y="4295"/>
                    <a:pt x="82" y="4293"/>
                    <a:pt x="91" y="4288"/>
                  </a:cubicBezTo>
                  <a:cubicBezTo>
                    <a:pt x="2660" y="3421"/>
                    <a:pt x="4061" y="2220"/>
                    <a:pt x="5328" y="119"/>
                  </a:cubicBezTo>
                  <a:cubicBezTo>
                    <a:pt x="5366" y="44"/>
                    <a:pt x="5372" y="0"/>
                    <a:pt x="53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5"/>
            <p:cNvSpPr/>
            <p:nvPr/>
          </p:nvSpPr>
          <p:spPr>
            <a:xfrm>
              <a:off x="-2064700" y="1332750"/>
              <a:ext cx="261875" cy="265400"/>
            </a:xfrm>
            <a:custGeom>
              <a:avLst/>
              <a:gdLst/>
              <a:ahLst/>
              <a:cxnLst/>
              <a:rect l="l" t="t" r="r" b="b"/>
              <a:pathLst>
                <a:path w="10475" h="10616" extrusionOk="0">
                  <a:moveTo>
                    <a:pt x="8970" y="1"/>
                  </a:moveTo>
                  <a:cubicBezTo>
                    <a:pt x="7429" y="1"/>
                    <a:pt x="3632" y="2303"/>
                    <a:pt x="2836" y="3297"/>
                  </a:cubicBezTo>
                  <a:cubicBezTo>
                    <a:pt x="1902" y="4465"/>
                    <a:pt x="1" y="7800"/>
                    <a:pt x="1" y="7800"/>
                  </a:cubicBezTo>
                  <a:cubicBezTo>
                    <a:pt x="1" y="7800"/>
                    <a:pt x="3645" y="10615"/>
                    <a:pt x="5832" y="10615"/>
                  </a:cubicBezTo>
                  <a:cubicBezTo>
                    <a:pt x="6350" y="10615"/>
                    <a:pt x="6786" y="10458"/>
                    <a:pt x="7073" y="10069"/>
                  </a:cubicBezTo>
                  <a:cubicBezTo>
                    <a:pt x="8574" y="8001"/>
                    <a:pt x="6472" y="4865"/>
                    <a:pt x="6472" y="4865"/>
                  </a:cubicBezTo>
                  <a:cubicBezTo>
                    <a:pt x="7873" y="3898"/>
                    <a:pt x="10475" y="1596"/>
                    <a:pt x="9541" y="228"/>
                  </a:cubicBezTo>
                  <a:cubicBezTo>
                    <a:pt x="9437" y="70"/>
                    <a:pt x="9238" y="1"/>
                    <a:pt x="8970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5"/>
            <p:cNvSpPr/>
            <p:nvPr/>
          </p:nvSpPr>
          <p:spPr>
            <a:xfrm>
              <a:off x="-1907925" y="1349500"/>
              <a:ext cx="92600" cy="235900"/>
            </a:xfrm>
            <a:custGeom>
              <a:avLst/>
              <a:gdLst/>
              <a:ahLst/>
              <a:cxnLst/>
              <a:rect l="l" t="t" r="r" b="b"/>
              <a:pathLst>
                <a:path w="3704" h="9436" extrusionOk="0">
                  <a:moveTo>
                    <a:pt x="3416" y="0"/>
                  </a:moveTo>
                  <a:cubicBezTo>
                    <a:pt x="3412" y="0"/>
                    <a:pt x="3403" y="9"/>
                    <a:pt x="3403" y="25"/>
                  </a:cubicBezTo>
                  <a:cubicBezTo>
                    <a:pt x="3420" y="9"/>
                    <a:pt x="3420" y="0"/>
                    <a:pt x="3416" y="0"/>
                  </a:cubicBezTo>
                  <a:close/>
                  <a:moveTo>
                    <a:pt x="3403" y="25"/>
                  </a:moveTo>
                  <a:lnTo>
                    <a:pt x="3403" y="25"/>
                  </a:lnTo>
                  <a:cubicBezTo>
                    <a:pt x="3337" y="1860"/>
                    <a:pt x="1402" y="2994"/>
                    <a:pt x="101" y="4028"/>
                  </a:cubicBezTo>
                  <a:cubicBezTo>
                    <a:pt x="1" y="4095"/>
                    <a:pt x="1" y="4228"/>
                    <a:pt x="101" y="4295"/>
                  </a:cubicBezTo>
                  <a:cubicBezTo>
                    <a:pt x="902" y="5663"/>
                    <a:pt x="1602" y="7864"/>
                    <a:pt x="902" y="9365"/>
                  </a:cubicBezTo>
                  <a:cubicBezTo>
                    <a:pt x="881" y="9407"/>
                    <a:pt x="899" y="9435"/>
                    <a:pt x="923" y="9435"/>
                  </a:cubicBezTo>
                  <a:cubicBezTo>
                    <a:pt x="938" y="9435"/>
                    <a:pt x="956" y="9424"/>
                    <a:pt x="968" y="9399"/>
                  </a:cubicBezTo>
                  <a:cubicBezTo>
                    <a:pt x="1969" y="7898"/>
                    <a:pt x="1435" y="5696"/>
                    <a:pt x="468" y="4228"/>
                  </a:cubicBezTo>
                  <a:cubicBezTo>
                    <a:pt x="1802" y="3194"/>
                    <a:pt x="3704" y="1960"/>
                    <a:pt x="3403" y="2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5"/>
            <p:cNvSpPr/>
            <p:nvPr/>
          </p:nvSpPr>
          <p:spPr>
            <a:xfrm>
              <a:off x="-2609525" y="1420925"/>
              <a:ext cx="693300" cy="451025"/>
            </a:xfrm>
            <a:custGeom>
              <a:avLst/>
              <a:gdLst/>
              <a:ahLst/>
              <a:cxnLst/>
              <a:rect l="l" t="t" r="r" b="b"/>
              <a:pathLst>
                <a:path w="27732" h="18041" extrusionOk="0">
                  <a:moveTo>
                    <a:pt x="1753" y="0"/>
                  </a:moveTo>
                  <a:cubicBezTo>
                    <a:pt x="361" y="0"/>
                    <a:pt x="0" y="1219"/>
                    <a:pt x="1413" y="3773"/>
                  </a:cubicBezTo>
                  <a:cubicBezTo>
                    <a:pt x="3848" y="8176"/>
                    <a:pt x="10252" y="16616"/>
                    <a:pt x="13421" y="17850"/>
                  </a:cubicBezTo>
                  <a:cubicBezTo>
                    <a:pt x="13759" y="17981"/>
                    <a:pt x="14188" y="18040"/>
                    <a:pt x="14684" y="18040"/>
                  </a:cubicBezTo>
                  <a:cubicBezTo>
                    <a:pt x="18839" y="18040"/>
                    <a:pt x="27731" y="13914"/>
                    <a:pt x="27731" y="13914"/>
                  </a:cubicBezTo>
                  <a:lnTo>
                    <a:pt x="21427" y="4173"/>
                  </a:lnTo>
                  <a:cubicBezTo>
                    <a:pt x="21427" y="4173"/>
                    <a:pt x="14989" y="7976"/>
                    <a:pt x="14856" y="7976"/>
                  </a:cubicBezTo>
                  <a:cubicBezTo>
                    <a:pt x="14722" y="7976"/>
                    <a:pt x="10419" y="4774"/>
                    <a:pt x="6116" y="1872"/>
                  </a:cubicBezTo>
                  <a:cubicBezTo>
                    <a:pt x="4309" y="639"/>
                    <a:pt x="2761" y="0"/>
                    <a:pt x="1753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5"/>
            <p:cNvSpPr/>
            <p:nvPr/>
          </p:nvSpPr>
          <p:spPr>
            <a:xfrm>
              <a:off x="-2121850" y="1572450"/>
              <a:ext cx="134500" cy="213350"/>
            </a:xfrm>
            <a:custGeom>
              <a:avLst/>
              <a:gdLst/>
              <a:ahLst/>
              <a:cxnLst/>
              <a:rect l="l" t="t" r="r" b="b"/>
              <a:pathLst>
                <a:path w="5380" h="8534" extrusionOk="0">
                  <a:moveTo>
                    <a:pt x="38" y="1"/>
                  </a:moveTo>
                  <a:cubicBezTo>
                    <a:pt x="12" y="1"/>
                    <a:pt x="0" y="25"/>
                    <a:pt x="19" y="80"/>
                  </a:cubicBezTo>
                  <a:cubicBezTo>
                    <a:pt x="2387" y="4484"/>
                    <a:pt x="4422" y="7119"/>
                    <a:pt x="5289" y="8520"/>
                  </a:cubicBezTo>
                  <a:cubicBezTo>
                    <a:pt x="5299" y="8530"/>
                    <a:pt x="5311" y="8534"/>
                    <a:pt x="5324" y="8534"/>
                  </a:cubicBezTo>
                  <a:cubicBezTo>
                    <a:pt x="5353" y="8534"/>
                    <a:pt x="5379" y="8510"/>
                    <a:pt x="5356" y="8486"/>
                  </a:cubicBezTo>
                  <a:cubicBezTo>
                    <a:pt x="4522" y="7019"/>
                    <a:pt x="953" y="1248"/>
                    <a:pt x="119" y="47"/>
                  </a:cubicBezTo>
                  <a:cubicBezTo>
                    <a:pt x="89" y="17"/>
                    <a:pt x="59" y="1"/>
                    <a:pt x="3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5"/>
            <p:cNvSpPr/>
            <p:nvPr/>
          </p:nvSpPr>
          <p:spPr>
            <a:xfrm>
              <a:off x="-2617500" y="1407700"/>
              <a:ext cx="330175" cy="242650"/>
            </a:xfrm>
            <a:custGeom>
              <a:avLst/>
              <a:gdLst/>
              <a:ahLst/>
              <a:cxnLst/>
              <a:rect l="l" t="t" r="r" b="b"/>
              <a:pathLst>
                <a:path w="13207" h="9706" extrusionOk="0">
                  <a:moveTo>
                    <a:pt x="2080" y="0"/>
                  </a:moveTo>
                  <a:cubicBezTo>
                    <a:pt x="809" y="0"/>
                    <a:pt x="0" y="1234"/>
                    <a:pt x="731" y="3201"/>
                  </a:cubicBezTo>
                  <a:cubicBezTo>
                    <a:pt x="1598" y="5536"/>
                    <a:pt x="4500" y="9706"/>
                    <a:pt x="4500" y="9706"/>
                  </a:cubicBezTo>
                  <a:lnTo>
                    <a:pt x="13206" y="6637"/>
                  </a:lnTo>
                  <a:cubicBezTo>
                    <a:pt x="13206" y="6637"/>
                    <a:pt x="7002" y="1567"/>
                    <a:pt x="2832" y="132"/>
                  </a:cubicBezTo>
                  <a:cubicBezTo>
                    <a:pt x="2570" y="43"/>
                    <a:pt x="2317" y="0"/>
                    <a:pt x="20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5"/>
            <p:cNvSpPr/>
            <p:nvPr/>
          </p:nvSpPr>
          <p:spPr>
            <a:xfrm>
              <a:off x="-2515025" y="1551100"/>
              <a:ext cx="196000" cy="70900"/>
            </a:xfrm>
            <a:custGeom>
              <a:avLst/>
              <a:gdLst/>
              <a:ahLst/>
              <a:cxnLst/>
              <a:rect l="l" t="t" r="r" b="b"/>
              <a:pathLst>
                <a:path w="7840" h="2836" extrusionOk="0">
                  <a:moveTo>
                    <a:pt x="7773" y="0"/>
                  </a:moveTo>
                  <a:cubicBezTo>
                    <a:pt x="7139" y="201"/>
                    <a:pt x="6472" y="367"/>
                    <a:pt x="5805" y="567"/>
                  </a:cubicBezTo>
                  <a:cubicBezTo>
                    <a:pt x="5138" y="768"/>
                    <a:pt x="4504" y="1001"/>
                    <a:pt x="3870" y="1235"/>
                  </a:cubicBezTo>
                  <a:cubicBezTo>
                    <a:pt x="2569" y="1702"/>
                    <a:pt x="1269" y="2235"/>
                    <a:pt x="34" y="2769"/>
                  </a:cubicBezTo>
                  <a:cubicBezTo>
                    <a:pt x="1" y="2769"/>
                    <a:pt x="1" y="2836"/>
                    <a:pt x="34" y="2836"/>
                  </a:cubicBezTo>
                  <a:cubicBezTo>
                    <a:pt x="1302" y="2335"/>
                    <a:pt x="2603" y="1868"/>
                    <a:pt x="3904" y="1401"/>
                  </a:cubicBezTo>
                  <a:cubicBezTo>
                    <a:pt x="4538" y="1168"/>
                    <a:pt x="5171" y="968"/>
                    <a:pt x="5838" y="734"/>
                  </a:cubicBezTo>
                  <a:cubicBezTo>
                    <a:pt x="6472" y="501"/>
                    <a:pt x="7106" y="234"/>
                    <a:pt x="7773" y="34"/>
                  </a:cubicBezTo>
                  <a:cubicBezTo>
                    <a:pt x="7840" y="34"/>
                    <a:pt x="7807" y="0"/>
                    <a:pt x="77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5"/>
            <p:cNvSpPr/>
            <p:nvPr/>
          </p:nvSpPr>
          <p:spPr>
            <a:xfrm>
              <a:off x="-2608425" y="1438525"/>
              <a:ext cx="217700" cy="211825"/>
            </a:xfrm>
            <a:custGeom>
              <a:avLst/>
              <a:gdLst/>
              <a:ahLst/>
              <a:cxnLst/>
              <a:rect l="l" t="t" r="r" b="b"/>
              <a:pathLst>
                <a:path w="8708" h="8473" extrusionOk="0">
                  <a:moveTo>
                    <a:pt x="134" y="0"/>
                  </a:moveTo>
                  <a:cubicBezTo>
                    <a:pt x="1" y="667"/>
                    <a:pt x="101" y="1368"/>
                    <a:pt x="368" y="1968"/>
                  </a:cubicBezTo>
                  <a:cubicBezTo>
                    <a:pt x="1235" y="4303"/>
                    <a:pt x="4104" y="8473"/>
                    <a:pt x="4104" y="8473"/>
                  </a:cubicBezTo>
                  <a:lnTo>
                    <a:pt x="8707" y="6838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5"/>
            <p:cNvSpPr/>
            <p:nvPr/>
          </p:nvSpPr>
          <p:spPr>
            <a:xfrm>
              <a:off x="-1831200" y="3253975"/>
              <a:ext cx="853150" cy="722175"/>
            </a:xfrm>
            <a:custGeom>
              <a:avLst/>
              <a:gdLst/>
              <a:ahLst/>
              <a:cxnLst/>
              <a:rect l="l" t="t" r="r" b="b"/>
              <a:pathLst>
                <a:path w="34126" h="28887" extrusionOk="0">
                  <a:moveTo>
                    <a:pt x="19215" y="1"/>
                  </a:moveTo>
                  <a:lnTo>
                    <a:pt x="1" y="101"/>
                  </a:lnTo>
                  <a:cubicBezTo>
                    <a:pt x="735" y="5171"/>
                    <a:pt x="1168" y="10308"/>
                    <a:pt x="1335" y="15445"/>
                  </a:cubicBezTo>
                  <a:cubicBezTo>
                    <a:pt x="1368" y="16613"/>
                    <a:pt x="1402" y="17747"/>
                    <a:pt x="1435" y="18848"/>
                  </a:cubicBezTo>
                  <a:cubicBezTo>
                    <a:pt x="1602" y="23885"/>
                    <a:pt x="1835" y="28088"/>
                    <a:pt x="2269" y="28354"/>
                  </a:cubicBezTo>
                  <a:cubicBezTo>
                    <a:pt x="2895" y="28734"/>
                    <a:pt x="12460" y="28887"/>
                    <a:pt x="20780" y="28887"/>
                  </a:cubicBezTo>
                  <a:cubicBezTo>
                    <a:pt x="27095" y="28887"/>
                    <a:pt x="32693" y="28799"/>
                    <a:pt x="33124" y="28655"/>
                  </a:cubicBezTo>
                  <a:cubicBezTo>
                    <a:pt x="34125" y="28321"/>
                    <a:pt x="33225" y="25419"/>
                    <a:pt x="32090" y="24518"/>
                  </a:cubicBezTo>
                  <a:cubicBezTo>
                    <a:pt x="30990" y="23651"/>
                    <a:pt x="19948" y="18748"/>
                    <a:pt x="19948" y="18748"/>
                  </a:cubicBezTo>
                  <a:lnTo>
                    <a:pt x="20048" y="15378"/>
                  </a:lnTo>
                  <a:lnTo>
                    <a:pt x="19215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5"/>
            <p:cNvSpPr/>
            <p:nvPr/>
          </p:nvSpPr>
          <p:spPr>
            <a:xfrm>
              <a:off x="-1793675" y="3781850"/>
              <a:ext cx="815625" cy="194300"/>
            </a:xfrm>
            <a:custGeom>
              <a:avLst/>
              <a:gdLst/>
              <a:ahLst/>
              <a:cxnLst/>
              <a:rect l="l" t="t" r="r" b="b"/>
              <a:pathLst>
                <a:path w="32625" h="7772" extrusionOk="0">
                  <a:moveTo>
                    <a:pt x="1" y="1"/>
                  </a:moveTo>
                  <a:lnTo>
                    <a:pt x="1" y="1"/>
                  </a:lnTo>
                  <a:cubicBezTo>
                    <a:pt x="168" y="3970"/>
                    <a:pt x="401" y="7006"/>
                    <a:pt x="768" y="7239"/>
                  </a:cubicBezTo>
                  <a:cubicBezTo>
                    <a:pt x="1394" y="7619"/>
                    <a:pt x="10959" y="7772"/>
                    <a:pt x="19279" y="7772"/>
                  </a:cubicBezTo>
                  <a:cubicBezTo>
                    <a:pt x="25594" y="7772"/>
                    <a:pt x="31192" y="7684"/>
                    <a:pt x="31623" y="7540"/>
                  </a:cubicBezTo>
                  <a:cubicBezTo>
                    <a:pt x="32624" y="7206"/>
                    <a:pt x="31724" y="4304"/>
                    <a:pt x="30623" y="3403"/>
                  </a:cubicBezTo>
                  <a:cubicBezTo>
                    <a:pt x="30122" y="3036"/>
                    <a:pt x="27721" y="1869"/>
                    <a:pt x="25186" y="668"/>
                  </a:cubicBezTo>
                  <a:lnTo>
                    <a:pt x="25186" y="668"/>
                  </a:lnTo>
                  <a:cubicBezTo>
                    <a:pt x="25186" y="668"/>
                    <a:pt x="27687" y="2703"/>
                    <a:pt x="26787" y="3003"/>
                  </a:cubicBezTo>
                  <a:cubicBezTo>
                    <a:pt x="25925" y="3269"/>
                    <a:pt x="24696" y="3382"/>
                    <a:pt x="23226" y="3382"/>
                  </a:cubicBezTo>
                  <a:cubicBezTo>
                    <a:pt x="16392" y="3382"/>
                    <a:pt x="4366" y="934"/>
                    <a:pt x="1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5"/>
            <p:cNvSpPr/>
            <p:nvPr/>
          </p:nvSpPr>
          <p:spPr>
            <a:xfrm>
              <a:off x="-2921875" y="1963875"/>
              <a:ext cx="1590225" cy="1638725"/>
            </a:xfrm>
            <a:custGeom>
              <a:avLst/>
              <a:gdLst/>
              <a:ahLst/>
              <a:cxnLst/>
              <a:rect l="l" t="t" r="r" b="b"/>
              <a:pathLst>
                <a:path w="63609" h="65549" extrusionOk="0">
                  <a:moveTo>
                    <a:pt x="2045" y="0"/>
                  </a:moveTo>
                  <a:cubicBezTo>
                    <a:pt x="2036" y="0"/>
                    <a:pt x="2020" y="33"/>
                    <a:pt x="1998" y="101"/>
                  </a:cubicBezTo>
                  <a:lnTo>
                    <a:pt x="2056" y="101"/>
                  </a:lnTo>
                  <a:cubicBezTo>
                    <a:pt x="2058" y="35"/>
                    <a:pt x="2054" y="0"/>
                    <a:pt x="2045" y="0"/>
                  </a:cubicBezTo>
                  <a:close/>
                  <a:moveTo>
                    <a:pt x="2056" y="101"/>
                  </a:moveTo>
                  <a:cubicBezTo>
                    <a:pt x="2022" y="1427"/>
                    <a:pt x="1" y="15420"/>
                    <a:pt x="5767" y="20549"/>
                  </a:cubicBezTo>
                  <a:cubicBezTo>
                    <a:pt x="12572" y="26587"/>
                    <a:pt x="37724" y="25753"/>
                    <a:pt x="39925" y="28588"/>
                  </a:cubicBezTo>
                  <a:cubicBezTo>
                    <a:pt x="42093" y="31457"/>
                    <a:pt x="44929" y="65548"/>
                    <a:pt x="44929" y="65548"/>
                  </a:cubicBezTo>
                  <a:lnTo>
                    <a:pt x="63609" y="65548"/>
                  </a:lnTo>
                  <a:cubicBezTo>
                    <a:pt x="63609" y="65548"/>
                    <a:pt x="63142" y="23485"/>
                    <a:pt x="54569" y="13878"/>
                  </a:cubicBezTo>
                  <a:cubicBezTo>
                    <a:pt x="47786" y="6359"/>
                    <a:pt x="23326" y="6205"/>
                    <a:pt x="21340" y="6205"/>
                  </a:cubicBezTo>
                  <a:cubicBezTo>
                    <a:pt x="21256" y="6205"/>
                    <a:pt x="21212" y="6206"/>
                    <a:pt x="21212" y="6206"/>
                  </a:cubicBezTo>
                  <a:lnTo>
                    <a:pt x="18243" y="10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5"/>
            <p:cNvSpPr/>
            <p:nvPr/>
          </p:nvSpPr>
          <p:spPr>
            <a:xfrm>
              <a:off x="-2390750" y="3331550"/>
              <a:ext cx="787250" cy="865675"/>
            </a:xfrm>
            <a:custGeom>
              <a:avLst/>
              <a:gdLst/>
              <a:ahLst/>
              <a:cxnLst/>
              <a:rect l="l" t="t" r="r" b="b"/>
              <a:pathLst>
                <a:path w="31490" h="34627" extrusionOk="0">
                  <a:moveTo>
                    <a:pt x="5271" y="0"/>
                  </a:moveTo>
                  <a:cubicBezTo>
                    <a:pt x="5271" y="0"/>
                    <a:pt x="3569" y="7706"/>
                    <a:pt x="2168" y="15044"/>
                  </a:cubicBezTo>
                  <a:cubicBezTo>
                    <a:pt x="1968" y="16178"/>
                    <a:pt x="1735" y="17279"/>
                    <a:pt x="1535" y="18346"/>
                  </a:cubicBezTo>
                  <a:cubicBezTo>
                    <a:pt x="634" y="23350"/>
                    <a:pt x="0" y="27486"/>
                    <a:pt x="334" y="27820"/>
                  </a:cubicBezTo>
                  <a:cubicBezTo>
                    <a:pt x="1258" y="28711"/>
                    <a:pt x="28777" y="34627"/>
                    <a:pt x="30378" y="34627"/>
                  </a:cubicBezTo>
                  <a:cubicBezTo>
                    <a:pt x="30396" y="34627"/>
                    <a:pt x="30411" y="34626"/>
                    <a:pt x="30422" y="34625"/>
                  </a:cubicBezTo>
                  <a:cubicBezTo>
                    <a:pt x="31489" y="34525"/>
                    <a:pt x="31222" y="31523"/>
                    <a:pt x="30322" y="30422"/>
                  </a:cubicBezTo>
                  <a:cubicBezTo>
                    <a:pt x="29388" y="29288"/>
                    <a:pt x="19681" y="22183"/>
                    <a:pt x="19681" y="22183"/>
                  </a:cubicBezTo>
                  <a:lnTo>
                    <a:pt x="20448" y="18914"/>
                  </a:lnTo>
                  <a:lnTo>
                    <a:pt x="24084" y="3970"/>
                  </a:lnTo>
                  <a:lnTo>
                    <a:pt x="5271" y="0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5"/>
            <p:cNvSpPr/>
            <p:nvPr/>
          </p:nvSpPr>
          <p:spPr>
            <a:xfrm>
              <a:off x="-2389925" y="3331550"/>
              <a:ext cx="785575" cy="865675"/>
            </a:xfrm>
            <a:custGeom>
              <a:avLst/>
              <a:gdLst/>
              <a:ahLst/>
              <a:cxnLst/>
              <a:rect l="l" t="t" r="r" b="b"/>
              <a:pathLst>
                <a:path w="31423" h="34627" extrusionOk="0">
                  <a:moveTo>
                    <a:pt x="5238" y="0"/>
                  </a:moveTo>
                  <a:cubicBezTo>
                    <a:pt x="5238" y="0"/>
                    <a:pt x="3570" y="7706"/>
                    <a:pt x="2135" y="15044"/>
                  </a:cubicBezTo>
                  <a:cubicBezTo>
                    <a:pt x="1902" y="16178"/>
                    <a:pt x="1702" y="17279"/>
                    <a:pt x="1502" y="18346"/>
                  </a:cubicBezTo>
                  <a:cubicBezTo>
                    <a:pt x="1368" y="19114"/>
                    <a:pt x="1235" y="19881"/>
                    <a:pt x="1101" y="20581"/>
                  </a:cubicBezTo>
                  <a:cubicBezTo>
                    <a:pt x="401" y="24518"/>
                    <a:pt x="1" y="27520"/>
                    <a:pt x="301" y="27820"/>
                  </a:cubicBezTo>
                  <a:cubicBezTo>
                    <a:pt x="1192" y="28711"/>
                    <a:pt x="28711" y="34627"/>
                    <a:pt x="30344" y="34627"/>
                  </a:cubicBezTo>
                  <a:cubicBezTo>
                    <a:pt x="30362" y="34627"/>
                    <a:pt x="30377" y="34626"/>
                    <a:pt x="30389" y="34625"/>
                  </a:cubicBezTo>
                  <a:cubicBezTo>
                    <a:pt x="31423" y="34525"/>
                    <a:pt x="31156" y="31523"/>
                    <a:pt x="30255" y="30422"/>
                  </a:cubicBezTo>
                  <a:cubicBezTo>
                    <a:pt x="29855" y="29921"/>
                    <a:pt x="27754" y="28287"/>
                    <a:pt x="25552" y="26586"/>
                  </a:cubicBezTo>
                  <a:cubicBezTo>
                    <a:pt x="22683" y="24417"/>
                    <a:pt x="19648" y="22183"/>
                    <a:pt x="19648" y="22183"/>
                  </a:cubicBezTo>
                  <a:lnTo>
                    <a:pt x="20415" y="18914"/>
                  </a:lnTo>
                  <a:lnTo>
                    <a:pt x="24051" y="3970"/>
                  </a:lnTo>
                  <a:lnTo>
                    <a:pt x="5238" y="0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5"/>
            <p:cNvSpPr/>
            <p:nvPr/>
          </p:nvSpPr>
          <p:spPr>
            <a:xfrm>
              <a:off x="-2389925" y="3846075"/>
              <a:ext cx="786425" cy="351150"/>
            </a:xfrm>
            <a:custGeom>
              <a:avLst/>
              <a:gdLst/>
              <a:ahLst/>
              <a:cxnLst/>
              <a:rect l="l" t="t" r="r" b="b"/>
              <a:pathLst>
                <a:path w="31457" h="14046" extrusionOk="0">
                  <a:moveTo>
                    <a:pt x="1101" y="0"/>
                  </a:moveTo>
                  <a:cubicBezTo>
                    <a:pt x="434" y="3937"/>
                    <a:pt x="1" y="6972"/>
                    <a:pt x="301" y="7239"/>
                  </a:cubicBezTo>
                  <a:cubicBezTo>
                    <a:pt x="1225" y="8130"/>
                    <a:pt x="28744" y="14046"/>
                    <a:pt x="30345" y="14046"/>
                  </a:cubicBezTo>
                  <a:cubicBezTo>
                    <a:pt x="30363" y="14046"/>
                    <a:pt x="30378" y="14045"/>
                    <a:pt x="30389" y="14044"/>
                  </a:cubicBezTo>
                  <a:cubicBezTo>
                    <a:pt x="31456" y="13944"/>
                    <a:pt x="31189" y="10942"/>
                    <a:pt x="30289" y="9841"/>
                  </a:cubicBezTo>
                  <a:cubicBezTo>
                    <a:pt x="29855" y="9340"/>
                    <a:pt x="27787" y="7706"/>
                    <a:pt x="25552" y="6005"/>
                  </a:cubicBezTo>
                  <a:lnTo>
                    <a:pt x="25552" y="6005"/>
                  </a:lnTo>
                  <a:cubicBezTo>
                    <a:pt x="25552" y="6005"/>
                    <a:pt x="27587" y="8507"/>
                    <a:pt x="26620" y="8607"/>
                  </a:cubicBezTo>
                  <a:cubicBezTo>
                    <a:pt x="26464" y="8620"/>
                    <a:pt x="26298" y="8626"/>
                    <a:pt x="26123" y="8626"/>
                  </a:cubicBezTo>
                  <a:cubicBezTo>
                    <a:pt x="20606" y="8626"/>
                    <a:pt x="5886" y="2167"/>
                    <a:pt x="1101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5"/>
            <p:cNvSpPr/>
            <p:nvPr/>
          </p:nvSpPr>
          <p:spPr>
            <a:xfrm>
              <a:off x="-3083750" y="1966400"/>
              <a:ext cx="1564475" cy="1730425"/>
            </a:xfrm>
            <a:custGeom>
              <a:avLst/>
              <a:gdLst/>
              <a:ahLst/>
              <a:cxnLst/>
              <a:rect l="l" t="t" r="r" b="b"/>
              <a:pathLst>
                <a:path w="62579" h="69217" extrusionOk="0">
                  <a:moveTo>
                    <a:pt x="5671" y="0"/>
                  </a:moveTo>
                  <a:cubicBezTo>
                    <a:pt x="5671" y="0"/>
                    <a:pt x="0" y="15645"/>
                    <a:pt x="6872" y="20415"/>
                  </a:cubicBezTo>
                  <a:cubicBezTo>
                    <a:pt x="15378" y="26286"/>
                    <a:pt x="34592" y="25852"/>
                    <a:pt x="36827" y="28754"/>
                  </a:cubicBezTo>
                  <a:cubicBezTo>
                    <a:pt x="38228" y="30522"/>
                    <a:pt x="30689" y="65647"/>
                    <a:pt x="30689" y="65647"/>
                  </a:cubicBezTo>
                  <a:lnTo>
                    <a:pt x="49236" y="69216"/>
                  </a:lnTo>
                  <a:cubicBezTo>
                    <a:pt x="49236" y="69216"/>
                    <a:pt x="62578" y="24118"/>
                    <a:pt x="55140" y="16846"/>
                  </a:cubicBezTo>
                  <a:cubicBezTo>
                    <a:pt x="47935" y="9774"/>
                    <a:pt x="26219" y="5371"/>
                    <a:pt x="26219" y="5371"/>
                  </a:cubicBezTo>
                  <a:cubicBezTo>
                    <a:pt x="25785" y="3670"/>
                    <a:pt x="23984" y="0"/>
                    <a:pt x="23984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5"/>
            <p:cNvSpPr/>
            <p:nvPr/>
          </p:nvSpPr>
          <p:spPr>
            <a:xfrm>
              <a:off x="-1871875" y="2279825"/>
              <a:ext cx="239175" cy="1245000"/>
            </a:xfrm>
            <a:custGeom>
              <a:avLst/>
              <a:gdLst/>
              <a:ahLst/>
              <a:cxnLst/>
              <a:rect l="l" t="t" r="r" b="b"/>
              <a:pathLst>
                <a:path w="9567" h="49800" extrusionOk="0">
                  <a:moveTo>
                    <a:pt x="105" y="0"/>
                  </a:moveTo>
                  <a:cubicBezTo>
                    <a:pt x="47" y="0"/>
                    <a:pt x="1" y="109"/>
                    <a:pt x="60" y="139"/>
                  </a:cubicBezTo>
                  <a:cubicBezTo>
                    <a:pt x="2795" y="1540"/>
                    <a:pt x="5731" y="3008"/>
                    <a:pt x="7232" y="5810"/>
                  </a:cubicBezTo>
                  <a:cubicBezTo>
                    <a:pt x="8766" y="8578"/>
                    <a:pt x="8633" y="12014"/>
                    <a:pt x="8433" y="15116"/>
                  </a:cubicBezTo>
                  <a:cubicBezTo>
                    <a:pt x="8233" y="18852"/>
                    <a:pt x="7766" y="22588"/>
                    <a:pt x="7198" y="26291"/>
                  </a:cubicBezTo>
                  <a:cubicBezTo>
                    <a:pt x="6598" y="29994"/>
                    <a:pt x="5931" y="33663"/>
                    <a:pt x="5164" y="37332"/>
                  </a:cubicBezTo>
                  <a:cubicBezTo>
                    <a:pt x="4363" y="41002"/>
                    <a:pt x="3563" y="44704"/>
                    <a:pt x="2795" y="48374"/>
                  </a:cubicBezTo>
                  <a:cubicBezTo>
                    <a:pt x="2695" y="48841"/>
                    <a:pt x="2595" y="49308"/>
                    <a:pt x="2495" y="49775"/>
                  </a:cubicBezTo>
                  <a:cubicBezTo>
                    <a:pt x="2495" y="49791"/>
                    <a:pt x="2512" y="49800"/>
                    <a:pt x="2528" y="49800"/>
                  </a:cubicBezTo>
                  <a:cubicBezTo>
                    <a:pt x="2545" y="49800"/>
                    <a:pt x="2562" y="49791"/>
                    <a:pt x="2562" y="49775"/>
                  </a:cubicBezTo>
                  <a:cubicBezTo>
                    <a:pt x="3563" y="46072"/>
                    <a:pt x="4563" y="42369"/>
                    <a:pt x="5431" y="38633"/>
                  </a:cubicBezTo>
                  <a:cubicBezTo>
                    <a:pt x="6298" y="34897"/>
                    <a:pt x="7065" y="31195"/>
                    <a:pt x="7699" y="27425"/>
                  </a:cubicBezTo>
                  <a:cubicBezTo>
                    <a:pt x="8333" y="23689"/>
                    <a:pt x="8800" y="19886"/>
                    <a:pt x="9066" y="16084"/>
                  </a:cubicBezTo>
                  <a:cubicBezTo>
                    <a:pt x="9300" y="12881"/>
                    <a:pt x="9567" y="9412"/>
                    <a:pt x="8233" y="6377"/>
                  </a:cubicBezTo>
                  <a:cubicBezTo>
                    <a:pt x="7565" y="4942"/>
                    <a:pt x="6598" y="3675"/>
                    <a:pt x="5330" y="2741"/>
                  </a:cubicBezTo>
                  <a:cubicBezTo>
                    <a:pt x="4063" y="1807"/>
                    <a:pt x="2662" y="1040"/>
                    <a:pt x="1228" y="473"/>
                  </a:cubicBezTo>
                  <a:cubicBezTo>
                    <a:pt x="861" y="306"/>
                    <a:pt x="494" y="172"/>
                    <a:pt x="127" y="6"/>
                  </a:cubicBezTo>
                  <a:cubicBezTo>
                    <a:pt x="119" y="2"/>
                    <a:pt x="112" y="0"/>
                    <a:pt x="10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5"/>
            <p:cNvSpPr/>
            <p:nvPr/>
          </p:nvSpPr>
          <p:spPr>
            <a:xfrm>
              <a:off x="-3024550" y="1966400"/>
              <a:ext cx="1356825" cy="689675"/>
            </a:xfrm>
            <a:custGeom>
              <a:avLst/>
              <a:gdLst/>
              <a:ahLst/>
              <a:cxnLst/>
              <a:rect l="l" t="t" r="r" b="b"/>
              <a:pathLst>
                <a:path w="54273" h="27587" extrusionOk="0">
                  <a:moveTo>
                    <a:pt x="3270" y="0"/>
                  </a:moveTo>
                  <a:cubicBezTo>
                    <a:pt x="3270" y="0"/>
                    <a:pt x="1" y="7973"/>
                    <a:pt x="1102" y="14978"/>
                  </a:cubicBezTo>
                  <a:cubicBezTo>
                    <a:pt x="2169" y="21983"/>
                    <a:pt x="12476" y="25652"/>
                    <a:pt x="31723" y="27587"/>
                  </a:cubicBezTo>
                  <a:cubicBezTo>
                    <a:pt x="31725" y="27587"/>
                    <a:pt x="31727" y="27587"/>
                    <a:pt x="31728" y="27587"/>
                  </a:cubicBezTo>
                  <a:cubicBezTo>
                    <a:pt x="32485" y="27587"/>
                    <a:pt x="32296" y="12996"/>
                    <a:pt x="43767" y="12996"/>
                  </a:cubicBezTo>
                  <a:cubicBezTo>
                    <a:pt x="44849" y="12996"/>
                    <a:pt x="46035" y="13126"/>
                    <a:pt x="47335" y="13410"/>
                  </a:cubicBezTo>
                  <a:cubicBezTo>
                    <a:pt x="47335" y="13410"/>
                    <a:pt x="48235" y="11542"/>
                    <a:pt x="49536" y="11041"/>
                  </a:cubicBezTo>
                  <a:cubicBezTo>
                    <a:pt x="50583" y="10618"/>
                    <a:pt x="51508" y="10492"/>
                    <a:pt x="52257" y="10492"/>
                  </a:cubicBezTo>
                  <a:cubicBezTo>
                    <a:pt x="53352" y="10492"/>
                    <a:pt x="54069" y="10761"/>
                    <a:pt x="54236" y="10761"/>
                  </a:cubicBezTo>
                  <a:cubicBezTo>
                    <a:pt x="54260" y="10761"/>
                    <a:pt x="54273" y="10755"/>
                    <a:pt x="54273" y="10741"/>
                  </a:cubicBezTo>
                  <a:cubicBezTo>
                    <a:pt x="54273" y="10574"/>
                    <a:pt x="51638" y="7305"/>
                    <a:pt x="36760" y="5704"/>
                  </a:cubicBezTo>
                  <a:cubicBezTo>
                    <a:pt x="31657" y="5137"/>
                    <a:pt x="27754" y="4904"/>
                    <a:pt x="26486" y="4203"/>
                  </a:cubicBezTo>
                  <a:cubicBezTo>
                    <a:pt x="25619" y="3703"/>
                    <a:pt x="22650" y="0"/>
                    <a:pt x="226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5"/>
            <p:cNvSpPr/>
            <p:nvPr/>
          </p:nvSpPr>
          <p:spPr>
            <a:xfrm>
              <a:off x="-2334050" y="2210900"/>
              <a:ext cx="407825" cy="24050"/>
            </a:xfrm>
            <a:custGeom>
              <a:avLst/>
              <a:gdLst/>
              <a:ahLst/>
              <a:cxnLst/>
              <a:rect l="l" t="t" r="r" b="b"/>
              <a:pathLst>
                <a:path w="16313" h="962" extrusionOk="0">
                  <a:moveTo>
                    <a:pt x="6229" y="0"/>
                  </a:moveTo>
                  <a:cubicBezTo>
                    <a:pt x="5375" y="0"/>
                    <a:pt x="4522" y="20"/>
                    <a:pt x="3670" y="61"/>
                  </a:cubicBezTo>
                  <a:cubicBezTo>
                    <a:pt x="2469" y="127"/>
                    <a:pt x="1235" y="227"/>
                    <a:pt x="34" y="361"/>
                  </a:cubicBezTo>
                  <a:cubicBezTo>
                    <a:pt x="0" y="361"/>
                    <a:pt x="0" y="428"/>
                    <a:pt x="34" y="428"/>
                  </a:cubicBezTo>
                  <a:cubicBezTo>
                    <a:pt x="1435" y="339"/>
                    <a:pt x="2836" y="324"/>
                    <a:pt x="4237" y="324"/>
                  </a:cubicBezTo>
                  <a:cubicBezTo>
                    <a:pt x="4937" y="324"/>
                    <a:pt x="5638" y="327"/>
                    <a:pt x="6338" y="327"/>
                  </a:cubicBezTo>
                  <a:cubicBezTo>
                    <a:pt x="8440" y="361"/>
                    <a:pt x="10541" y="461"/>
                    <a:pt x="12609" y="628"/>
                  </a:cubicBezTo>
                  <a:cubicBezTo>
                    <a:pt x="13844" y="728"/>
                    <a:pt x="15045" y="828"/>
                    <a:pt x="16279" y="961"/>
                  </a:cubicBezTo>
                  <a:cubicBezTo>
                    <a:pt x="16312" y="961"/>
                    <a:pt x="16312" y="895"/>
                    <a:pt x="16279" y="895"/>
                  </a:cubicBezTo>
                  <a:cubicBezTo>
                    <a:pt x="12954" y="309"/>
                    <a:pt x="9588" y="0"/>
                    <a:pt x="622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5"/>
            <p:cNvSpPr/>
            <p:nvPr/>
          </p:nvSpPr>
          <p:spPr>
            <a:xfrm>
              <a:off x="-2131400" y="2194900"/>
              <a:ext cx="174300" cy="11700"/>
            </a:xfrm>
            <a:custGeom>
              <a:avLst/>
              <a:gdLst/>
              <a:ahLst/>
              <a:cxnLst/>
              <a:rect l="l" t="t" r="r" b="b"/>
              <a:pathLst>
                <a:path w="6972" h="468" extrusionOk="0">
                  <a:moveTo>
                    <a:pt x="6939" y="0"/>
                  </a:moveTo>
                  <a:cubicBezTo>
                    <a:pt x="5771" y="0"/>
                    <a:pt x="4637" y="0"/>
                    <a:pt x="3469" y="67"/>
                  </a:cubicBezTo>
                  <a:cubicBezTo>
                    <a:pt x="2335" y="134"/>
                    <a:pt x="1201" y="267"/>
                    <a:pt x="34" y="400"/>
                  </a:cubicBezTo>
                  <a:cubicBezTo>
                    <a:pt x="0" y="400"/>
                    <a:pt x="0" y="467"/>
                    <a:pt x="34" y="467"/>
                  </a:cubicBezTo>
                  <a:cubicBezTo>
                    <a:pt x="1201" y="367"/>
                    <a:pt x="2335" y="300"/>
                    <a:pt x="3469" y="234"/>
                  </a:cubicBezTo>
                  <a:cubicBezTo>
                    <a:pt x="4637" y="167"/>
                    <a:pt x="5771" y="100"/>
                    <a:pt x="6905" y="33"/>
                  </a:cubicBezTo>
                  <a:cubicBezTo>
                    <a:pt x="6972" y="33"/>
                    <a:pt x="6972" y="0"/>
                    <a:pt x="69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5"/>
            <p:cNvSpPr/>
            <p:nvPr/>
          </p:nvSpPr>
          <p:spPr>
            <a:xfrm>
              <a:off x="-2945325" y="1405425"/>
              <a:ext cx="554600" cy="563500"/>
            </a:xfrm>
            <a:custGeom>
              <a:avLst/>
              <a:gdLst/>
              <a:ahLst/>
              <a:cxnLst/>
              <a:rect l="l" t="t" r="r" b="b"/>
              <a:pathLst>
                <a:path w="22184" h="22540" extrusionOk="0">
                  <a:moveTo>
                    <a:pt x="12144" y="0"/>
                  </a:moveTo>
                  <a:cubicBezTo>
                    <a:pt x="11001" y="0"/>
                    <a:pt x="9816" y="544"/>
                    <a:pt x="8640" y="1858"/>
                  </a:cubicBezTo>
                  <a:cubicBezTo>
                    <a:pt x="3570" y="7395"/>
                    <a:pt x="1" y="22539"/>
                    <a:pt x="1" y="22539"/>
                  </a:cubicBezTo>
                  <a:lnTo>
                    <a:pt x="19481" y="22439"/>
                  </a:lnTo>
                  <a:lnTo>
                    <a:pt x="19915" y="16668"/>
                  </a:lnTo>
                  <a:cubicBezTo>
                    <a:pt x="19915" y="16668"/>
                    <a:pt x="22183" y="14567"/>
                    <a:pt x="21850" y="12232"/>
                  </a:cubicBezTo>
                  <a:cubicBezTo>
                    <a:pt x="21349" y="8696"/>
                    <a:pt x="15645" y="1624"/>
                    <a:pt x="15178" y="1224"/>
                  </a:cubicBezTo>
                  <a:cubicBezTo>
                    <a:pt x="14230" y="469"/>
                    <a:pt x="13205" y="0"/>
                    <a:pt x="121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5"/>
            <p:cNvSpPr/>
            <p:nvPr/>
          </p:nvSpPr>
          <p:spPr>
            <a:xfrm>
              <a:off x="-2622600" y="1819625"/>
              <a:ext cx="137625" cy="70075"/>
            </a:xfrm>
            <a:custGeom>
              <a:avLst/>
              <a:gdLst/>
              <a:ahLst/>
              <a:cxnLst/>
              <a:rect l="l" t="t" r="r" b="b"/>
              <a:pathLst>
                <a:path w="5505" h="2803" extrusionOk="0">
                  <a:moveTo>
                    <a:pt x="5471" y="0"/>
                  </a:moveTo>
                  <a:cubicBezTo>
                    <a:pt x="4471" y="201"/>
                    <a:pt x="3537" y="601"/>
                    <a:pt x="2669" y="1135"/>
                  </a:cubicBezTo>
                  <a:cubicBezTo>
                    <a:pt x="2269" y="1368"/>
                    <a:pt x="1802" y="1635"/>
                    <a:pt x="1402" y="1902"/>
                  </a:cubicBezTo>
                  <a:cubicBezTo>
                    <a:pt x="968" y="2169"/>
                    <a:pt x="501" y="2502"/>
                    <a:pt x="34" y="2736"/>
                  </a:cubicBezTo>
                  <a:cubicBezTo>
                    <a:pt x="1" y="2736"/>
                    <a:pt x="34" y="2802"/>
                    <a:pt x="68" y="2802"/>
                  </a:cubicBezTo>
                  <a:cubicBezTo>
                    <a:pt x="535" y="2569"/>
                    <a:pt x="968" y="2369"/>
                    <a:pt x="1402" y="2102"/>
                  </a:cubicBezTo>
                  <a:cubicBezTo>
                    <a:pt x="1869" y="1868"/>
                    <a:pt x="2303" y="1602"/>
                    <a:pt x="2736" y="1368"/>
                  </a:cubicBezTo>
                  <a:cubicBezTo>
                    <a:pt x="3603" y="834"/>
                    <a:pt x="4504" y="401"/>
                    <a:pt x="5471" y="67"/>
                  </a:cubicBezTo>
                  <a:cubicBezTo>
                    <a:pt x="5505" y="34"/>
                    <a:pt x="5471" y="0"/>
                    <a:pt x="547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5"/>
            <p:cNvSpPr/>
            <p:nvPr/>
          </p:nvSpPr>
          <p:spPr>
            <a:xfrm>
              <a:off x="-2554200" y="1840475"/>
              <a:ext cx="89250" cy="27550"/>
            </a:xfrm>
            <a:custGeom>
              <a:avLst/>
              <a:gdLst/>
              <a:ahLst/>
              <a:cxnLst/>
              <a:rect l="l" t="t" r="r" b="b"/>
              <a:pathLst>
                <a:path w="3570" h="1102" extrusionOk="0">
                  <a:moveTo>
                    <a:pt x="3503" y="0"/>
                  </a:moveTo>
                  <a:cubicBezTo>
                    <a:pt x="2268" y="34"/>
                    <a:pt x="1168" y="567"/>
                    <a:pt x="34" y="1034"/>
                  </a:cubicBezTo>
                  <a:cubicBezTo>
                    <a:pt x="0" y="1034"/>
                    <a:pt x="34" y="1101"/>
                    <a:pt x="34" y="1101"/>
                  </a:cubicBezTo>
                  <a:cubicBezTo>
                    <a:pt x="1134" y="601"/>
                    <a:pt x="2302" y="234"/>
                    <a:pt x="3503" y="67"/>
                  </a:cubicBezTo>
                  <a:cubicBezTo>
                    <a:pt x="3569" y="67"/>
                    <a:pt x="3569" y="0"/>
                    <a:pt x="35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5"/>
            <p:cNvSpPr/>
            <p:nvPr/>
          </p:nvSpPr>
          <p:spPr>
            <a:xfrm>
              <a:off x="-2646775" y="1252550"/>
              <a:ext cx="145975" cy="270225"/>
            </a:xfrm>
            <a:custGeom>
              <a:avLst/>
              <a:gdLst/>
              <a:ahLst/>
              <a:cxnLst/>
              <a:rect l="l" t="t" r="r" b="b"/>
              <a:pathLst>
                <a:path w="5839" h="10809" extrusionOk="0">
                  <a:moveTo>
                    <a:pt x="968" y="0"/>
                  </a:moveTo>
                  <a:cubicBezTo>
                    <a:pt x="968" y="0"/>
                    <a:pt x="801" y="1035"/>
                    <a:pt x="568" y="2302"/>
                  </a:cubicBezTo>
                  <a:cubicBezTo>
                    <a:pt x="568" y="2369"/>
                    <a:pt x="534" y="2436"/>
                    <a:pt x="534" y="2469"/>
                  </a:cubicBezTo>
                  <a:cubicBezTo>
                    <a:pt x="534" y="2536"/>
                    <a:pt x="501" y="2636"/>
                    <a:pt x="501" y="2702"/>
                  </a:cubicBezTo>
                  <a:cubicBezTo>
                    <a:pt x="468" y="2869"/>
                    <a:pt x="434" y="3069"/>
                    <a:pt x="401" y="3269"/>
                  </a:cubicBezTo>
                  <a:cubicBezTo>
                    <a:pt x="367" y="3470"/>
                    <a:pt x="334" y="3570"/>
                    <a:pt x="334" y="3703"/>
                  </a:cubicBezTo>
                  <a:cubicBezTo>
                    <a:pt x="301" y="3870"/>
                    <a:pt x="267" y="4003"/>
                    <a:pt x="267" y="4170"/>
                  </a:cubicBezTo>
                  <a:cubicBezTo>
                    <a:pt x="101" y="5271"/>
                    <a:pt x="1" y="6372"/>
                    <a:pt x="1" y="7473"/>
                  </a:cubicBezTo>
                  <a:cubicBezTo>
                    <a:pt x="67" y="7940"/>
                    <a:pt x="2069" y="10808"/>
                    <a:pt x="4103" y="10808"/>
                  </a:cubicBezTo>
                  <a:cubicBezTo>
                    <a:pt x="4737" y="10808"/>
                    <a:pt x="4837" y="7239"/>
                    <a:pt x="4837" y="7239"/>
                  </a:cubicBezTo>
                  <a:lnTo>
                    <a:pt x="4904" y="6972"/>
                  </a:lnTo>
                  <a:lnTo>
                    <a:pt x="5838" y="3303"/>
                  </a:lnTo>
                  <a:lnTo>
                    <a:pt x="1602" y="401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5"/>
            <p:cNvSpPr/>
            <p:nvPr/>
          </p:nvSpPr>
          <p:spPr>
            <a:xfrm>
              <a:off x="-2632600" y="1252550"/>
              <a:ext cx="131800" cy="174325"/>
            </a:xfrm>
            <a:custGeom>
              <a:avLst/>
              <a:gdLst/>
              <a:ahLst/>
              <a:cxnLst/>
              <a:rect l="l" t="t" r="r" b="b"/>
              <a:pathLst>
                <a:path w="5272" h="6973" extrusionOk="0">
                  <a:moveTo>
                    <a:pt x="401" y="0"/>
                  </a:moveTo>
                  <a:cubicBezTo>
                    <a:pt x="401" y="0"/>
                    <a:pt x="234" y="1001"/>
                    <a:pt x="1" y="2302"/>
                  </a:cubicBezTo>
                  <a:cubicBezTo>
                    <a:pt x="701" y="4404"/>
                    <a:pt x="2269" y="6105"/>
                    <a:pt x="4337" y="6972"/>
                  </a:cubicBezTo>
                  <a:lnTo>
                    <a:pt x="5271" y="3303"/>
                  </a:lnTo>
                  <a:lnTo>
                    <a:pt x="1035" y="367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5"/>
            <p:cNvSpPr/>
            <p:nvPr/>
          </p:nvSpPr>
          <p:spPr>
            <a:xfrm>
              <a:off x="-2711825" y="1001000"/>
              <a:ext cx="374475" cy="386375"/>
            </a:xfrm>
            <a:custGeom>
              <a:avLst/>
              <a:gdLst/>
              <a:ahLst/>
              <a:cxnLst/>
              <a:rect l="l" t="t" r="r" b="b"/>
              <a:pathLst>
                <a:path w="14979" h="15455" extrusionOk="0">
                  <a:moveTo>
                    <a:pt x="7132" y="1"/>
                  </a:moveTo>
                  <a:cubicBezTo>
                    <a:pt x="6536" y="1"/>
                    <a:pt x="5952" y="94"/>
                    <a:pt x="5405" y="255"/>
                  </a:cubicBezTo>
                  <a:cubicBezTo>
                    <a:pt x="2536" y="1056"/>
                    <a:pt x="1" y="3791"/>
                    <a:pt x="2136" y="10062"/>
                  </a:cubicBezTo>
                  <a:cubicBezTo>
                    <a:pt x="3686" y="14641"/>
                    <a:pt x="6415" y="15455"/>
                    <a:pt x="8266" y="15455"/>
                  </a:cubicBezTo>
                  <a:cubicBezTo>
                    <a:pt x="8964" y="15455"/>
                    <a:pt x="9537" y="15339"/>
                    <a:pt x="9874" y="15266"/>
                  </a:cubicBezTo>
                  <a:cubicBezTo>
                    <a:pt x="11275" y="14933"/>
                    <a:pt x="14978" y="13331"/>
                    <a:pt x="13510" y="6860"/>
                  </a:cubicBezTo>
                  <a:cubicBezTo>
                    <a:pt x="12326" y="1639"/>
                    <a:pt x="9622" y="1"/>
                    <a:pt x="7132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5"/>
            <p:cNvSpPr/>
            <p:nvPr/>
          </p:nvSpPr>
          <p:spPr>
            <a:xfrm>
              <a:off x="-2422450" y="1132250"/>
              <a:ext cx="34225" cy="16075"/>
            </a:xfrm>
            <a:custGeom>
              <a:avLst/>
              <a:gdLst/>
              <a:ahLst/>
              <a:cxnLst/>
              <a:rect l="l" t="t" r="r" b="b"/>
              <a:pathLst>
                <a:path w="1369" h="643" extrusionOk="0">
                  <a:moveTo>
                    <a:pt x="715" y="1"/>
                  </a:moveTo>
                  <a:cubicBezTo>
                    <a:pt x="678" y="1"/>
                    <a:pt x="640" y="3"/>
                    <a:pt x="601" y="9"/>
                  </a:cubicBezTo>
                  <a:cubicBezTo>
                    <a:pt x="575" y="5"/>
                    <a:pt x="549" y="3"/>
                    <a:pt x="524" y="3"/>
                  </a:cubicBezTo>
                  <a:cubicBezTo>
                    <a:pt x="350" y="3"/>
                    <a:pt x="184" y="97"/>
                    <a:pt x="67" y="243"/>
                  </a:cubicBezTo>
                  <a:cubicBezTo>
                    <a:pt x="1" y="343"/>
                    <a:pt x="34" y="476"/>
                    <a:pt x="134" y="543"/>
                  </a:cubicBezTo>
                  <a:cubicBezTo>
                    <a:pt x="267" y="609"/>
                    <a:pt x="434" y="643"/>
                    <a:pt x="601" y="643"/>
                  </a:cubicBezTo>
                  <a:lnTo>
                    <a:pt x="1068" y="643"/>
                  </a:lnTo>
                  <a:cubicBezTo>
                    <a:pt x="1268" y="609"/>
                    <a:pt x="1368" y="343"/>
                    <a:pt x="1201" y="209"/>
                  </a:cubicBezTo>
                  <a:cubicBezTo>
                    <a:pt x="1062" y="70"/>
                    <a:pt x="900" y="1"/>
                    <a:pt x="7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5"/>
            <p:cNvSpPr/>
            <p:nvPr/>
          </p:nvSpPr>
          <p:spPr>
            <a:xfrm>
              <a:off x="-2512275" y="1153100"/>
              <a:ext cx="30650" cy="20575"/>
            </a:xfrm>
            <a:custGeom>
              <a:avLst/>
              <a:gdLst/>
              <a:ahLst/>
              <a:cxnLst/>
              <a:rect l="l" t="t" r="r" b="b"/>
              <a:pathLst>
                <a:path w="1226" h="823" extrusionOk="0">
                  <a:moveTo>
                    <a:pt x="825" y="1"/>
                  </a:moveTo>
                  <a:cubicBezTo>
                    <a:pt x="725" y="1"/>
                    <a:pt x="625" y="26"/>
                    <a:pt x="525" y="76"/>
                  </a:cubicBezTo>
                  <a:cubicBezTo>
                    <a:pt x="325" y="142"/>
                    <a:pt x="158" y="309"/>
                    <a:pt x="58" y="509"/>
                  </a:cubicBezTo>
                  <a:cubicBezTo>
                    <a:pt x="0" y="654"/>
                    <a:pt x="142" y="823"/>
                    <a:pt x="289" y="823"/>
                  </a:cubicBezTo>
                  <a:cubicBezTo>
                    <a:pt x="312" y="823"/>
                    <a:pt x="335" y="819"/>
                    <a:pt x="358" y="810"/>
                  </a:cubicBezTo>
                  <a:cubicBezTo>
                    <a:pt x="525" y="743"/>
                    <a:pt x="658" y="676"/>
                    <a:pt x="792" y="643"/>
                  </a:cubicBezTo>
                  <a:cubicBezTo>
                    <a:pt x="958" y="576"/>
                    <a:pt x="1092" y="476"/>
                    <a:pt x="1192" y="376"/>
                  </a:cubicBezTo>
                  <a:cubicBezTo>
                    <a:pt x="1225" y="276"/>
                    <a:pt x="1192" y="142"/>
                    <a:pt x="1125" y="76"/>
                  </a:cubicBezTo>
                  <a:cubicBezTo>
                    <a:pt x="1025" y="26"/>
                    <a:pt x="925" y="1"/>
                    <a:pt x="82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5"/>
            <p:cNvSpPr/>
            <p:nvPr/>
          </p:nvSpPr>
          <p:spPr>
            <a:xfrm>
              <a:off x="-2477475" y="1204175"/>
              <a:ext cx="12525" cy="31725"/>
            </a:xfrm>
            <a:custGeom>
              <a:avLst/>
              <a:gdLst/>
              <a:ahLst/>
              <a:cxnLst/>
              <a:rect l="l" t="t" r="r" b="b"/>
              <a:pathLst>
                <a:path w="501" h="1269" extrusionOk="0">
                  <a:moveTo>
                    <a:pt x="234" y="1"/>
                  </a:moveTo>
                  <a:cubicBezTo>
                    <a:pt x="234" y="1"/>
                    <a:pt x="200" y="34"/>
                    <a:pt x="200" y="67"/>
                  </a:cubicBezTo>
                  <a:cubicBezTo>
                    <a:pt x="334" y="468"/>
                    <a:pt x="367" y="1001"/>
                    <a:pt x="0" y="1235"/>
                  </a:cubicBezTo>
                  <a:lnTo>
                    <a:pt x="0" y="1268"/>
                  </a:lnTo>
                  <a:cubicBezTo>
                    <a:pt x="500" y="1102"/>
                    <a:pt x="400" y="401"/>
                    <a:pt x="2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5"/>
            <p:cNvSpPr/>
            <p:nvPr/>
          </p:nvSpPr>
          <p:spPr>
            <a:xfrm>
              <a:off x="-2501875" y="1194875"/>
              <a:ext cx="38850" cy="36150"/>
            </a:xfrm>
            <a:custGeom>
              <a:avLst/>
              <a:gdLst/>
              <a:ahLst/>
              <a:cxnLst/>
              <a:rect l="l" t="t" r="r" b="b"/>
              <a:pathLst>
                <a:path w="1554" h="1446" extrusionOk="0">
                  <a:moveTo>
                    <a:pt x="769" y="1"/>
                  </a:moveTo>
                  <a:cubicBezTo>
                    <a:pt x="749" y="1"/>
                    <a:pt x="729" y="2"/>
                    <a:pt x="709" y="6"/>
                  </a:cubicBezTo>
                  <a:cubicBezTo>
                    <a:pt x="0" y="103"/>
                    <a:pt x="225" y="1445"/>
                    <a:pt x="843" y="1445"/>
                  </a:cubicBezTo>
                  <a:cubicBezTo>
                    <a:pt x="865" y="1445"/>
                    <a:pt x="887" y="1444"/>
                    <a:pt x="909" y="1440"/>
                  </a:cubicBezTo>
                  <a:cubicBezTo>
                    <a:pt x="1554" y="1343"/>
                    <a:pt x="1327" y="1"/>
                    <a:pt x="76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5"/>
            <p:cNvSpPr/>
            <p:nvPr/>
          </p:nvSpPr>
          <p:spPr>
            <a:xfrm>
              <a:off x="-2512500" y="1198125"/>
              <a:ext cx="24200" cy="16925"/>
            </a:xfrm>
            <a:custGeom>
              <a:avLst/>
              <a:gdLst/>
              <a:ahLst/>
              <a:cxnLst/>
              <a:rect l="l" t="t" r="r" b="b"/>
              <a:pathLst>
                <a:path w="968" h="677" extrusionOk="0">
                  <a:moveTo>
                    <a:pt x="889" y="0"/>
                  </a:moveTo>
                  <a:cubicBezTo>
                    <a:pt x="881" y="0"/>
                    <a:pt x="874" y="3"/>
                    <a:pt x="867" y="9"/>
                  </a:cubicBezTo>
                  <a:cubicBezTo>
                    <a:pt x="767" y="109"/>
                    <a:pt x="667" y="276"/>
                    <a:pt x="500" y="309"/>
                  </a:cubicBezTo>
                  <a:cubicBezTo>
                    <a:pt x="476" y="322"/>
                    <a:pt x="449" y="327"/>
                    <a:pt x="421" y="327"/>
                  </a:cubicBezTo>
                  <a:cubicBezTo>
                    <a:pt x="296" y="327"/>
                    <a:pt x="142" y="218"/>
                    <a:pt x="33" y="109"/>
                  </a:cubicBezTo>
                  <a:cubicBezTo>
                    <a:pt x="33" y="109"/>
                    <a:pt x="0" y="109"/>
                    <a:pt x="33" y="143"/>
                  </a:cubicBezTo>
                  <a:cubicBezTo>
                    <a:pt x="67" y="410"/>
                    <a:pt x="234" y="676"/>
                    <a:pt x="534" y="676"/>
                  </a:cubicBezTo>
                  <a:cubicBezTo>
                    <a:pt x="834" y="643"/>
                    <a:pt x="967" y="376"/>
                    <a:pt x="967" y="76"/>
                  </a:cubicBezTo>
                  <a:cubicBezTo>
                    <a:pt x="967" y="49"/>
                    <a:pt x="924" y="0"/>
                    <a:pt x="88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5"/>
            <p:cNvSpPr/>
            <p:nvPr/>
          </p:nvSpPr>
          <p:spPr>
            <a:xfrm>
              <a:off x="-2413275" y="1190850"/>
              <a:ext cx="17550" cy="27525"/>
            </a:xfrm>
            <a:custGeom>
              <a:avLst/>
              <a:gdLst/>
              <a:ahLst/>
              <a:cxnLst/>
              <a:rect l="l" t="t" r="r" b="b"/>
              <a:pathLst>
                <a:path w="702" h="1101" extrusionOk="0">
                  <a:moveTo>
                    <a:pt x="1" y="0"/>
                  </a:moveTo>
                  <a:cubicBezTo>
                    <a:pt x="1" y="434"/>
                    <a:pt x="201" y="1101"/>
                    <a:pt x="701" y="1101"/>
                  </a:cubicBezTo>
                  <a:lnTo>
                    <a:pt x="701" y="1067"/>
                  </a:lnTo>
                  <a:cubicBezTo>
                    <a:pt x="267" y="1001"/>
                    <a:pt x="134" y="467"/>
                    <a:pt x="67" y="33"/>
                  </a:cubicBezTo>
                  <a:cubicBezTo>
                    <a:pt x="67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5"/>
            <p:cNvSpPr/>
            <p:nvPr/>
          </p:nvSpPr>
          <p:spPr>
            <a:xfrm>
              <a:off x="-2419275" y="1177150"/>
              <a:ext cx="38525" cy="36450"/>
            </a:xfrm>
            <a:custGeom>
              <a:avLst/>
              <a:gdLst/>
              <a:ahLst/>
              <a:cxnLst/>
              <a:rect l="l" t="t" r="r" b="b"/>
              <a:pathLst>
                <a:path w="1541" h="1458" extrusionOk="0">
                  <a:moveTo>
                    <a:pt x="686" y="1"/>
                  </a:moveTo>
                  <a:cubicBezTo>
                    <a:pt x="650" y="1"/>
                    <a:pt x="612" y="5"/>
                    <a:pt x="574" y="14"/>
                  </a:cubicBezTo>
                  <a:cubicBezTo>
                    <a:pt x="1" y="174"/>
                    <a:pt x="249" y="1458"/>
                    <a:pt x="853" y="1458"/>
                  </a:cubicBezTo>
                  <a:cubicBezTo>
                    <a:pt x="881" y="1458"/>
                    <a:pt x="911" y="1455"/>
                    <a:pt x="941" y="1449"/>
                  </a:cubicBezTo>
                  <a:cubicBezTo>
                    <a:pt x="1540" y="1291"/>
                    <a:pt x="1305" y="1"/>
                    <a:pt x="68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5"/>
            <p:cNvSpPr/>
            <p:nvPr/>
          </p:nvSpPr>
          <p:spPr>
            <a:xfrm>
              <a:off x="-2399000" y="1172500"/>
              <a:ext cx="22450" cy="18175"/>
            </a:xfrm>
            <a:custGeom>
              <a:avLst/>
              <a:gdLst/>
              <a:ahLst/>
              <a:cxnLst/>
              <a:rect l="l" t="t" r="r" b="b"/>
              <a:pathLst>
                <a:path w="898" h="727" extrusionOk="0">
                  <a:moveTo>
                    <a:pt x="797" y="0"/>
                  </a:moveTo>
                  <a:cubicBezTo>
                    <a:pt x="730" y="167"/>
                    <a:pt x="630" y="367"/>
                    <a:pt x="497" y="367"/>
                  </a:cubicBezTo>
                  <a:cubicBezTo>
                    <a:pt x="474" y="372"/>
                    <a:pt x="452" y="374"/>
                    <a:pt x="430" y="374"/>
                  </a:cubicBezTo>
                  <a:cubicBezTo>
                    <a:pt x="294" y="374"/>
                    <a:pt x="179" y="291"/>
                    <a:pt x="63" y="234"/>
                  </a:cubicBezTo>
                  <a:cubicBezTo>
                    <a:pt x="60" y="230"/>
                    <a:pt x="56" y="228"/>
                    <a:pt x="52" y="228"/>
                  </a:cubicBezTo>
                  <a:cubicBezTo>
                    <a:pt x="23" y="228"/>
                    <a:pt x="0" y="334"/>
                    <a:pt x="30" y="334"/>
                  </a:cubicBezTo>
                  <a:cubicBezTo>
                    <a:pt x="139" y="553"/>
                    <a:pt x="294" y="727"/>
                    <a:pt x="475" y="727"/>
                  </a:cubicBezTo>
                  <a:cubicBezTo>
                    <a:pt x="514" y="727"/>
                    <a:pt x="555" y="719"/>
                    <a:pt x="597" y="701"/>
                  </a:cubicBezTo>
                  <a:cubicBezTo>
                    <a:pt x="864" y="567"/>
                    <a:pt x="897" y="267"/>
                    <a:pt x="8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5"/>
            <p:cNvSpPr/>
            <p:nvPr/>
          </p:nvSpPr>
          <p:spPr>
            <a:xfrm>
              <a:off x="-2458300" y="1295925"/>
              <a:ext cx="23375" cy="10025"/>
            </a:xfrm>
            <a:custGeom>
              <a:avLst/>
              <a:gdLst/>
              <a:ahLst/>
              <a:cxnLst/>
              <a:rect l="l" t="t" r="r" b="b"/>
              <a:pathLst>
                <a:path w="935" h="401" extrusionOk="0">
                  <a:moveTo>
                    <a:pt x="34" y="0"/>
                  </a:moveTo>
                  <a:cubicBezTo>
                    <a:pt x="0" y="0"/>
                    <a:pt x="0" y="0"/>
                    <a:pt x="0" y="33"/>
                  </a:cubicBezTo>
                  <a:cubicBezTo>
                    <a:pt x="34" y="234"/>
                    <a:pt x="200" y="367"/>
                    <a:pt x="401" y="400"/>
                  </a:cubicBezTo>
                  <a:cubicBezTo>
                    <a:pt x="634" y="367"/>
                    <a:pt x="834" y="234"/>
                    <a:pt x="934" y="33"/>
                  </a:cubicBezTo>
                  <a:lnTo>
                    <a:pt x="901" y="33"/>
                  </a:lnTo>
                  <a:cubicBezTo>
                    <a:pt x="767" y="133"/>
                    <a:pt x="601" y="167"/>
                    <a:pt x="434" y="200"/>
                  </a:cubicBezTo>
                  <a:cubicBezTo>
                    <a:pt x="416" y="204"/>
                    <a:pt x="399" y="205"/>
                    <a:pt x="382" y="205"/>
                  </a:cubicBezTo>
                  <a:cubicBezTo>
                    <a:pt x="239" y="205"/>
                    <a:pt x="123" y="89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5"/>
            <p:cNvSpPr/>
            <p:nvPr/>
          </p:nvSpPr>
          <p:spPr>
            <a:xfrm>
              <a:off x="-2455800" y="1138800"/>
              <a:ext cx="56275" cy="136325"/>
            </a:xfrm>
            <a:custGeom>
              <a:avLst/>
              <a:gdLst/>
              <a:ahLst/>
              <a:cxnLst/>
              <a:rect l="l" t="t" r="r" b="b"/>
              <a:pathLst>
                <a:path w="2251" h="5453" extrusionOk="0">
                  <a:moveTo>
                    <a:pt x="435" y="1"/>
                  </a:moveTo>
                  <a:cubicBezTo>
                    <a:pt x="403" y="1"/>
                    <a:pt x="367" y="32"/>
                    <a:pt x="367" y="81"/>
                  </a:cubicBezTo>
                  <a:cubicBezTo>
                    <a:pt x="801" y="1415"/>
                    <a:pt x="1435" y="2682"/>
                    <a:pt x="1868" y="4050"/>
                  </a:cubicBezTo>
                  <a:cubicBezTo>
                    <a:pt x="1735" y="4033"/>
                    <a:pt x="1610" y="4025"/>
                    <a:pt x="1485" y="4025"/>
                  </a:cubicBezTo>
                  <a:cubicBezTo>
                    <a:pt x="1360" y="4025"/>
                    <a:pt x="1235" y="4033"/>
                    <a:pt x="1101" y="4050"/>
                  </a:cubicBezTo>
                  <a:cubicBezTo>
                    <a:pt x="1068" y="4050"/>
                    <a:pt x="1501" y="5051"/>
                    <a:pt x="1501" y="5151"/>
                  </a:cubicBezTo>
                  <a:cubicBezTo>
                    <a:pt x="1314" y="5188"/>
                    <a:pt x="1126" y="5207"/>
                    <a:pt x="942" y="5207"/>
                  </a:cubicBezTo>
                  <a:cubicBezTo>
                    <a:pt x="635" y="5207"/>
                    <a:pt x="338" y="5155"/>
                    <a:pt x="67" y="5051"/>
                  </a:cubicBezTo>
                  <a:cubicBezTo>
                    <a:pt x="47" y="5041"/>
                    <a:pt x="34" y="5037"/>
                    <a:pt x="24" y="5037"/>
                  </a:cubicBezTo>
                  <a:cubicBezTo>
                    <a:pt x="0" y="5037"/>
                    <a:pt x="0" y="5061"/>
                    <a:pt x="0" y="5084"/>
                  </a:cubicBezTo>
                  <a:cubicBezTo>
                    <a:pt x="287" y="5326"/>
                    <a:pt x="646" y="5452"/>
                    <a:pt x="1010" y="5452"/>
                  </a:cubicBezTo>
                  <a:cubicBezTo>
                    <a:pt x="1198" y="5452"/>
                    <a:pt x="1387" y="5419"/>
                    <a:pt x="1568" y="5351"/>
                  </a:cubicBezTo>
                  <a:cubicBezTo>
                    <a:pt x="1668" y="5318"/>
                    <a:pt x="1735" y="5284"/>
                    <a:pt x="1735" y="5284"/>
                  </a:cubicBezTo>
                  <a:cubicBezTo>
                    <a:pt x="1668" y="4951"/>
                    <a:pt x="1468" y="4317"/>
                    <a:pt x="1468" y="4317"/>
                  </a:cubicBezTo>
                  <a:lnTo>
                    <a:pt x="1468" y="4317"/>
                  </a:lnTo>
                  <a:cubicBezTo>
                    <a:pt x="1539" y="4335"/>
                    <a:pt x="1763" y="4372"/>
                    <a:pt x="1950" y="4372"/>
                  </a:cubicBezTo>
                  <a:cubicBezTo>
                    <a:pt x="2114" y="4372"/>
                    <a:pt x="2251" y="4344"/>
                    <a:pt x="2235" y="4250"/>
                  </a:cubicBezTo>
                  <a:cubicBezTo>
                    <a:pt x="1768" y="2783"/>
                    <a:pt x="1168" y="1382"/>
                    <a:pt x="467" y="14"/>
                  </a:cubicBezTo>
                  <a:cubicBezTo>
                    <a:pt x="458" y="5"/>
                    <a:pt x="447" y="1"/>
                    <a:pt x="43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5"/>
            <p:cNvSpPr/>
            <p:nvPr/>
          </p:nvSpPr>
          <p:spPr>
            <a:xfrm>
              <a:off x="-2457475" y="1265050"/>
              <a:ext cx="34225" cy="24225"/>
            </a:xfrm>
            <a:custGeom>
              <a:avLst/>
              <a:gdLst/>
              <a:ahLst/>
              <a:cxnLst/>
              <a:rect l="l" t="t" r="r" b="b"/>
              <a:pathLst>
                <a:path w="1369" h="969" extrusionOk="0">
                  <a:moveTo>
                    <a:pt x="101" y="1"/>
                  </a:moveTo>
                  <a:cubicBezTo>
                    <a:pt x="67" y="134"/>
                    <a:pt x="34" y="268"/>
                    <a:pt x="34" y="401"/>
                  </a:cubicBezTo>
                  <a:cubicBezTo>
                    <a:pt x="1" y="668"/>
                    <a:pt x="67" y="968"/>
                    <a:pt x="401" y="968"/>
                  </a:cubicBezTo>
                  <a:cubicBezTo>
                    <a:pt x="568" y="968"/>
                    <a:pt x="701" y="935"/>
                    <a:pt x="835" y="868"/>
                  </a:cubicBezTo>
                  <a:cubicBezTo>
                    <a:pt x="1068" y="701"/>
                    <a:pt x="1235" y="501"/>
                    <a:pt x="1368" y="234"/>
                  </a:cubicBezTo>
                  <a:lnTo>
                    <a:pt x="1368" y="234"/>
                  </a:lnTo>
                  <a:cubicBezTo>
                    <a:pt x="1278" y="248"/>
                    <a:pt x="1187" y="255"/>
                    <a:pt x="1097" y="255"/>
                  </a:cubicBezTo>
                  <a:cubicBezTo>
                    <a:pt x="755" y="255"/>
                    <a:pt x="417" y="159"/>
                    <a:pt x="1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5"/>
            <p:cNvSpPr/>
            <p:nvPr/>
          </p:nvSpPr>
          <p:spPr>
            <a:xfrm>
              <a:off x="-2457475" y="1274950"/>
              <a:ext cx="20875" cy="14325"/>
            </a:xfrm>
            <a:custGeom>
              <a:avLst/>
              <a:gdLst/>
              <a:ahLst/>
              <a:cxnLst/>
              <a:rect l="l" t="t" r="r" b="b"/>
              <a:pathLst>
                <a:path w="835" h="573" extrusionOk="0">
                  <a:moveTo>
                    <a:pt x="118" y="1"/>
                  </a:moveTo>
                  <a:cubicBezTo>
                    <a:pt x="90" y="1"/>
                    <a:pt x="62" y="2"/>
                    <a:pt x="34" y="5"/>
                  </a:cubicBezTo>
                  <a:cubicBezTo>
                    <a:pt x="1" y="272"/>
                    <a:pt x="101" y="572"/>
                    <a:pt x="434" y="572"/>
                  </a:cubicBezTo>
                  <a:cubicBezTo>
                    <a:pt x="568" y="572"/>
                    <a:pt x="701" y="539"/>
                    <a:pt x="835" y="472"/>
                  </a:cubicBezTo>
                  <a:cubicBezTo>
                    <a:pt x="712" y="167"/>
                    <a:pt x="422" y="1"/>
                    <a:pt x="118" y="1"/>
                  </a:cubicBezTo>
                  <a:close/>
                </a:path>
              </a:pathLst>
            </a:custGeom>
            <a:solidFill>
              <a:srgbClr val="FF9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5"/>
            <p:cNvSpPr/>
            <p:nvPr/>
          </p:nvSpPr>
          <p:spPr>
            <a:xfrm>
              <a:off x="-2728500" y="989125"/>
              <a:ext cx="336925" cy="273450"/>
            </a:xfrm>
            <a:custGeom>
              <a:avLst/>
              <a:gdLst/>
              <a:ahLst/>
              <a:cxnLst/>
              <a:rect l="l" t="t" r="r" b="b"/>
              <a:pathLst>
                <a:path w="13477" h="10938" extrusionOk="0">
                  <a:moveTo>
                    <a:pt x="7954" y="1"/>
                  </a:moveTo>
                  <a:cubicBezTo>
                    <a:pt x="5822" y="1"/>
                    <a:pt x="3449" y="817"/>
                    <a:pt x="2235" y="2598"/>
                  </a:cubicBezTo>
                  <a:cubicBezTo>
                    <a:pt x="1" y="5867"/>
                    <a:pt x="3136" y="10938"/>
                    <a:pt x="3136" y="10938"/>
                  </a:cubicBezTo>
                  <a:cubicBezTo>
                    <a:pt x="3937" y="10404"/>
                    <a:pt x="4370" y="9503"/>
                    <a:pt x="4337" y="8569"/>
                  </a:cubicBezTo>
                  <a:cubicBezTo>
                    <a:pt x="5371" y="7902"/>
                    <a:pt x="6238" y="6968"/>
                    <a:pt x="6839" y="5867"/>
                  </a:cubicBezTo>
                  <a:lnTo>
                    <a:pt x="6839" y="5867"/>
                  </a:lnTo>
                  <a:cubicBezTo>
                    <a:pt x="6805" y="6001"/>
                    <a:pt x="6639" y="7002"/>
                    <a:pt x="6505" y="7535"/>
                  </a:cubicBezTo>
                  <a:cubicBezTo>
                    <a:pt x="10508" y="6168"/>
                    <a:pt x="11342" y="2832"/>
                    <a:pt x="11342" y="2832"/>
                  </a:cubicBezTo>
                  <a:cubicBezTo>
                    <a:pt x="12209" y="3466"/>
                    <a:pt x="12943" y="4266"/>
                    <a:pt x="13477" y="5200"/>
                  </a:cubicBezTo>
                  <a:cubicBezTo>
                    <a:pt x="13477" y="5200"/>
                    <a:pt x="13143" y="2665"/>
                    <a:pt x="11609" y="1164"/>
                  </a:cubicBezTo>
                  <a:cubicBezTo>
                    <a:pt x="10837" y="406"/>
                    <a:pt x="9455" y="1"/>
                    <a:pt x="79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5"/>
            <p:cNvSpPr/>
            <p:nvPr/>
          </p:nvSpPr>
          <p:spPr>
            <a:xfrm>
              <a:off x="-2540025" y="1043650"/>
              <a:ext cx="97600" cy="132200"/>
            </a:xfrm>
            <a:custGeom>
              <a:avLst/>
              <a:gdLst/>
              <a:ahLst/>
              <a:cxnLst/>
              <a:rect l="l" t="t" r="r" b="b"/>
              <a:pathLst>
                <a:path w="3904" h="5288" extrusionOk="0">
                  <a:moveTo>
                    <a:pt x="3815" y="1"/>
                  </a:moveTo>
                  <a:cubicBezTo>
                    <a:pt x="3795" y="1"/>
                    <a:pt x="3770" y="17"/>
                    <a:pt x="3770" y="51"/>
                  </a:cubicBezTo>
                  <a:cubicBezTo>
                    <a:pt x="3770" y="584"/>
                    <a:pt x="3670" y="1151"/>
                    <a:pt x="3469" y="1685"/>
                  </a:cubicBezTo>
                  <a:cubicBezTo>
                    <a:pt x="3269" y="2152"/>
                    <a:pt x="3036" y="2619"/>
                    <a:pt x="2769" y="3053"/>
                  </a:cubicBezTo>
                  <a:cubicBezTo>
                    <a:pt x="2068" y="4020"/>
                    <a:pt x="1101" y="4821"/>
                    <a:pt x="0" y="5288"/>
                  </a:cubicBezTo>
                  <a:cubicBezTo>
                    <a:pt x="734" y="5054"/>
                    <a:pt x="1401" y="4687"/>
                    <a:pt x="2002" y="4220"/>
                  </a:cubicBezTo>
                  <a:cubicBezTo>
                    <a:pt x="2402" y="3920"/>
                    <a:pt x="2736" y="3586"/>
                    <a:pt x="3036" y="3186"/>
                  </a:cubicBezTo>
                  <a:cubicBezTo>
                    <a:pt x="3369" y="2752"/>
                    <a:pt x="3603" y="2252"/>
                    <a:pt x="3770" y="1718"/>
                  </a:cubicBezTo>
                  <a:cubicBezTo>
                    <a:pt x="3870" y="1151"/>
                    <a:pt x="3903" y="584"/>
                    <a:pt x="3836" y="51"/>
                  </a:cubicBezTo>
                  <a:cubicBezTo>
                    <a:pt x="3853" y="17"/>
                    <a:pt x="3836" y="1"/>
                    <a:pt x="38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5"/>
            <p:cNvSpPr/>
            <p:nvPr/>
          </p:nvSpPr>
          <p:spPr>
            <a:xfrm>
              <a:off x="-2711825" y="1215875"/>
              <a:ext cx="101775" cy="97575"/>
            </a:xfrm>
            <a:custGeom>
              <a:avLst/>
              <a:gdLst/>
              <a:ahLst/>
              <a:cxnLst/>
              <a:rect l="l" t="t" r="r" b="b"/>
              <a:pathLst>
                <a:path w="4071" h="3903" extrusionOk="0">
                  <a:moveTo>
                    <a:pt x="1299" y="0"/>
                  </a:moveTo>
                  <a:cubicBezTo>
                    <a:pt x="1142" y="0"/>
                    <a:pt x="996" y="40"/>
                    <a:pt x="868" y="133"/>
                  </a:cubicBezTo>
                  <a:cubicBezTo>
                    <a:pt x="1" y="767"/>
                    <a:pt x="1502" y="3602"/>
                    <a:pt x="2636" y="3869"/>
                  </a:cubicBezTo>
                  <a:cubicBezTo>
                    <a:pt x="2736" y="3903"/>
                    <a:pt x="2869" y="3903"/>
                    <a:pt x="2969" y="3903"/>
                  </a:cubicBezTo>
                  <a:cubicBezTo>
                    <a:pt x="3070" y="3903"/>
                    <a:pt x="3170" y="3903"/>
                    <a:pt x="3270" y="3869"/>
                  </a:cubicBezTo>
                  <a:cubicBezTo>
                    <a:pt x="3403" y="3836"/>
                    <a:pt x="3537" y="3769"/>
                    <a:pt x="3637" y="3702"/>
                  </a:cubicBezTo>
                  <a:cubicBezTo>
                    <a:pt x="3737" y="3636"/>
                    <a:pt x="3803" y="3569"/>
                    <a:pt x="3870" y="3469"/>
                  </a:cubicBezTo>
                  <a:cubicBezTo>
                    <a:pt x="3937" y="3335"/>
                    <a:pt x="4004" y="3202"/>
                    <a:pt x="4070" y="3069"/>
                  </a:cubicBezTo>
                  <a:lnTo>
                    <a:pt x="3470" y="1334"/>
                  </a:lnTo>
                  <a:cubicBezTo>
                    <a:pt x="3470" y="1334"/>
                    <a:pt x="2209" y="0"/>
                    <a:pt x="1299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5"/>
            <p:cNvSpPr/>
            <p:nvPr/>
          </p:nvSpPr>
          <p:spPr>
            <a:xfrm>
              <a:off x="-2678475" y="1239200"/>
              <a:ext cx="54000" cy="58275"/>
            </a:xfrm>
            <a:custGeom>
              <a:avLst/>
              <a:gdLst/>
              <a:ahLst/>
              <a:cxnLst/>
              <a:rect l="l" t="t" r="r" b="b"/>
              <a:pathLst>
                <a:path w="2160" h="2331" extrusionOk="0">
                  <a:moveTo>
                    <a:pt x="41" y="0"/>
                  </a:moveTo>
                  <a:cubicBezTo>
                    <a:pt x="28" y="0"/>
                    <a:pt x="14" y="0"/>
                    <a:pt x="1" y="1"/>
                  </a:cubicBezTo>
                  <a:lnTo>
                    <a:pt x="1" y="34"/>
                  </a:lnTo>
                  <a:cubicBezTo>
                    <a:pt x="802" y="234"/>
                    <a:pt x="1302" y="901"/>
                    <a:pt x="1669" y="1602"/>
                  </a:cubicBezTo>
                  <a:cubicBezTo>
                    <a:pt x="1546" y="1443"/>
                    <a:pt x="1367" y="1359"/>
                    <a:pt x="1186" y="1359"/>
                  </a:cubicBezTo>
                  <a:cubicBezTo>
                    <a:pt x="1024" y="1359"/>
                    <a:pt x="861" y="1427"/>
                    <a:pt x="735" y="1569"/>
                  </a:cubicBezTo>
                  <a:cubicBezTo>
                    <a:pt x="735" y="1569"/>
                    <a:pt x="735" y="1602"/>
                    <a:pt x="768" y="1602"/>
                  </a:cubicBezTo>
                  <a:cubicBezTo>
                    <a:pt x="863" y="1555"/>
                    <a:pt x="961" y="1533"/>
                    <a:pt x="1058" y="1533"/>
                  </a:cubicBezTo>
                  <a:cubicBezTo>
                    <a:pt x="1235" y="1533"/>
                    <a:pt x="1406" y="1606"/>
                    <a:pt x="1535" y="1735"/>
                  </a:cubicBezTo>
                  <a:cubicBezTo>
                    <a:pt x="1702" y="1902"/>
                    <a:pt x="1869" y="2102"/>
                    <a:pt x="2002" y="2302"/>
                  </a:cubicBezTo>
                  <a:cubicBezTo>
                    <a:pt x="2012" y="2322"/>
                    <a:pt x="2031" y="2330"/>
                    <a:pt x="2051" y="2330"/>
                  </a:cubicBezTo>
                  <a:cubicBezTo>
                    <a:pt x="2100" y="2330"/>
                    <a:pt x="2159" y="2283"/>
                    <a:pt x="2136" y="2236"/>
                  </a:cubicBezTo>
                  <a:cubicBezTo>
                    <a:pt x="2004" y="1248"/>
                    <a:pt x="1060" y="0"/>
                    <a:pt x="4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5"/>
            <p:cNvSpPr/>
            <p:nvPr/>
          </p:nvSpPr>
          <p:spPr>
            <a:xfrm>
              <a:off x="-2645950" y="1294975"/>
              <a:ext cx="21150" cy="15675"/>
            </a:xfrm>
            <a:custGeom>
              <a:avLst/>
              <a:gdLst/>
              <a:ahLst/>
              <a:cxnLst/>
              <a:rect l="l" t="t" r="r" b="b"/>
              <a:pathLst>
                <a:path w="846" h="627" extrusionOk="0">
                  <a:moveTo>
                    <a:pt x="413" y="1"/>
                  </a:moveTo>
                  <a:cubicBezTo>
                    <a:pt x="368" y="1"/>
                    <a:pt x="319" y="12"/>
                    <a:pt x="268" y="38"/>
                  </a:cubicBezTo>
                  <a:cubicBezTo>
                    <a:pt x="101" y="71"/>
                    <a:pt x="1" y="272"/>
                    <a:pt x="68" y="438"/>
                  </a:cubicBezTo>
                  <a:cubicBezTo>
                    <a:pt x="120" y="543"/>
                    <a:pt x="233" y="626"/>
                    <a:pt x="359" y="626"/>
                  </a:cubicBezTo>
                  <a:cubicBezTo>
                    <a:pt x="395" y="626"/>
                    <a:pt x="431" y="620"/>
                    <a:pt x="468" y="605"/>
                  </a:cubicBezTo>
                  <a:cubicBezTo>
                    <a:pt x="846" y="518"/>
                    <a:pt x="717" y="1"/>
                    <a:pt x="4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5"/>
            <p:cNvSpPr/>
            <p:nvPr/>
          </p:nvSpPr>
          <p:spPr>
            <a:xfrm>
              <a:off x="-2662625" y="1288850"/>
              <a:ext cx="14300" cy="10650"/>
            </a:xfrm>
            <a:custGeom>
              <a:avLst/>
              <a:gdLst/>
              <a:ahLst/>
              <a:cxnLst/>
              <a:rect l="l" t="t" r="r" b="b"/>
              <a:pathLst>
                <a:path w="572" h="426" extrusionOk="0">
                  <a:moveTo>
                    <a:pt x="260" y="0"/>
                  </a:moveTo>
                  <a:cubicBezTo>
                    <a:pt x="231" y="0"/>
                    <a:pt x="200" y="5"/>
                    <a:pt x="168" y="16"/>
                  </a:cubicBezTo>
                  <a:cubicBezTo>
                    <a:pt x="67" y="50"/>
                    <a:pt x="1" y="183"/>
                    <a:pt x="34" y="283"/>
                  </a:cubicBezTo>
                  <a:cubicBezTo>
                    <a:pt x="62" y="365"/>
                    <a:pt x="157" y="425"/>
                    <a:pt x="264" y="425"/>
                  </a:cubicBezTo>
                  <a:cubicBezTo>
                    <a:pt x="287" y="425"/>
                    <a:pt x="311" y="422"/>
                    <a:pt x="334" y="416"/>
                  </a:cubicBezTo>
                  <a:cubicBezTo>
                    <a:pt x="572" y="327"/>
                    <a:pt x="492" y="0"/>
                    <a:pt x="2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5"/>
            <p:cNvSpPr/>
            <p:nvPr/>
          </p:nvSpPr>
          <p:spPr>
            <a:xfrm>
              <a:off x="-2962825" y="1431100"/>
              <a:ext cx="598150" cy="833600"/>
            </a:xfrm>
            <a:custGeom>
              <a:avLst/>
              <a:gdLst/>
              <a:ahLst/>
              <a:cxnLst/>
              <a:rect l="l" t="t" r="r" b="b"/>
              <a:pathLst>
                <a:path w="23926" h="33344" extrusionOk="0">
                  <a:moveTo>
                    <a:pt x="11013" y="0"/>
                  </a:moveTo>
                  <a:cubicBezTo>
                    <a:pt x="10056" y="0"/>
                    <a:pt x="8679" y="1495"/>
                    <a:pt x="8006" y="2732"/>
                  </a:cubicBezTo>
                  <a:cubicBezTo>
                    <a:pt x="4403" y="9237"/>
                    <a:pt x="0" y="18443"/>
                    <a:pt x="1068" y="21612"/>
                  </a:cubicBezTo>
                  <a:cubicBezTo>
                    <a:pt x="1835" y="23947"/>
                    <a:pt x="12709" y="31153"/>
                    <a:pt x="16145" y="33287"/>
                  </a:cubicBezTo>
                  <a:cubicBezTo>
                    <a:pt x="16205" y="33325"/>
                    <a:pt x="16276" y="33343"/>
                    <a:pt x="16358" y="33343"/>
                  </a:cubicBezTo>
                  <a:cubicBezTo>
                    <a:pt x="18014" y="33343"/>
                    <a:pt x="23926" y="25970"/>
                    <a:pt x="22750" y="25048"/>
                  </a:cubicBezTo>
                  <a:cubicBezTo>
                    <a:pt x="21149" y="23814"/>
                    <a:pt x="9774" y="17476"/>
                    <a:pt x="9774" y="16509"/>
                  </a:cubicBezTo>
                  <a:cubicBezTo>
                    <a:pt x="9774" y="15975"/>
                    <a:pt x="11375" y="7736"/>
                    <a:pt x="11875" y="4133"/>
                  </a:cubicBezTo>
                  <a:cubicBezTo>
                    <a:pt x="12315" y="1039"/>
                    <a:pt x="11810" y="0"/>
                    <a:pt x="11013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5"/>
            <p:cNvSpPr/>
            <p:nvPr/>
          </p:nvSpPr>
          <p:spPr>
            <a:xfrm>
              <a:off x="-2568375" y="2019775"/>
              <a:ext cx="596275" cy="335000"/>
            </a:xfrm>
            <a:custGeom>
              <a:avLst/>
              <a:gdLst/>
              <a:ahLst/>
              <a:cxnLst/>
              <a:rect l="l" t="t" r="r" b="b"/>
              <a:pathLst>
                <a:path w="23851" h="13400" extrusionOk="0">
                  <a:moveTo>
                    <a:pt x="4170" y="0"/>
                  </a:moveTo>
                  <a:cubicBezTo>
                    <a:pt x="4170" y="0"/>
                    <a:pt x="0" y="9440"/>
                    <a:pt x="367" y="9740"/>
                  </a:cubicBezTo>
                  <a:cubicBezTo>
                    <a:pt x="896" y="10194"/>
                    <a:pt x="2344" y="10690"/>
                    <a:pt x="4222" y="10690"/>
                  </a:cubicBezTo>
                  <a:cubicBezTo>
                    <a:pt x="5661" y="10690"/>
                    <a:pt x="7351" y="10398"/>
                    <a:pt x="9073" y="9574"/>
                  </a:cubicBezTo>
                  <a:cubicBezTo>
                    <a:pt x="9073" y="9574"/>
                    <a:pt x="12603" y="13400"/>
                    <a:pt x="14456" y="13400"/>
                  </a:cubicBezTo>
                  <a:cubicBezTo>
                    <a:pt x="14665" y="13400"/>
                    <a:pt x="14852" y="13351"/>
                    <a:pt x="15011" y="13243"/>
                  </a:cubicBezTo>
                  <a:cubicBezTo>
                    <a:pt x="15632" y="12789"/>
                    <a:pt x="15063" y="11695"/>
                    <a:pt x="14258" y="10637"/>
                  </a:cubicBezTo>
                  <a:lnTo>
                    <a:pt x="14258" y="10637"/>
                  </a:lnTo>
                  <a:cubicBezTo>
                    <a:pt x="15361" y="11719"/>
                    <a:pt x="16614" y="12744"/>
                    <a:pt x="17406" y="12744"/>
                  </a:cubicBezTo>
                  <a:cubicBezTo>
                    <a:pt x="17546" y="12744"/>
                    <a:pt x="17672" y="12712"/>
                    <a:pt x="17779" y="12643"/>
                  </a:cubicBezTo>
                  <a:cubicBezTo>
                    <a:pt x="18458" y="12210"/>
                    <a:pt x="18178" y="11285"/>
                    <a:pt x="17555" y="10290"/>
                  </a:cubicBezTo>
                  <a:lnTo>
                    <a:pt x="17555" y="10290"/>
                  </a:lnTo>
                  <a:cubicBezTo>
                    <a:pt x="18429" y="11111"/>
                    <a:pt x="19323" y="11747"/>
                    <a:pt x="19990" y="11747"/>
                  </a:cubicBezTo>
                  <a:cubicBezTo>
                    <a:pt x="20201" y="11747"/>
                    <a:pt x="20390" y="11683"/>
                    <a:pt x="20548" y="11542"/>
                  </a:cubicBezTo>
                  <a:cubicBezTo>
                    <a:pt x="21559" y="10639"/>
                    <a:pt x="19783" y="8433"/>
                    <a:pt x="18394" y="6979"/>
                  </a:cubicBezTo>
                  <a:lnTo>
                    <a:pt x="18394" y="6979"/>
                  </a:lnTo>
                  <a:cubicBezTo>
                    <a:pt x="19584" y="8066"/>
                    <a:pt x="21237" y="9403"/>
                    <a:pt x="22169" y="9403"/>
                  </a:cubicBezTo>
                  <a:cubicBezTo>
                    <a:pt x="22383" y="9403"/>
                    <a:pt x="22559" y="9333"/>
                    <a:pt x="22683" y="9173"/>
                  </a:cubicBezTo>
                  <a:cubicBezTo>
                    <a:pt x="23850" y="7672"/>
                    <a:pt x="17813" y="2735"/>
                    <a:pt x="16212" y="1801"/>
                  </a:cubicBezTo>
                  <a:cubicBezTo>
                    <a:pt x="15144" y="1168"/>
                    <a:pt x="12576" y="667"/>
                    <a:pt x="11041" y="534"/>
                  </a:cubicBezTo>
                  <a:cubicBezTo>
                    <a:pt x="8339" y="234"/>
                    <a:pt x="4170" y="0"/>
                    <a:pt x="4170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5"/>
            <p:cNvSpPr/>
            <p:nvPr/>
          </p:nvSpPr>
          <p:spPr>
            <a:xfrm>
              <a:off x="-2186450" y="2118625"/>
              <a:ext cx="132625" cy="148000"/>
            </a:xfrm>
            <a:custGeom>
              <a:avLst/>
              <a:gdLst/>
              <a:ahLst/>
              <a:cxnLst/>
              <a:rect l="l" t="t" r="r" b="b"/>
              <a:pathLst>
                <a:path w="5305" h="5920" extrusionOk="0">
                  <a:moveTo>
                    <a:pt x="11" y="1"/>
                  </a:moveTo>
                  <a:cubicBezTo>
                    <a:pt x="1" y="1"/>
                    <a:pt x="1" y="16"/>
                    <a:pt x="1" y="16"/>
                  </a:cubicBezTo>
                  <a:cubicBezTo>
                    <a:pt x="601" y="583"/>
                    <a:pt x="1135" y="1183"/>
                    <a:pt x="1702" y="1750"/>
                  </a:cubicBezTo>
                  <a:cubicBezTo>
                    <a:pt x="2269" y="2317"/>
                    <a:pt x="4304" y="4352"/>
                    <a:pt x="5304" y="5920"/>
                  </a:cubicBezTo>
                  <a:cubicBezTo>
                    <a:pt x="4804" y="4986"/>
                    <a:pt x="4204" y="4152"/>
                    <a:pt x="3503" y="3351"/>
                  </a:cubicBezTo>
                  <a:cubicBezTo>
                    <a:pt x="2969" y="2751"/>
                    <a:pt x="2436" y="2150"/>
                    <a:pt x="1835" y="1583"/>
                  </a:cubicBezTo>
                  <a:cubicBezTo>
                    <a:pt x="1268" y="1016"/>
                    <a:pt x="634" y="516"/>
                    <a:pt x="34" y="16"/>
                  </a:cubicBezTo>
                  <a:cubicBezTo>
                    <a:pt x="23" y="5"/>
                    <a:pt x="16" y="1"/>
                    <a:pt x="1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5"/>
            <p:cNvSpPr/>
            <p:nvPr/>
          </p:nvSpPr>
          <p:spPr>
            <a:xfrm>
              <a:off x="-2238150" y="2169050"/>
              <a:ext cx="109750" cy="108550"/>
            </a:xfrm>
            <a:custGeom>
              <a:avLst/>
              <a:gdLst/>
              <a:ahLst/>
              <a:cxnLst/>
              <a:rect l="l" t="t" r="r" b="b"/>
              <a:pathLst>
                <a:path w="4390" h="4342" extrusionOk="0">
                  <a:moveTo>
                    <a:pt x="34" y="0"/>
                  </a:moveTo>
                  <a:lnTo>
                    <a:pt x="1" y="33"/>
                  </a:lnTo>
                  <a:cubicBezTo>
                    <a:pt x="734" y="701"/>
                    <a:pt x="1435" y="1468"/>
                    <a:pt x="2169" y="2202"/>
                  </a:cubicBezTo>
                  <a:cubicBezTo>
                    <a:pt x="2869" y="2935"/>
                    <a:pt x="3603" y="3536"/>
                    <a:pt x="4304" y="4303"/>
                  </a:cubicBezTo>
                  <a:cubicBezTo>
                    <a:pt x="4332" y="4331"/>
                    <a:pt x="4354" y="4342"/>
                    <a:pt x="4368" y="4342"/>
                  </a:cubicBezTo>
                  <a:cubicBezTo>
                    <a:pt x="4387" y="4342"/>
                    <a:pt x="4390" y="4322"/>
                    <a:pt x="4370" y="4303"/>
                  </a:cubicBezTo>
                  <a:cubicBezTo>
                    <a:pt x="3670" y="3536"/>
                    <a:pt x="3036" y="2769"/>
                    <a:pt x="2302" y="2068"/>
                  </a:cubicBezTo>
                  <a:cubicBezTo>
                    <a:pt x="1568" y="1334"/>
                    <a:pt x="801" y="701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5"/>
            <p:cNvSpPr/>
            <p:nvPr/>
          </p:nvSpPr>
          <p:spPr>
            <a:xfrm>
              <a:off x="-2291525" y="2204900"/>
              <a:ext cx="83850" cy="86550"/>
            </a:xfrm>
            <a:custGeom>
              <a:avLst/>
              <a:gdLst/>
              <a:ahLst/>
              <a:cxnLst/>
              <a:rect l="l" t="t" r="r" b="b"/>
              <a:pathLst>
                <a:path w="3354" h="3462" extrusionOk="0">
                  <a:moveTo>
                    <a:pt x="67" y="0"/>
                  </a:moveTo>
                  <a:cubicBezTo>
                    <a:pt x="34" y="0"/>
                    <a:pt x="1" y="34"/>
                    <a:pt x="34" y="34"/>
                  </a:cubicBezTo>
                  <a:cubicBezTo>
                    <a:pt x="1368" y="1335"/>
                    <a:pt x="2202" y="2269"/>
                    <a:pt x="3270" y="3436"/>
                  </a:cubicBezTo>
                  <a:cubicBezTo>
                    <a:pt x="3303" y="3453"/>
                    <a:pt x="3328" y="3461"/>
                    <a:pt x="3341" y="3461"/>
                  </a:cubicBezTo>
                  <a:cubicBezTo>
                    <a:pt x="3353" y="3461"/>
                    <a:pt x="3353" y="3453"/>
                    <a:pt x="3336" y="3436"/>
                  </a:cubicBezTo>
                  <a:cubicBezTo>
                    <a:pt x="2369" y="2169"/>
                    <a:pt x="1268" y="1034"/>
                    <a:pt x="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5"/>
            <p:cNvSpPr/>
            <p:nvPr/>
          </p:nvSpPr>
          <p:spPr>
            <a:xfrm>
              <a:off x="-2973675" y="1426250"/>
              <a:ext cx="522075" cy="807025"/>
            </a:xfrm>
            <a:custGeom>
              <a:avLst/>
              <a:gdLst/>
              <a:ahLst/>
              <a:cxnLst/>
              <a:rect l="l" t="t" r="r" b="b"/>
              <a:pathLst>
                <a:path w="20883" h="32281" extrusionOk="0">
                  <a:moveTo>
                    <a:pt x="11476" y="0"/>
                  </a:moveTo>
                  <a:cubicBezTo>
                    <a:pt x="10728" y="0"/>
                    <a:pt x="9724" y="776"/>
                    <a:pt x="8607" y="2459"/>
                  </a:cubicBezTo>
                  <a:cubicBezTo>
                    <a:pt x="5771" y="6696"/>
                    <a:pt x="1" y="16369"/>
                    <a:pt x="868" y="21073"/>
                  </a:cubicBezTo>
                  <a:cubicBezTo>
                    <a:pt x="1602" y="24975"/>
                    <a:pt x="13844" y="32281"/>
                    <a:pt x="13844" y="32281"/>
                  </a:cubicBezTo>
                  <a:lnTo>
                    <a:pt x="20882" y="23541"/>
                  </a:lnTo>
                  <a:cubicBezTo>
                    <a:pt x="20882" y="23541"/>
                    <a:pt x="11075" y="17170"/>
                    <a:pt x="10708" y="16870"/>
                  </a:cubicBezTo>
                  <a:cubicBezTo>
                    <a:pt x="10341" y="16569"/>
                    <a:pt x="11676" y="10265"/>
                    <a:pt x="12610" y="5028"/>
                  </a:cubicBezTo>
                  <a:cubicBezTo>
                    <a:pt x="13175" y="1834"/>
                    <a:pt x="12627" y="0"/>
                    <a:pt x="11476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5"/>
            <p:cNvSpPr/>
            <p:nvPr/>
          </p:nvSpPr>
          <p:spPr>
            <a:xfrm>
              <a:off x="-2669875" y="1991850"/>
              <a:ext cx="163475" cy="191725"/>
            </a:xfrm>
            <a:custGeom>
              <a:avLst/>
              <a:gdLst/>
              <a:ahLst/>
              <a:cxnLst/>
              <a:rect l="l" t="t" r="r" b="b"/>
              <a:pathLst>
                <a:path w="6539" h="7669" extrusionOk="0">
                  <a:moveTo>
                    <a:pt x="6502" y="0"/>
                  </a:moveTo>
                  <a:cubicBezTo>
                    <a:pt x="6489" y="0"/>
                    <a:pt x="6473" y="15"/>
                    <a:pt x="6462" y="50"/>
                  </a:cubicBezTo>
                  <a:cubicBezTo>
                    <a:pt x="4160" y="2451"/>
                    <a:pt x="2025" y="4953"/>
                    <a:pt x="24" y="7622"/>
                  </a:cubicBezTo>
                  <a:cubicBezTo>
                    <a:pt x="0" y="7645"/>
                    <a:pt x="27" y="7669"/>
                    <a:pt x="44" y="7669"/>
                  </a:cubicBezTo>
                  <a:cubicBezTo>
                    <a:pt x="52" y="7669"/>
                    <a:pt x="57" y="7665"/>
                    <a:pt x="57" y="7655"/>
                  </a:cubicBezTo>
                  <a:cubicBezTo>
                    <a:pt x="1191" y="6454"/>
                    <a:pt x="5628" y="1284"/>
                    <a:pt x="6495" y="116"/>
                  </a:cubicBezTo>
                  <a:cubicBezTo>
                    <a:pt x="6539" y="51"/>
                    <a:pt x="6525" y="0"/>
                    <a:pt x="65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5"/>
            <p:cNvSpPr/>
            <p:nvPr/>
          </p:nvSpPr>
          <p:spPr>
            <a:xfrm>
              <a:off x="-2895275" y="1416150"/>
              <a:ext cx="247700" cy="290075"/>
            </a:xfrm>
            <a:custGeom>
              <a:avLst/>
              <a:gdLst/>
              <a:ahLst/>
              <a:cxnLst/>
              <a:rect l="l" t="t" r="r" b="b"/>
              <a:pathLst>
                <a:path w="9908" h="11603" extrusionOk="0">
                  <a:moveTo>
                    <a:pt x="8482" y="0"/>
                  </a:moveTo>
                  <a:cubicBezTo>
                    <a:pt x="7807" y="0"/>
                    <a:pt x="6874" y="660"/>
                    <a:pt x="5671" y="2096"/>
                  </a:cubicBezTo>
                  <a:cubicBezTo>
                    <a:pt x="3870" y="4298"/>
                    <a:pt x="0" y="11603"/>
                    <a:pt x="0" y="11603"/>
                  </a:cubicBezTo>
                  <a:lnTo>
                    <a:pt x="9373" y="10435"/>
                  </a:lnTo>
                  <a:cubicBezTo>
                    <a:pt x="9373" y="10435"/>
                    <a:pt x="9907" y="5732"/>
                    <a:pt x="9840" y="3097"/>
                  </a:cubicBezTo>
                  <a:cubicBezTo>
                    <a:pt x="9803" y="1117"/>
                    <a:pt x="9360" y="0"/>
                    <a:pt x="8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5"/>
            <p:cNvSpPr/>
            <p:nvPr/>
          </p:nvSpPr>
          <p:spPr>
            <a:xfrm>
              <a:off x="-2684300" y="1590500"/>
              <a:ext cx="41300" cy="90725"/>
            </a:xfrm>
            <a:custGeom>
              <a:avLst/>
              <a:gdLst/>
              <a:ahLst/>
              <a:cxnLst/>
              <a:rect l="l" t="t" r="r" b="b"/>
              <a:pathLst>
                <a:path w="1652" h="3629" extrusionOk="0">
                  <a:moveTo>
                    <a:pt x="1301" y="0"/>
                  </a:moveTo>
                  <a:cubicBezTo>
                    <a:pt x="1285" y="0"/>
                    <a:pt x="1268" y="9"/>
                    <a:pt x="1268" y="26"/>
                  </a:cubicBezTo>
                  <a:cubicBezTo>
                    <a:pt x="1235" y="292"/>
                    <a:pt x="1201" y="693"/>
                    <a:pt x="1168" y="960"/>
                  </a:cubicBezTo>
                  <a:cubicBezTo>
                    <a:pt x="1135" y="1226"/>
                    <a:pt x="1101" y="1527"/>
                    <a:pt x="1068" y="1793"/>
                  </a:cubicBezTo>
                  <a:cubicBezTo>
                    <a:pt x="1001" y="2361"/>
                    <a:pt x="968" y="2894"/>
                    <a:pt x="901" y="3461"/>
                  </a:cubicBezTo>
                  <a:cubicBezTo>
                    <a:pt x="601" y="3495"/>
                    <a:pt x="301" y="3561"/>
                    <a:pt x="0" y="3628"/>
                  </a:cubicBezTo>
                  <a:cubicBezTo>
                    <a:pt x="367" y="3628"/>
                    <a:pt x="768" y="3628"/>
                    <a:pt x="1135" y="3595"/>
                  </a:cubicBezTo>
                  <a:cubicBezTo>
                    <a:pt x="1168" y="3128"/>
                    <a:pt x="1168" y="2594"/>
                    <a:pt x="1201" y="2127"/>
                  </a:cubicBezTo>
                  <a:cubicBezTo>
                    <a:pt x="1301" y="1927"/>
                    <a:pt x="1368" y="1693"/>
                    <a:pt x="1435" y="1460"/>
                  </a:cubicBezTo>
                  <a:cubicBezTo>
                    <a:pt x="1502" y="1160"/>
                    <a:pt x="1568" y="859"/>
                    <a:pt x="1635" y="593"/>
                  </a:cubicBezTo>
                  <a:cubicBezTo>
                    <a:pt x="1652" y="576"/>
                    <a:pt x="1635" y="568"/>
                    <a:pt x="1618" y="568"/>
                  </a:cubicBezTo>
                  <a:cubicBezTo>
                    <a:pt x="1602" y="568"/>
                    <a:pt x="1585" y="576"/>
                    <a:pt x="1602" y="593"/>
                  </a:cubicBezTo>
                  <a:cubicBezTo>
                    <a:pt x="1502" y="893"/>
                    <a:pt x="1401" y="1160"/>
                    <a:pt x="1301" y="1460"/>
                  </a:cubicBezTo>
                  <a:cubicBezTo>
                    <a:pt x="1301" y="1488"/>
                    <a:pt x="1254" y="1539"/>
                    <a:pt x="1239" y="1595"/>
                  </a:cubicBezTo>
                  <a:lnTo>
                    <a:pt x="1239" y="1595"/>
                  </a:lnTo>
                  <a:cubicBezTo>
                    <a:pt x="1271" y="1375"/>
                    <a:pt x="1301" y="1182"/>
                    <a:pt x="1301" y="960"/>
                  </a:cubicBezTo>
                  <a:cubicBezTo>
                    <a:pt x="1301" y="659"/>
                    <a:pt x="1335" y="392"/>
                    <a:pt x="1335" y="26"/>
                  </a:cubicBezTo>
                  <a:cubicBezTo>
                    <a:pt x="1335" y="9"/>
                    <a:pt x="1318" y="0"/>
                    <a:pt x="13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5"/>
            <p:cNvSpPr/>
            <p:nvPr/>
          </p:nvSpPr>
          <p:spPr>
            <a:xfrm>
              <a:off x="-2875225" y="1653675"/>
              <a:ext cx="205950" cy="28600"/>
            </a:xfrm>
            <a:custGeom>
              <a:avLst/>
              <a:gdLst/>
              <a:ahLst/>
              <a:cxnLst/>
              <a:rect l="l" t="t" r="r" b="b"/>
              <a:pathLst>
                <a:path w="8238" h="1144" extrusionOk="0">
                  <a:moveTo>
                    <a:pt x="8205" y="0"/>
                  </a:moveTo>
                  <a:cubicBezTo>
                    <a:pt x="7537" y="100"/>
                    <a:pt x="4802" y="334"/>
                    <a:pt x="4102" y="401"/>
                  </a:cubicBezTo>
                  <a:cubicBezTo>
                    <a:pt x="2734" y="601"/>
                    <a:pt x="1400" y="834"/>
                    <a:pt x="32" y="1101"/>
                  </a:cubicBezTo>
                  <a:cubicBezTo>
                    <a:pt x="5" y="1101"/>
                    <a:pt x="0" y="1144"/>
                    <a:pt x="16" y="1144"/>
                  </a:cubicBezTo>
                  <a:cubicBezTo>
                    <a:pt x="20" y="1144"/>
                    <a:pt x="25" y="1141"/>
                    <a:pt x="32" y="1134"/>
                  </a:cubicBezTo>
                  <a:cubicBezTo>
                    <a:pt x="1400" y="934"/>
                    <a:pt x="2634" y="834"/>
                    <a:pt x="4002" y="667"/>
                  </a:cubicBezTo>
                  <a:cubicBezTo>
                    <a:pt x="4669" y="567"/>
                    <a:pt x="7371" y="234"/>
                    <a:pt x="8205" y="67"/>
                  </a:cubicBezTo>
                  <a:cubicBezTo>
                    <a:pt x="8238" y="34"/>
                    <a:pt x="8238" y="0"/>
                    <a:pt x="820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5"/>
            <p:cNvSpPr/>
            <p:nvPr/>
          </p:nvSpPr>
          <p:spPr>
            <a:xfrm>
              <a:off x="-3404825" y="2137350"/>
              <a:ext cx="111775" cy="110925"/>
            </a:xfrm>
            <a:custGeom>
              <a:avLst/>
              <a:gdLst/>
              <a:ahLst/>
              <a:cxnLst/>
              <a:rect l="l" t="t" r="r" b="b"/>
              <a:pathLst>
                <a:path w="4471" h="4437" extrusionOk="0">
                  <a:moveTo>
                    <a:pt x="2236" y="0"/>
                  </a:moveTo>
                  <a:cubicBezTo>
                    <a:pt x="1002" y="0"/>
                    <a:pt x="1" y="968"/>
                    <a:pt x="1" y="2202"/>
                  </a:cubicBezTo>
                  <a:cubicBezTo>
                    <a:pt x="1" y="3436"/>
                    <a:pt x="1002" y="4437"/>
                    <a:pt x="2236" y="4437"/>
                  </a:cubicBezTo>
                  <a:cubicBezTo>
                    <a:pt x="3470" y="4437"/>
                    <a:pt x="4471" y="3436"/>
                    <a:pt x="4471" y="2202"/>
                  </a:cubicBezTo>
                  <a:cubicBezTo>
                    <a:pt x="4471" y="968"/>
                    <a:pt x="3470" y="0"/>
                    <a:pt x="2236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5"/>
            <p:cNvSpPr/>
            <p:nvPr/>
          </p:nvSpPr>
          <p:spPr>
            <a:xfrm>
              <a:off x="-3378125" y="2164025"/>
              <a:ext cx="58400" cy="57575"/>
            </a:xfrm>
            <a:custGeom>
              <a:avLst/>
              <a:gdLst/>
              <a:ahLst/>
              <a:cxnLst/>
              <a:rect l="l" t="t" r="r" b="b"/>
              <a:pathLst>
                <a:path w="2336" h="2303" extrusionOk="0">
                  <a:moveTo>
                    <a:pt x="1168" y="1"/>
                  </a:moveTo>
                  <a:cubicBezTo>
                    <a:pt x="534" y="1"/>
                    <a:pt x="0" y="501"/>
                    <a:pt x="0" y="1135"/>
                  </a:cubicBezTo>
                  <a:cubicBezTo>
                    <a:pt x="0" y="1769"/>
                    <a:pt x="534" y="2303"/>
                    <a:pt x="1168" y="2303"/>
                  </a:cubicBezTo>
                  <a:cubicBezTo>
                    <a:pt x="1802" y="2303"/>
                    <a:pt x="2335" y="1769"/>
                    <a:pt x="2335" y="1135"/>
                  </a:cubicBezTo>
                  <a:cubicBezTo>
                    <a:pt x="2335" y="501"/>
                    <a:pt x="1802" y="1"/>
                    <a:pt x="1168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5"/>
            <p:cNvSpPr/>
            <p:nvPr/>
          </p:nvSpPr>
          <p:spPr>
            <a:xfrm>
              <a:off x="-2694300" y="2757800"/>
              <a:ext cx="130950" cy="111450"/>
            </a:xfrm>
            <a:custGeom>
              <a:avLst/>
              <a:gdLst/>
              <a:ahLst/>
              <a:cxnLst/>
              <a:rect l="l" t="t" r="r" b="b"/>
              <a:pathLst>
                <a:path w="5238" h="4458" extrusionOk="0">
                  <a:moveTo>
                    <a:pt x="3002" y="0"/>
                  </a:moveTo>
                  <a:cubicBezTo>
                    <a:pt x="1001" y="0"/>
                    <a:pt x="0" y="2402"/>
                    <a:pt x="1401" y="3803"/>
                  </a:cubicBezTo>
                  <a:cubicBezTo>
                    <a:pt x="1853" y="4255"/>
                    <a:pt x="2413" y="4457"/>
                    <a:pt x="2964" y="4457"/>
                  </a:cubicBezTo>
                  <a:cubicBezTo>
                    <a:pt x="4120" y="4457"/>
                    <a:pt x="5237" y="3568"/>
                    <a:pt x="5237" y="2235"/>
                  </a:cubicBezTo>
                  <a:cubicBezTo>
                    <a:pt x="5237" y="1001"/>
                    <a:pt x="4237" y="0"/>
                    <a:pt x="3002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5"/>
            <p:cNvSpPr/>
            <p:nvPr/>
          </p:nvSpPr>
          <p:spPr>
            <a:xfrm>
              <a:off x="-2648450" y="2784475"/>
              <a:ext cx="57575" cy="57575"/>
            </a:xfrm>
            <a:custGeom>
              <a:avLst/>
              <a:gdLst/>
              <a:ahLst/>
              <a:cxnLst/>
              <a:rect l="l" t="t" r="r" b="b"/>
              <a:pathLst>
                <a:path w="2303" h="2303" extrusionOk="0">
                  <a:moveTo>
                    <a:pt x="1168" y="1"/>
                  </a:moveTo>
                  <a:cubicBezTo>
                    <a:pt x="535" y="1"/>
                    <a:pt x="1" y="534"/>
                    <a:pt x="1" y="1168"/>
                  </a:cubicBezTo>
                  <a:cubicBezTo>
                    <a:pt x="1" y="1802"/>
                    <a:pt x="535" y="2302"/>
                    <a:pt x="1168" y="2302"/>
                  </a:cubicBezTo>
                  <a:cubicBezTo>
                    <a:pt x="1802" y="2302"/>
                    <a:pt x="2302" y="1802"/>
                    <a:pt x="2302" y="1168"/>
                  </a:cubicBezTo>
                  <a:cubicBezTo>
                    <a:pt x="2302" y="534"/>
                    <a:pt x="1802" y="1"/>
                    <a:pt x="1168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5"/>
            <p:cNvSpPr/>
            <p:nvPr/>
          </p:nvSpPr>
          <p:spPr>
            <a:xfrm>
              <a:off x="-3348950" y="2171550"/>
              <a:ext cx="748900" cy="649650"/>
            </a:xfrm>
            <a:custGeom>
              <a:avLst/>
              <a:gdLst/>
              <a:ahLst/>
              <a:cxnLst/>
              <a:rect l="l" t="t" r="r" b="b"/>
              <a:pathLst>
                <a:path w="29956" h="25986" extrusionOk="0">
                  <a:moveTo>
                    <a:pt x="1" y="0"/>
                  </a:moveTo>
                  <a:lnTo>
                    <a:pt x="1" y="1701"/>
                  </a:lnTo>
                  <a:lnTo>
                    <a:pt x="18381" y="1701"/>
                  </a:lnTo>
                  <a:lnTo>
                    <a:pt x="28388" y="25985"/>
                  </a:lnTo>
                  <a:lnTo>
                    <a:pt x="29956" y="25352"/>
                  </a:lnTo>
                  <a:lnTo>
                    <a:pt x="19515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5"/>
            <p:cNvSpPr/>
            <p:nvPr/>
          </p:nvSpPr>
          <p:spPr>
            <a:xfrm>
              <a:off x="-2488325" y="2457575"/>
              <a:ext cx="156800" cy="183500"/>
            </a:xfrm>
            <a:custGeom>
              <a:avLst/>
              <a:gdLst/>
              <a:ahLst/>
              <a:cxnLst/>
              <a:rect l="l" t="t" r="r" b="b"/>
              <a:pathLst>
                <a:path w="6272" h="7340" extrusionOk="0">
                  <a:moveTo>
                    <a:pt x="3436" y="1"/>
                  </a:moveTo>
                  <a:lnTo>
                    <a:pt x="0" y="7339"/>
                  </a:lnTo>
                  <a:lnTo>
                    <a:pt x="2836" y="7339"/>
                  </a:lnTo>
                  <a:lnTo>
                    <a:pt x="6272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5"/>
            <p:cNvSpPr/>
            <p:nvPr/>
          </p:nvSpPr>
          <p:spPr>
            <a:xfrm>
              <a:off x="-2551700" y="2369175"/>
              <a:ext cx="353600" cy="160175"/>
            </a:xfrm>
            <a:custGeom>
              <a:avLst/>
              <a:gdLst/>
              <a:ahLst/>
              <a:cxnLst/>
              <a:rect l="l" t="t" r="r" b="b"/>
              <a:pathLst>
                <a:path w="14144" h="6407" extrusionOk="0">
                  <a:moveTo>
                    <a:pt x="5938" y="1"/>
                  </a:moveTo>
                  <a:cubicBezTo>
                    <a:pt x="5938" y="1"/>
                    <a:pt x="6105" y="4938"/>
                    <a:pt x="2435" y="4938"/>
                  </a:cubicBezTo>
                  <a:cubicBezTo>
                    <a:pt x="2405" y="4939"/>
                    <a:pt x="2374" y="4939"/>
                    <a:pt x="2344" y="4939"/>
                  </a:cubicBezTo>
                  <a:cubicBezTo>
                    <a:pt x="1346" y="4939"/>
                    <a:pt x="453" y="4411"/>
                    <a:pt x="0" y="3537"/>
                  </a:cubicBezTo>
                  <a:lnTo>
                    <a:pt x="0" y="3537"/>
                  </a:lnTo>
                  <a:cubicBezTo>
                    <a:pt x="1" y="3538"/>
                    <a:pt x="1368" y="6405"/>
                    <a:pt x="3870" y="6405"/>
                  </a:cubicBezTo>
                  <a:lnTo>
                    <a:pt x="9307" y="6405"/>
                  </a:lnTo>
                  <a:cubicBezTo>
                    <a:pt x="9329" y="6406"/>
                    <a:pt x="9352" y="6406"/>
                    <a:pt x="9375" y="6406"/>
                  </a:cubicBezTo>
                  <a:cubicBezTo>
                    <a:pt x="10869" y="6406"/>
                    <a:pt x="13881" y="5322"/>
                    <a:pt x="14144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5"/>
            <p:cNvSpPr/>
            <p:nvPr/>
          </p:nvSpPr>
          <p:spPr>
            <a:xfrm>
              <a:off x="-2572550" y="2369175"/>
              <a:ext cx="353600" cy="160175"/>
            </a:xfrm>
            <a:custGeom>
              <a:avLst/>
              <a:gdLst/>
              <a:ahLst/>
              <a:cxnLst/>
              <a:rect l="l" t="t" r="r" b="b"/>
              <a:pathLst>
                <a:path w="14144" h="6407" extrusionOk="0">
                  <a:moveTo>
                    <a:pt x="0" y="1"/>
                  </a:moveTo>
                  <a:cubicBezTo>
                    <a:pt x="296" y="5322"/>
                    <a:pt x="3276" y="6406"/>
                    <a:pt x="4801" y="6406"/>
                  </a:cubicBezTo>
                  <a:cubicBezTo>
                    <a:pt x="4824" y="6406"/>
                    <a:pt x="4848" y="6406"/>
                    <a:pt x="4870" y="6405"/>
                  </a:cubicBezTo>
                  <a:lnTo>
                    <a:pt x="10308" y="6405"/>
                  </a:lnTo>
                  <a:cubicBezTo>
                    <a:pt x="12809" y="6405"/>
                    <a:pt x="14143" y="3538"/>
                    <a:pt x="14144" y="3537"/>
                  </a:cubicBezTo>
                  <a:lnTo>
                    <a:pt x="14144" y="3537"/>
                  </a:lnTo>
                  <a:cubicBezTo>
                    <a:pt x="13691" y="4411"/>
                    <a:pt x="12798" y="4939"/>
                    <a:pt x="11831" y="4939"/>
                  </a:cubicBezTo>
                  <a:cubicBezTo>
                    <a:pt x="11801" y="4939"/>
                    <a:pt x="11772" y="4939"/>
                    <a:pt x="11742" y="4938"/>
                  </a:cubicBezTo>
                  <a:cubicBezTo>
                    <a:pt x="8073" y="4938"/>
                    <a:pt x="8240" y="1"/>
                    <a:pt x="8240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5"/>
            <p:cNvSpPr/>
            <p:nvPr/>
          </p:nvSpPr>
          <p:spPr>
            <a:xfrm>
              <a:off x="-2728500" y="2905400"/>
              <a:ext cx="45050" cy="45050"/>
            </a:xfrm>
            <a:custGeom>
              <a:avLst/>
              <a:gdLst/>
              <a:ahLst/>
              <a:cxnLst/>
              <a:rect l="l" t="t" r="r" b="b"/>
              <a:pathLst>
                <a:path w="1802" h="1802" extrusionOk="0">
                  <a:moveTo>
                    <a:pt x="901" y="0"/>
                  </a:moveTo>
                  <a:cubicBezTo>
                    <a:pt x="401" y="0"/>
                    <a:pt x="1" y="401"/>
                    <a:pt x="1" y="901"/>
                  </a:cubicBezTo>
                  <a:cubicBezTo>
                    <a:pt x="1" y="1401"/>
                    <a:pt x="401" y="1802"/>
                    <a:pt x="901" y="1802"/>
                  </a:cubicBezTo>
                  <a:cubicBezTo>
                    <a:pt x="1402" y="1802"/>
                    <a:pt x="1802" y="1401"/>
                    <a:pt x="1802" y="901"/>
                  </a:cubicBezTo>
                  <a:cubicBezTo>
                    <a:pt x="1802" y="401"/>
                    <a:pt x="1402" y="0"/>
                    <a:pt x="901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5"/>
            <p:cNvSpPr/>
            <p:nvPr/>
          </p:nvSpPr>
          <p:spPr>
            <a:xfrm>
              <a:off x="-2714325" y="2590175"/>
              <a:ext cx="265225" cy="342775"/>
            </a:xfrm>
            <a:custGeom>
              <a:avLst/>
              <a:gdLst/>
              <a:ahLst/>
              <a:cxnLst/>
              <a:rect l="l" t="t" r="r" b="b"/>
              <a:pathLst>
                <a:path w="10609" h="13711" extrusionOk="0">
                  <a:moveTo>
                    <a:pt x="8240" y="0"/>
                  </a:moveTo>
                  <a:lnTo>
                    <a:pt x="1" y="13310"/>
                  </a:lnTo>
                  <a:lnTo>
                    <a:pt x="668" y="13710"/>
                  </a:lnTo>
                  <a:lnTo>
                    <a:pt x="8673" y="768"/>
                  </a:lnTo>
                  <a:lnTo>
                    <a:pt x="10608" y="768"/>
                  </a:lnTo>
                  <a:lnTo>
                    <a:pt x="10608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5"/>
            <p:cNvSpPr/>
            <p:nvPr/>
          </p:nvSpPr>
          <p:spPr>
            <a:xfrm>
              <a:off x="-2281525" y="821100"/>
              <a:ext cx="419325" cy="375575"/>
            </a:xfrm>
            <a:custGeom>
              <a:avLst/>
              <a:gdLst/>
              <a:ahLst/>
              <a:cxnLst/>
              <a:rect l="l" t="t" r="r" b="b"/>
              <a:pathLst>
                <a:path w="16773" h="15023" extrusionOk="0">
                  <a:moveTo>
                    <a:pt x="8834" y="1"/>
                  </a:moveTo>
                  <a:cubicBezTo>
                    <a:pt x="8474" y="1"/>
                    <a:pt x="8109" y="26"/>
                    <a:pt x="7740" y="80"/>
                  </a:cubicBezTo>
                  <a:cubicBezTo>
                    <a:pt x="2903" y="747"/>
                    <a:pt x="1" y="5850"/>
                    <a:pt x="1869" y="10387"/>
                  </a:cubicBezTo>
                  <a:lnTo>
                    <a:pt x="1" y="13623"/>
                  </a:lnTo>
                  <a:lnTo>
                    <a:pt x="3770" y="13055"/>
                  </a:lnTo>
                  <a:cubicBezTo>
                    <a:pt x="5255" y="14409"/>
                    <a:pt x="7032" y="15023"/>
                    <a:pt x="8776" y="15023"/>
                  </a:cubicBezTo>
                  <a:cubicBezTo>
                    <a:pt x="12362" y="15023"/>
                    <a:pt x="15808" y="12426"/>
                    <a:pt x="16279" y="8319"/>
                  </a:cubicBezTo>
                  <a:cubicBezTo>
                    <a:pt x="16773" y="3818"/>
                    <a:pt x="13220" y="1"/>
                    <a:pt x="883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5"/>
            <p:cNvSpPr/>
            <p:nvPr/>
          </p:nvSpPr>
          <p:spPr>
            <a:xfrm>
              <a:off x="-2166425" y="992375"/>
              <a:ext cx="41725" cy="35500"/>
            </a:xfrm>
            <a:custGeom>
              <a:avLst/>
              <a:gdLst/>
              <a:ahLst/>
              <a:cxnLst/>
              <a:rect l="l" t="t" r="r" b="b"/>
              <a:pathLst>
                <a:path w="1669" h="1420" extrusionOk="0">
                  <a:moveTo>
                    <a:pt x="934" y="0"/>
                  </a:moveTo>
                  <a:cubicBezTo>
                    <a:pt x="300" y="0"/>
                    <a:pt x="0" y="767"/>
                    <a:pt x="434" y="1201"/>
                  </a:cubicBezTo>
                  <a:cubicBezTo>
                    <a:pt x="585" y="1352"/>
                    <a:pt x="769" y="1420"/>
                    <a:pt x="947" y="1420"/>
                  </a:cubicBezTo>
                  <a:cubicBezTo>
                    <a:pt x="1318" y="1420"/>
                    <a:pt x="1668" y="1129"/>
                    <a:pt x="1668" y="701"/>
                  </a:cubicBezTo>
                  <a:cubicBezTo>
                    <a:pt x="1668" y="300"/>
                    <a:pt x="1335" y="0"/>
                    <a:pt x="9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5"/>
            <p:cNvSpPr/>
            <p:nvPr/>
          </p:nvSpPr>
          <p:spPr>
            <a:xfrm>
              <a:off x="-2084700" y="992375"/>
              <a:ext cx="41725" cy="35500"/>
            </a:xfrm>
            <a:custGeom>
              <a:avLst/>
              <a:gdLst/>
              <a:ahLst/>
              <a:cxnLst/>
              <a:rect l="l" t="t" r="r" b="b"/>
              <a:pathLst>
                <a:path w="1669" h="1420" extrusionOk="0">
                  <a:moveTo>
                    <a:pt x="968" y="0"/>
                  </a:moveTo>
                  <a:cubicBezTo>
                    <a:pt x="334" y="0"/>
                    <a:pt x="0" y="767"/>
                    <a:pt x="434" y="1201"/>
                  </a:cubicBezTo>
                  <a:cubicBezTo>
                    <a:pt x="585" y="1352"/>
                    <a:pt x="769" y="1420"/>
                    <a:pt x="947" y="1420"/>
                  </a:cubicBezTo>
                  <a:cubicBezTo>
                    <a:pt x="1318" y="1420"/>
                    <a:pt x="1668" y="1129"/>
                    <a:pt x="1668" y="701"/>
                  </a:cubicBezTo>
                  <a:cubicBezTo>
                    <a:pt x="1668" y="300"/>
                    <a:pt x="1335" y="0"/>
                    <a:pt x="9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5"/>
            <p:cNvSpPr/>
            <p:nvPr/>
          </p:nvSpPr>
          <p:spPr>
            <a:xfrm>
              <a:off x="-2002150" y="993125"/>
              <a:ext cx="41475" cy="35025"/>
            </a:xfrm>
            <a:custGeom>
              <a:avLst/>
              <a:gdLst/>
              <a:ahLst/>
              <a:cxnLst/>
              <a:rect l="l" t="t" r="r" b="b"/>
              <a:pathLst>
                <a:path w="1659" h="1401" extrusionOk="0">
                  <a:moveTo>
                    <a:pt x="990" y="1"/>
                  </a:moveTo>
                  <a:cubicBezTo>
                    <a:pt x="972" y="1"/>
                    <a:pt x="953" y="2"/>
                    <a:pt x="935" y="3"/>
                  </a:cubicBezTo>
                  <a:cubicBezTo>
                    <a:pt x="301" y="3"/>
                    <a:pt x="1" y="771"/>
                    <a:pt x="434" y="1204"/>
                  </a:cubicBezTo>
                  <a:cubicBezTo>
                    <a:pt x="580" y="1340"/>
                    <a:pt x="755" y="1400"/>
                    <a:pt x="926" y="1400"/>
                  </a:cubicBezTo>
                  <a:cubicBezTo>
                    <a:pt x="1302" y="1400"/>
                    <a:pt x="1658" y="1106"/>
                    <a:pt x="1635" y="671"/>
                  </a:cubicBezTo>
                  <a:cubicBezTo>
                    <a:pt x="1635" y="291"/>
                    <a:pt x="1335" y="1"/>
                    <a:pt x="99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23FED59E-486D-495C-A8D0-BC42A00422D6}"/>
              </a:ext>
            </a:extLst>
          </p:cNvPr>
          <p:cNvSpPr txBox="1"/>
          <p:nvPr/>
        </p:nvSpPr>
        <p:spPr>
          <a:xfrm>
            <a:off x="338830" y="258361"/>
            <a:ext cx="451991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500" dirty="0"/>
              <a:t>Alat-</a:t>
            </a:r>
            <a:r>
              <a:rPr lang="en-ID" sz="2500" dirty="0" err="1"/>
              <a:t>alat</a:t>
            </a:r>
            <a:r>
              <a:rPr lang="en-ID" sz="2500" dirty="0"/>
              <a:t> </a:t>
            </a:r>
            <a:r>
              <a:rPr lang="en-ID" sz="2500" dirty="0" err="1"/>
              <a:t>dari</a:t>
            </a:r>
            <a:r>
              <a:rPr lang="en-ID" sz="2500" dirty="0"/>
              <a:t> </a:t>
            </a:r>
            <a:r>
              <a:rPr lang="en-ID" sz="2500" dirty="0" err="1"/>
              <a:t>kaca</a:t>
            </a:r>
            <a:r>
              <a:rPr lang="en-ID" sz="2500" dirty="0"/>
              <a:t> </a:t>
            </a:r>
            <a:r>
              <a:rPr lang="en-ID" sz="2500" dirty="0" err="1"/>
              <a:t>terutama</a:t>
            </a:r>
            <a:r>
              <a:rPr lang="en-ID" sz="2500" dirty="0"/>
              <a:t> </a:t>
            </a:r>
            <a:r>
              <a:rPr lang="en-ID" sz="2500" dirty="0" err="1"/>
              <a:t>wadah</a:t>
            </a:r>
            <a:r>
              <a:rPr lang="en-ID" sz="2500" dirty="0"/>
              <a:t>, </a:t>
            </a:r>
            <a:r>
              <a:rPr lang="en-ID" sz="2500" dirty="0" err="1"/>
              <a:t>perlu</a:t>
            </a:r>
            <a:r>
              <a:rPr lang="en-ID" sz="2500" dirty="0"/>
              <a:t> </a:t>
            </a:r>
            <a:r>
              <a:rPr lang="en-ID" sz="2500" dirty="0" err="1"/>
              <a:t>dibersihkan</a:t>
            </a:r>
            <a:r>
              <a:rPr lang="en-ID" sz="2500" dirty="0"/>
              <a:t> 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baik</a:t>
            </a:r>
            <a:r>
              <a:rPr lang="en-ID" sz="2500" dirty="0"/>
              <a:t> </a:t>
            </a:r>
            <a:r>
              <a:rPr lang="en-ID" sz="2500" dirty="0" err="1"/>
              <a:t>sehabis</a:t>
            </a:r>
            <a:r>
              <a:rPr lang="en-ID" sz="2500" dirty="0"/>
              <a:t> </a:t>
            </a:r>
            <a:r>
              <a:rPr lang="en-ID" sz="2500" dirty="0" err="1"/>
              <a:t>digunakan</a:t>
            </a:r>
            <a:r>
              <a:rPr lang="en-ID" sz="2500" dirty="0"/>
              <a:t>.</a:t>
            </a:r>
          </a:p>
          <a:p>
            <a:pPr algn="ctr"/>
            <a:r>
              <a:rPr lang="en-ID" sz="2500" dirty="0"/>
              <a:t>Jika </a:t>
            </a:r>
            <a:r>
              <a:rPr lang="en-ID" sz="2500" dirty="0" err="1"/>
              <a:t>tidak</a:t>
            </a:r>
            <a:r>
              <a:rPr lang="en-ID" sz="2500" dirty="0"/>
              <a:t>, lama </a:t>
            </a:r>
            <a:r>
              <a:rPr lang="en-ID" sz="2500" dirty="0" err="1"/>
              <a:t>kelamaan</a:t>
            </a:r>
            <a:r>
              <a:rPr lang="en-ID" sz="2500" dirty="0"/>
              <a:t> </a:t>
            </a:r>
            <a:r>
              <a:rPr lang="en-ID" sz="2500" dirty="0" err="1"/>
              <a:t>benda-benda</a:t>
            </a:r>
            <a:r>
              <a:rPr lang="en-ID" sz="2500" dirty="0"/>
              <a:t> </a:t>
            </a:r>
            <a:r>
              <a:rPr lang="en-ID" sz="2500" dirty="0" err="1"/>
              <a:t>dari</a:t>
            </a:r>
            <a:r>
              <a:rPr lang="en-ID" sz="2500" dirty="0"/>
              <a:t> </a:t>
            </a:r>
            <a:r>
              <a:rPr lang="en-ID" sz="2500" dirty="0" err="1"/>
              <a:t>kaca</a:t>
            </a:r>
            <a:r>
              <a:rPr lang="en-ID" sz="2500" dirty="0"/>
              <a:t> </a:t>
            </a:r>
            <a:r>
              <a:rPr lang="en-ID" sz="2500" dirty="0" err="1"/>
              <a:t>akan</a:t>
            </a:r>
            <a:r>
              <a:rPr lang="en-ID" sz="2500" dirty="0"/>
              <a:t> </a:t>
            </a:r>
            <a:r>
              <a:rPr lang="en-ID" sz="2500" dirty="0" err="1"/>
              <a:t>tercemari</a:t>
            </a:r>
            <a:r>
              <a:rPr lang="en-ID" sz="2500" dirty="0"/>
              <a:t> </a:t>
            </a:r>
            <a:r>
              <a:rPr lang="en-ID" sz="2500" dirty="0" err="1"/>
              <a:t>bahan-bahan</a:t>
            </a:r>
            <a:r>
              <a:rPr lang="en-ID" sz="2500" dirty="0"/>
              <a:t> </a:t>
            </a:r>
            <a:r>
              <a:rPr lang="en-ID" sz="2500" dirty="0" err="1"/>
              <a:t>kimia</a:t>
            </a:r>
            <a:r>
              <a:rPr lang="en-ID" sz="2500" dirty="0"/>
              <a:t> yang </a:t>
            </a:r>
            <a:r>
              <a:rPr lang="en-ID" sz="2500" dirty="0" err="1"/>
              <a:t>tidak</a:t>
            </a:r>
            <a:r>
              <a:rPr lang="en-ID" sz="2500" dirty="0"/>
              <a:t> </a:t>
            </a:r>
            <a:r>
              <a:rPr lang="en-ID" sz="2500" dirty="0" err="1"/>
              <a:t>diinginkan</a:t>
            </a:r>
            <a:r>
              <a:rPr lang="en-ID" sz="2500" dirty="0"/>
              <a:t> </a:t>
            </a:r>
            <a:r>
              <a:rPr lang="en-ID" sz="2500" dirty="0" err="1"/>
              <a:t>sehingga</a:t>
            </a:r>
            <a:r>
              <a:rPr lang="en-ID" sz="2500" dirty="0"/>
              <a:t> </a:t>
            </a:r>
            <a:r>
              <a:rPr lang="en-ID" sz="2500" dirty="0" err="1"/>
              <a:t>tidak</a:t>
            </a:r>
            <a:r>
              <a:rPr lang="en-ID" sz="2500" dirty="0"/>
              <a:t> </a:t>
            </a:r>
            <a:r>
              <a:rPr lang="en-ID" sz="2500" dirty="0" err="1"/>
              <a:t>dapat</a:t>
            </a:r>
            <a:r>
              <a:rPr lang="en-ID" sz="2500" dirty="0"/>
              <a:t> </a:t>
            </a:r>
            <a:r>
              <a:rPr lang="en-ID" sz="2500" dirty="0" err="1"/>
              <a:t>dianggap</a:t>
            </a:r>
            <a:r>
              <a:rPr lang="en-ID" sz="2500" dirty="0"/>
              <a:t> </a:t>
            </a:r>
            <a:r>
              <a:rPr lang="en-ID" sz="2500" dirty="0" err="1"/>
              <a:t>bersih</a:t>
            </a:r>
            <a:r>
              <a:rPr lang="en-ID" sz="2500" dirty="0"/>
              <a:t> . </a:t>
            </a:r>
            <a:r>
              <a:rPr lang="en-ID" sz="2500" dirty="0" err="1"/>
              <a:t>pembersihan</a:t>
            </a:r>
            <a:r>
              <a:rPr lang="en-ID" sz="2500" dirty="0"/>
              <a:t> </a:t>
            </a:r>
            <a:r>
              <a:rPr lang="en-ID" sz="2500" dirty="0" err="1"/>
              <a:t>tersebuta</a:t>
            </a:r>
            <a:r>
              <a:rPr lang="en-ID" sz="2500" dirty="0"/>
              <a:t> </a:t>
            </a:r>
            <a:r>
              <a:rPr lang="en-ID" sz="2500" dirty="0" err="1"/>
              <a:t>dapat</a:t>
            </a:r>
            <a:r>
              <a:rPr lang="en-ID" sz="2500" dirty="0"/>
              <a:t> </a:t>
            </a:r>
            <a:r>
              <a:rPr lang="en-ID" sz="2500" dirty="0" err="1"/>
              <a:t>dilakukan</a:t>
            </a:r>
            <a:r>
              <a:rPr lang="en-ID" sz="2500" dirty="0"/>
              <a:t> 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menggunakan</a:t>
            </a:r>
            <a:r>
              <a:rPr lang="en-ID" sz="2500" dirty="0"/>
              <a:t> </a:t>
            </a:r>
            <a:r>
              <a:rPr lang="en-ID" sz="2500" dirty="0" err="1"/>
              <a:t>deterjen</a:t>
            </a:r>
            <a:r>
              <a:rPr lang="en-ID" sz="25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6BE156-50C7-4E07-9028-DA4A1BE257D3}"/>
              </a:ext>
            </a:extLst>
          </p:cNvPr>
          <p:cNvSpPr txBox="1"/>
          <p:nvPr/>
        </p:nvSpPr>
        <p:spPr>
          <a:xfrm>
            <a:off x="0" y="-50799"/>
            <a:ext cx="9144000" cy="95410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ID" sz="2800" dirty="0" err="1"/>
              <a:t>Ketentuan</a:t>
            </a:r>
            <a:r>
              <a:rPr lang="en-ID" sz="2800" dirty="0"/>
              <a:t> yang </a:t>
            </a:r>
            <a:r>
              <a:rPr lang="en-ID" sz="2800" dirty="0" err="1"/>
              <a:t>harus</a:t>
            </a:r>
            <a:r>
              <a:rPr lang="en-ID" sz="2800" dirty="0"/>
              <a:t> </a:t>
            </a:r>
            <a:r>
              <a:rPr lang="en-ID" sz="2800" dirty="0" err="1"/>
              <a:t>diperhatikan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dipatuhi</a:t>
            </a:r>
            <a:r>
              <a:rPr lang="en-ID" sz="2800" dirty="0"/>
              <a:t> pada </a:t>
            </a:r>
            <a:r>
              <a:rPr lang="en-ID" sz="2800" dirty="0" err="1"/>
              <a:t>pemeliharaan</a:t>
            </a:r>
            <a:r>
              <a:rPr lang="en-ID" sz="2800" dirty="0"/>
              <a:t> </a:t>
            </a:r>
            <a:r>
              <a:rPr lang="en-ID" sz="2800" dirty="0" err="1"/>
              <a:t>alat</a:t>
            </a:r>
            <a:r>
              <a:rPr lang="en-ID" sz="2800" dirty="0"/>
              <a:t> 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5DE783-D40D-41F3-84C8-8A0C9C87BD47}"/>
              </a:ext>
            </a:extLst>
          </p:cNvPr>
          <p:cNvSpPr txBox="1"/>
          <p:nvPr/>
        </p:nvSpPr>
        <p:spPr>
          <a:xfrm>
            <a:off x="0" y="932841"/>
            <a:ext cx="9144000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100" dirty="0"/>
              <a:t>a. Alat </a:t>
            </a:r>
            <a:r>
              <a:rPr lang="en-ID" sz="2100" dirty="0" err="1"/>
              <a:t>dari</a:t>
            </a:r>
            <a:r>
              <a:rPr lang="en-ID" sz="2100" dirty="0"/>
              <a:t> </a:t>
            </a:r>
            <a:r>
              <a:rPr lang="en-ID" sz="2100" dirty="0" err="1"/>
              <a:t>gelas</a:t>
            </a:r>
            <a:r>
              <a:rPr lang="en-ID" sz="2100" dirty="0"/>
              <a:t> </a:t>
            </a:r>
            <a:r>
              <a:rPr lang="en-ID" sz="2100" dirty="0" err="1"/>
              <a:t>dibersihkan</a:t>
            </a:r>
            <a:r>
              <a:rPr lang="en-ID" sz="2100" dirty="0"/>
              <a:t> </a:t>
            </a:r>
            <a:r>
              <a:rPr lang="en-ID" sz="2100" dirty="0" err="1"/>
              <a:t>dengan</a:t>
            </a:r>
            <a:r>
              <a:rPr lang="en-ID" sz="2100" dirty="0"/>
              <a:t> </a:t>
            </a:r>
            <a:r>
              <a:rPr lang="en-ID" sz="2100" dirty="0" err="1"/>
              <a:t>sabun</a:t>
            </a:r>
            <a:r>
              <a:rPr lang="en-ID" sz="2100" dirty="0"/>
              <a:t> </a:t>
            </a:r>
            <a:r>
              <a:rPr lang="en-ID" sz="2100" dirty="0" err="1"/>
              <a:t>deterjen</a:t>
            </a:r>
            <a:r>
              <a:rPr lang="en-ID" sz="2100" dirty="0"/>
              <a:t> </a:t>
            </a:r>
            <a:r>
              <a:rPr lang="en-ID" sz="2100" dirty="0" err="1"/>
              <a:t>dengan</a:t>
            </a:r>
            <a:r>
              <a:rPr lang="en-ID" sz="2100" dirty="0"/>
              <a:t> </a:t>
            </a:r>
            <a:r>
              <a:rPr lang="en-ID" sz="2100" dirty="0" err="1"/>
              <a:t>menggunakan</a:t>
            </a:r>
            <a:r>
              <a:rPr lang="en-ID" sz="2100" dirty="0"/>
              <a:t> </a:t>
            </a:r>
            <a:r>
              <a:rPr lang="en-ID" sz="2100" dirty="0" err="1"/>
              <a:t>sikat</a:t>
            </a:r>
            <a:r>
              <a:rPr lang="en-ID" sz="2100" dirty="0"/>
              <a:t> yang </a:t>
            </a:r>
            <a:r>
              <a:rPr lang="en-ID" sz="2100" dirty="0" err="1"/>
              <a:t>sesuai</a:t>
            </a:r>
            <a:r>
              <a:rPr lang="en-ID" sz="2100" dirty="0"/>
              <a:t>., </a:t>
            </a:r>
            <a:r>
              <a:rPr lang="en-ID" sz="2100" dirty="0" err="1"/>
              <a:t>misalnya</a:t>
            </a:r>
            <a:r>
              <a:rPr lang="en-ID" sz="2100" dirty="0"/>
              <a:t> </a:t>
            </a:r>
            <a:r>
              <a:rPr lang="en-ID" sz="2100" dirty="0" err="1"/>
              <a:t>buret</a:t>
            </a:r>
            <a:r>
              <a:rPr lang="en-ID" sz="2100" dirty="0"/>
              <a:t> </a:t>
            </a:r>
            <a:r>
              <a:rPr lang="en-ID" sz="2100" dirty="0" err="1"/>
              <a:t>dengan</a:t>
            </a:r>
            <a:r>
              <a:rPr lang="en-ID" sz="2100" dirty="0"/>
              <a:t> </a:t>
            </a:r>
            <a:r>
              <a:rPr lang="en-ID" sz="2100" dirty="0" err="1"/>
              <a:t>menggunakan</a:t>
            </a:r>
            <a:r>
              <a:rPr lang="en-ID" sz="2100" dirty="0"/>
              <a:t> </a:t>
            </a:r>
            <a:r>
              <a:rPr lang="en-ID" sz="2100" dirty="0" err="1"/>
              <a:t>sikat</a:t>
            </a:r>
            <a:r>
              <a:rPr lang="en-ID" sz="2100" dirty="0"/>
              <a:t> yang </a:t>
            </a:r>
            <a:r>
              <a:rPr lang="en-ID" sz="2100" dirty="0" err="1"/>
              <a:t>panjang</a:t>
            </a:r>
            <a:r>
              <a:rPr lang="en-ID" sz="2100" dirty="0"/>
              <a:t>.</a:t>
            </a:r>
          </a:p>
          <a:p>
            <a:r>
              <a:rPr lang="en-ID" sz="2100" dirty="0"/>
              <a:t>b. Alat </a:t>
            </a:r>
            <a:r>
              <a:rPr lang="en-ID" sz="2100" dirty="0" err="1"/>
              <a:t>gelas</a:t>
            </a:r>
            <a:r>
              <a:rPr lang="en-ID" sz="2100" dirty="0"/>
              <a:t> yang </a:t>
            </a:r>
            <a:r>
              <a:rPr lang="en-ID" sz="2100" dirty="0" err="1"/>
              <a:t>telah</a:t>
            </a:r>
            <a:r>
              <a:rPr lang="en-ID" sz="2100" dirty="0"/>
              <a:t> </a:t>
            </a:r>
            <a:r>
              <a:rPr lang="en-ID" sz="2100" dirty="0" err="1"/>
              <a:t>bersih</a:t>
            </a:r>
            <a:r>
              <a:rPr lang="en-ID" sz="2100" dirty="0"/>
              <a:t> </a:t>
            </a:r>
            <a:r>
              <a:rPr lang="en-ID" sz="2100" dirty="0" err="1"/>
              <a:t>dapat</a:t>
            </a:r>
            <a:r>
              <a:rPr lang="en-ID" sz="2100" dirty="0"/>
              <a:t> </a:t>
            </a:r>
            <a:r>
              <a:rPr lang="en-ID" sz="2100" dirty="0" err="1"/>
              <a:t>diketahui</a:t>
            </a:r>
            <a:r>
              <a:rPr lang="en-ID" sz="2100" dirty="0"/>
              <a:t> </a:t>
            </a:r>
            <a:r>
              <a:rPr lang="en-ID" sz="2100" dirty="0" err="1"/>
              <a:t>bila</a:t>
            </a:r>
            <a:r>
              <a:rPr lang="en-ID" sz="2100" dirty="0"/>
              <a:t> </a:t>
            </a:r>
            <a:r>
              <a:rPr lang="en-ID" sz="2100" dirty="0" err="1"/>
              <a:t>seluruh</a:t>
            </a:r>
            <a:r>
              <a:rPr lang="en-ID" sz="2100" dirty="0"/>
              <a:t> </a:t>
            </a:r>
            <a:r>
              <a:rPr lang="en-ID" sz="2100" dirty="0" err="1"/>
              <a:t>alat</a:t>
            </a:r>
            <a:r>
              <a:rPr lang="en-ID" sz="2100" dirty="0"/>
              <a:t> </a:t>
            </a:r>
            <a:r>
              <a:rPr lang="en-ID" sz="2100" dirty="0" err="1"/>
              <a:t>menjadi</a:t>
            </a:r>
            <a:r>
              <a:rPr lang="en-ID" sz="2100" dirty="0"/>
              <a:t> </a:t>
            </a:r>
            <a:r>
              <a:rPr lang="en-ID" sz="2100" dirty="0" err="1"/>
              <a:t>basah</a:t>
            </a:r>
            <a:r>
              <a:rPr lang="en-ID" sz="2100" dirty="0"/>
              <a:t>, </a:t>
            </a:r>
            <a:r>
              <a:rPr lang="en-ID" sz="2100" dirty="0" err="1"/>
              <a:t>membentuk</a:t>
            </a:r>
            <a:r>
              <a:rPr lang="en-ID" sz="2100" dirty="0"/>
              <a:t> </a:t>
            </a:r>
            <a:r>
              <a:rPr lang="en-ID" sz="2100" dirty="0" err="1"/>
              <a:t>semacam</a:t>
            </a:r>
            <a:r>
              <a:rPr lang="en-ID" sz="2100" dirty="0"/>
              <a:t> </a:t>
            </a:r>
            <a:r>
              <a:rPr lang="en-ID" sz="2100" dirty="0" err="1"/>
              <a:t>lapisan</a:t>
            </a:r>
            <a:r>
              <a:rPr lang="en-ID" sz="2100" dirty="0"/>
              <a:t> film yang tipis. </a:t>
            </a:r>
            <a:r>
              <a:rPr lang="en-ID" sz="2100" dirty="0" err="1"/>
              <a:t>Bila</a:t>
            </a:r>
            <a:r>
              <a:rPr lang="en-ID" sz="2100" dirty="0"/>
              <a:t> </a:t>
            </a:r>
            <a:r>
              <a:rPr lang="en-ID" sz="2100" dirty="0" err="1"/>
              <a:t>alat</a:t>
            </a:r>
            <a:r>
              <a:rPr lang="en-ID" sz="2100" dirty="0"/>
              <a:t> </a:t>
            </a:r>
            <a:r>
              <a:rPr lang="en-ID" sz="2100" dirty="0" err="1"/>
              <a:t>tersebut</a:t>
            </a:r>
            <a:r>
              <a:rPr lang="en-ID" sz="2100" dirty="0"/>
              <a:t> </a:t>
            </a:r>
            <a:r>
              <a:rPr lang="en-ID" sz="2100" dirty="0" err="1"/>
              <a:t>belumbersih</a:t>
            </a:r>
            <a:r>
              <a:rPr lang="en-ID" sz="2100" dirty="0"/>
              <a:t> </a:t>
            </a:r>
            <a:r>
              <a:rPr lang="en-ID" sz="2100" dirty="0" err="1"/>
              <a:t>akan</a:t>
            </a:r>
            <a:r>
              <a:rPr lang="en-ID" sz="2100" dirty="0"/>
              <a:t> </a:t>
            </a:r>
            <a:r>
              <a:rPr lang="en-ID" sz="2100" dirty="0" err="1"/>
              <a:t>tampak</a:t>
            </a:r>
            <a:r>
              <a:rPr lang="en-ID" sz="2100" dirty="0"/>
              <a:t> </a:t>
            </a:r>
            <a:r>
              <a:rPr lang="en-ID" sz="2100" dirty="0" err="1"/>
              <a:t>kujmpulan</a:t>
            </a:r>
            <a:r>
              <a:rPr lang="en-ID" sz="2100" dirty="0"/>
              <a:t> air pada </a:t>
            </a:r>
            <a:r>
              <a:rPr lang="en-ID" sz="2100" dirty="0" err="1"/>
              <a:t>permukaan</a:t>
            </a:r>
            <a:r>
              <a:rPr lang="en-ID" sz="2100" dirty="0"/>
              <a:t> </a:t>
            </a:r>
            <a:r>
              <a:rPr lang="en-ID" sz="2100" dirty="0" err="1"/>
              <a:t>alat</a:t>
            </a:r>
            <a:r>
              <a:rPr lang="en-ID" sz="2100" dirty="0"/>
              <a:t>.</a:t>
            </a:r>
          </a:p>
          <a:p>
            <a:r>
              <a:rPr lang="en-ID" sz="2100" dirty="0"/>
              <a:t>c. </a:t>
            </a:r>
            <a:r>
              <a:rPr lang="en-ID" sz="2100" dirty="0" err="1"/>
              <a:t>Minyak</a:t>
            </a:r>
            <a:r>
              <a:rPr lang="en-ID" sz="2100" dirty="0"/>
              <a:t> </a:t>
            </a:r>
            <a:r>
              <a:rPr lang="en-ID" sz="2100" dirty="0" err="1"/>
              <a:t>atau</a:t>
            </a:r>
            <a:r>
              <a:rPr lang="en-ID" sz="2100" dirty="0"/>
              <a:t> </a:t>
            </a:r>
            <a:r>
              <a:rPr lang="en-ID" sz="2100" dirty="0" err="1"/>
              <a:t>kerak</a:t>
            </a:r>
            <a:r>
              <a:rPr lang="en-ID" sz="2100" dirty="0"/>
              <a:t> yang </a:t>
            </a:r>
            <a:r>
              <a:rPr lang="en-ID" sz="2100" dirty="0" err="1"/>
              <a:t>tertinggal</a:t>
            </a:r>
            <a:r>
              <a:rPr lang="en-ID" sz="2100" dirty="0"/>
              <a:t> pada </a:t>
            </a:r>
            <a:r>
              <a:rPr lang="en-ID" sz="2100" dirty="0" err="1"/>
              <a:t>gelas</a:t>
            </a:r>
            <a:r>
              <a:rPr lang="en-ID" sz="2100" dirty="0"/>
              <a:t> </a:t>
            </a:r>
            <a:r>
              <a:rPr lang="en-ID" sz="2100" dirty="0" err="1"/>
              <a:t>dapat</a:t>
            </a:r>
            <a:r>
              <a:rPr lang="en-ID" sz="2100" dirty="0"/>
              <a:t> </a:t>
            </a:r>
            <a:r>
              <a:rPr lang="en-ID" sz="2100" dirty="0" err="1"/>
              <a:t>dibersihkan</a:t>
            </a:r>
            <a:r>
              <a:rPr lang="en-ID" sz="2100" dirty="0"/>
              <a:t> </a:t>
            </a:r>
            <a:r>
              <a:rPr lang="en-ID" sz="2100" dirty="0" err="1"/>
              <a:t>dengan</a:t>
            </a:r>
            <a:r>
              <a:rPr lang="en-ID" sz="2100" dirty="0"/>
              <a:t> </a:t>
            </a:r>
            <a:r>
              <a:rPr lang="en-ID" sz="2100" dirty="0" err="1"/>
              <a:t>merendam</a:t>
            </a:r>
            <a:r>
              <a:rPr lang="en-ID" sz="2100" dirty="0"/>
              <a:t> </a:t>
            </a:r>
            <a:r>
              <a:rPr lang="en-ID" sz="2100" dirty="0" err="1"/>
              <a:t>gelas</a:t>
            </a:r>
            <a:r>
              <a:rPr lang="en-ID" sz="2100" dirty="0"/>
              <a:t> </a:t>
            </a:r>
            <a:r>
              <a:rPr lang="en-ID" sz="2100" dirty="0" err="1"/>
              <a:t>selama</a:t>
            </a:r>
            <a:r>
              <a:rPr lang="en-ID" sz="2100" dirty="0"/>
              <a:t> </a:t>
            </a:r>
            <a:r>
              <a:rPr lang="en-ID" sz="2100" dirty="0" err="1"/>
              <a:t>semalam</a:t>
            </a:r>
            <a:r>
              <a:rPr lang="en-ID" sz="2100" dirty="0"/>
              <a:t> pada </a:t>
            </a:r>
            <a:r>
              <a:rPr lang="en-ID" sz="2100" dirty="0" err="1"/>
              <a:t>larutan</a:t>
            </a:r>
            <a:r>
              <a:rPr lang="en-ID" sz="2100" dirty="0"/>
              <a:t> </a:t>
            </a:r>
            <a:r>
              <a:rPr lang="en-ID" sz="2100" dirty="0" err="1"/>
              <a:t>pembersih</a:t>
            </a:r>
            <a:r>
              <a:rPr lang="en-ID" sz="2100" dirty="0"/>
              <a:t>, </a:t>
            </a:r>
            <a:r>
              <a:rPr lang="en-ID" sz="2100" dirty="0" err="1"/>
              <a:t>misalnya</a:t>
            </a:r>
            <a:r>
              <a:rPr lang="en-ID" sz="2100" dirty="0"/>
              <a:t> </a:t>
            </a:r>
            <a:r>
              <a:rPr lang="en-ID" sz="2100" dirty="0" err="1"/>
              <a:t>asam</a:t>
            </a:r>
            <a:r>
              <a:rPr lang="en-ID" sz="2100" dirty="0"/>
              <a:t> </a:t>
            </a:r>
            <a:r>
              <a:rPr lang="en-ID" sz="2100" dirty="0" err="1"/>
              <a:t>sulfat</a:t>
            </a:r>
            <a:r>
              <a:rPr lang="en-ID" sz="2100" dirty="0"/>
              <a:t> (</a:t>
            </a:r>
            <a:r>
              <a:rPr lang="en-ID" sz="2100" dirty="0" err="1"/>
              <a:t>pekat</a:t>
            </a:r>
            <a:r>
              <a:rPr lang="en-ID" sz="2100" dirty="0"/>
              <a:t>) 1 </a:t>
            </a:r>
            <a:r>
              <a:rPr lang="en-ID" sz="2100" dirty="0" err="1"/>
              <a:t>bagian</a:t>
            </a:r>
            <a:r>
              <a:rPr lang="en-ID" sz="2100" dirty="0"/>
              <a:t> dan kalium </a:t>
            </a:r>
            <a:r>
              <a:rPr lang="en-ID" sz="2100" dirty="0" err="1"/>
              <a:t>kromat</a:t>
            </a:r>
            <a:r>
              <a:rPr lang="en-ID" sz="2100" dirty="0"/>
              <a:t> (3% </a:t>
            </a:r>
            <a:r>
              <a:rPr lang="en-ID" sz="2100" dirty="0" err="1"/>
              <a:t>aq</a:t>
            </a:r>
            <a:r>
              <a:rPr lang="en-ID" sz="2100" dirty="0"/>
              <a:t>) 9 </a:t>
            </a:r>
            <a:r>
              <a:rPr lang="en-ID" sz="2100" dirty="0" err="1"/>
              <a:t>bagian</a:t>
            </a:r>
            <a:r>
              <a:rPr lang="en-ID" sz="2100" dirty="0"/>
              <a:t>. </a:t>
            </a:r>
            <a:r>
              <a:rPr lang="en-ID" sz="2100" dirty="0" err="1"/>
              <a:t>Setelah</a:t>
            </a:r>
            <a:r>
              <a:rPr lang="en-ID" sz="2100" dirty="0"/>
              <a:t> </a:t>
            </a:r>
            <a:r>
              <a:rPr lang="en-ID" sz="2100" dirty="0" err="1"/>
              <a:t>gelas</a:t>
            </a:r>
            <a:r>
              <a:rPr lang="en-ID" sz="2100" dirty="0"/>
              <a:t> </a:t>
            </a:r>
            <a:r>
              <a:rPr lang="en-ID" sz="2100" dirty="0" err="1"/>
              <a:t>direndam</a:t>
            </a:r>
            <a:r>
              <a:rPr lang="en-ID" sz="2100" dirty="0"/>
              <a:t> </a:t>
            </a:r>
            <a:r>
              <a:rPr lang="en-ID" sz="2100" dirty="0" err="1"/>
              <a:t>kemudian</a:t>
            </a:r>
            <a:r>
              <a:rPr lang="en-ID" sz="2100" dirty="0"/>
              <a:t> </a:t>
            </a:r>
            <a:r>
              <a:rPr lang="en-ID" sz="2100" dirty="0" err="1"/>
              <a:t>dicuci</a:t>
            </a:r>
            <a:r>
              <a:rPr lang="en-ID" sz="2100" dirty="0"/>
              <a:t> </a:t>
            </a:r>
            <a:r>
              <a:rPr lang="en-ID" sz="2100" dirty="0" err="1"/>
              <a:t>dengan</a:t>
            </a:r>
            <a:r>
              <a:rPr lang="en-ID" sz="2100" dirty="0"/>
              <a:t> air </a:t>
            </a:r>
            <a:r>
              <a:rPr lang="en-ID" sz="2100" dirty="0" err="1"/>
              <a:t>mengalir</a:t>
            </a:r>
            <a:r>
              <a:rPr lang="en-ID" sz="2100" dirty="0"/>
              <a:t>.</a:t>
            </a:r>
          </a:p>
          <a:p>
            <a:r>
              <a:rPr lang="en-ID" sz="2100" dirty="0"/>
              <a:t>d. Alat </a:t>
            </a:r>
            <a:r>
              <a:rPr lang="en-ID" sz="2100" dirty="0" err="1"/>
              <a:t>gelas</a:t>
            </a:r>
            <a:r>
              <a:rPr lang="en-ID" sz="2100" dirty="0"/>
              <a:t> yang </a:t>
            </a:r>
            <a:r>
              <a:rPr lang="en-ID" sz="2100" dirty="0" err="1"/>
              <a:t>telah</a:t>
            </a:r>
            <a:r>
              <a:rPr lang="en-ID" sz="2100" dirty="0"/>
              <a:t> </a:t>
            </a:r>
            <a:r>
              <a:rPr lang="en-ID" sz="2100" dirty="0" err="1"/>
              <a:t>bersih</a:t>
            </a:r>
            <a:r>
              <a:rPr lang="en-ID" sz="2100" dirty="0"/>
              <a:t> </a:t>
            </a:r>
            <a:r>
              <a:rPr lang="en-ID" sz="2100" dirty="0" err="1"/>
              <a:t>perlu</a:t>
            </a:r>
            <a:r>
              <a:rPr lang="en-ID" sz="2100" dirty="0"/>
              <a:t> </a:t>
            </a:r>
            <a:r>
              <a:rPr lang="en-ID" sz="2100" dirty="0" err="1"/>
              <a:t>dikeringkan</a:t>
            </a:r>
            <a:r>
              <a:rPr lang="en-ID" sz="2100" dirty="0"/>
              <a:t> </a:t>
            </a:r>
            <a:r>
              <a:rPr lang="en-ID" sz="2100" dirty="0" err="1"/>
              <a:t>terlebih</a:t>
            </a:r>
            <a:r>
              <a:rPr lang="en-ID" sz="2100" dirty="0"/>
              <a:t> </a:t>
            </a:r>
          </a:p>
          <a:p>
            <a:r>
              <a:rPr lang="en-ID" sz="2100" dirty="0" err="1"/>
              <a:t>dahulu</a:t>
            </a:r>
            <a:r>
              <a:rPr lang="en-ID" sz="2100" dirty="0"/>
              <a:t> pada </a:t>
            </a:r>
            <a:r>
              <a:rPr lang="en-ID" sz="2100" dirty="0" err="1"/>
              <a:t>rak</a:t>
            </a:r>
            <a:r>
              <a:rPr lang="en-ID" sz="2100" dirty="0"/>
              <a:t> </a:t>
            </a:r>
            <a:r>
              <a:rPr lang="en-ID" sz="2100" dirty="0" err="1"/>
              <a:t>pengering</a:t>
            </a:r>
            <a:r>
              <a:rPr lang="en-ID" sz="2100" dirty="0"/>
              <a:t> </a:t>
            </a:r>
            <a:r>
              <a:rPr lang="en-ID" sz="2100" dirty="0" err="1"/>
              <a:t>sebelum</a:t>
            </a:r>
            <a:r>
              <a:rPr lang="en-ID" sz="2100" dirty="0"/>
              <a:t> </a:t>
            </a:r>
            <a:r>
              <a:rPr lang="en-ID" sz="2100" dirty="0" err="1"/>
              <a:t>disimpan</a:t>
            </a:r>
            <a:r>
              <a:rPr lang="en-ID" sz="2100" dirty="0"/>
              <a:t>.</a:t>
            </a:r>
          </a:p>
          <a:p>
            <a:endParaRPr lang="en-ID" sz="2100" dirty="0"/>
          </a:p>
        </p:txBody>
      </p:sp>
    </p:spTree>
    <p:extLst>
      <p:ext uri="{BB962C8B-B14F-4D97-AF65-F5344CB8AC3E}">
        <p14:creationId xmlns:p14="http://schemas.microsoft.com/office/powerpoint/2010/main" val="3323925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36"/>
          <p:cNvSpPr txBox="1">
            <a:spLocks noGrp="1"/>
          </p:cNvSpPr>
          <p:nvPr>
            <p:ph type="title"/>
          </p:nvPr>
        </p:nvSpPr>
        <p:spPr>
          <a:xfrm>
            <a:off x="442733" y="663018"/>
            <a:ext cx="7948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4800" dirty="0"/>
              <a:t>Alat-</a:t>
            </a:r>
            <a:r>
              <a:rPr lang="en-ID" sz="4800" dirty="0" err="1"/>
              <a:t>alat</a:t>
            </a:r>
            <a:r>
              <a:rPr lang="en-ID" sz="4800" dirty="0"/>
              <a:t> </a:t>
            </a:r>
            <a:r>
              <a:rPr lang="en-ID" sz="4800" dirty="0" err="1"/>
              <a:t>dari</a:t>
            </a:r>
            <a:r>
              <a:rPr lang="en-ID" sz="4800" dirty="0"/>
              <a:t> </a:t>
            </a:r>
            <a:r>
              <a:rPr lang="en-ID" sz="4800" dirty="0" err="1"/>
              <a:t>Logam</a:t>
            </a:r>
            <a:endParaRPr sz="48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6AEBDD7-662A-443C-96E2-107E2491AC88}"/>
              </a:ext>
            </a:extLst>
          </p:cNvPr>
          <p:cNvSpPr txBox="1"/>
          <p:nvPr/>
        </p:nvSpPr>
        <p:spPr>
          <a:xfrm>
            <a:off x="287867" y="1898303"/>
            <a:ext cx="8258533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500" dirty="0">
                <a:latin typeface="Bahnschrift Light" panose="020B0502040204020203" pitchFamily="34" charset="0"/>
              </a:rPr>
              <a:t>Alat-</a:t>
            </a:r>
            <a:r>
              <a:rPr lang="en-ID" sz="2500" dirty="0" err="1">
                <a:latin typeface="Bahnschrift Light" panose="020B0502040204020203" pitchFamily="34" charset="0"/>
              </a:rPr>
              <a:t>alat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laboratorium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logam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terbuat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dari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bahan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besi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atau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kuningan</a:t>
            </a:r>
            <a:r>
              <a:rPr lang="en-ID" sz="2500" dirty="0">
                <a:latin typeface="Bahnschrift Light" panose="020B0502040204020203" pitchFamily="34" charset="0"/>
              </a:rPr>
              <a:t>. </a:t>
            </a:r>
            <a:r>
              <a:rPr lang="en-ID" sz="2500" dirty="0" err="1">
                <a:latin typeface="Bahnschrift Light" panose="020B0502040204020203" pitchFamily="34" charset="0"/>
              </a:rPr>
              <a:t>Khusus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bahan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besi</a:t>
            </a:r>
            <a:r>
              <a:rPr lang="en-ID" sz="2500" dirty="0">
                <a:latin typeface="Bahnschrift Light" panose="020B0502040204020203" pitchFamily="34" charset="0"/>
              </a:rPr>
              <a:t> yang </a:t>
            </a:r>
            <a:r>
              <a:rPr lang="en-ID" sz="2500" dirty="0" err="1">
                <a:latin typeface="Bahnschrift Light" panose="020B0502040204020203" pitchFamily="34" charset="0"/>
              </a:rPr>
              <a:t>digunakan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biasanya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terbuat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dari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besi</a:t>
            </a:r>
            <a:r>
              <a:rPr lang="en-ID" sz="2500" dirty="0">
                <a:latin typeface="Bahnschrift Light" panose="020B0502040204020203" pitchFamily="34" charset="0"/>
              </a:rPr>
              <a:t> cor. Agar </a:t>
            </a:r>
            <a:r>
              <a:rPr lang="en-ID" sz="2500" dirty="0" err="1">
                <a:latin typeface="Bahnschrift Light" panose="020B0502040204020203" pitchFamily="34" charset="0"/>
              </a:rPr>
              <a:t>tidak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cepat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berkarat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alat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laboratorium</a:t>
            </a:r>
            <a:r>
              <a:rPr lang="en-ID" sz="2500" dirty="0">
                <a:latin typeface="Bahnschrift Light" panose="020B0502040204020203" pitchFamily="34" charset="0"/>
              </a:rPr>
              <a:t> juga </a:t>
            </a:r>
            <a:r>
              <a:rPr lang="en-ID" sz="2500" dirty="0" err="1">
                <a:latin typeface="Bahnschrift Light" panose="020B0502040204020203" pitchFamily="34" charset="0"/>
              </a:rPr>
              <a:t>ada</a:t>
            </a:r>
            <a:r>
              <a:rPr lang="en-ID" sz="2500" dirty="0">
                <a:latin typeface="Bahnschrift Light" panose="020B0502040204020203" pitchFamily="34" charset="0"/>
              </a:rPr>
              <a:t> yang </a:t>
            </a:r>
            <a:r>
              <a:rPr lang="en-ID" sz="2500" dirty="0" err="1">
                <a:latin typeface="Bahnschrift Light" panose="020B0502040204020203" pitchFamily="34" charset="0"/>
              </a:rPr>
              <a:t>terbuat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dari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besi</a:t>
            </a:r>
            <a:r>
              <a:rPr lang="en-ID" sz="2500" dirty="0">
                <a:latin typeface="Bahnschrift Light" panose="020B0502040204020203" pitchFamily="34" charset="0"/>
              </a:rPr>
              <a:t> yang </a:t>
            </a:r>
            <a:r>
              <a:rPr lang="en-ID" sz="2500" dirty="0" err="1">
                <a:latin typeface="Bahnschrift Light" panose="020B0502040204020203" pitchFamily="34" charset="0"/>
              </a:rPr>
              <a:t>dilapisi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dengan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nikel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atau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krom</a:t>
            </a:r>
            <a:r>
              <a:rPr lang="en-ID" sz="2500" dirty="0">
                <a:latin typeface="Bahnschrift Light" panose="020B0502040204020203" pitchFamily="34" charset="0"/>
              </a:rPr>
              <a:t>. </a:t>
            </a:r>
            <a:r>
              <a:rPr lang="en-ID" sz="2500" dirty="0" err="1">
                <a:latin typeface="Bahnschrift Light" panose="020B0502040204020203" pitchFamily="34" charset="0"/>
              </a:rPr>
              <a:t>Selain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itu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terdapat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alat</a:t>
            </a:r>
            <a:r>
              <a:rPr lang="en-ID" sz="2500" dirty="0">
                <a:latin typeface="Bahnschrift Light" panose="020B0502040204020203" pitchFamily="34" charset="0"/>
              </a:rPr>
              <a:t> yang </a:t>
            </a:r>
            <a:r>
              <a:rPr lang="en-ID" sz="2500" dirty="0" err="1">
                <a:latin typeface="Bahnschrift Light" panose="020B0502040204020203" pitchFamily="34" charset="0"/>
              </a:rPr>
              <a:t>bahannya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terbuat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lebih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dari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satu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bahan</a:t>
            </a:r>
            <a:r>
              <a:rPr lang="en-ID" sz="2500" dirty="0">
                <a:latin typeface="Bahnschrift Light" panose="020B0502040204020203" pitchFamily="34" charset="0"/>
              </a:rPr>
              <a:t>, </a:t>
            </a:r>
            <a:r>
              <a:rPr lang="en-ID" sz="2500" dirty="0" err="1">
                <a:latin typeface="Bahnschrift Light" panose="020B0502040204020203" pitchFamily="34" charset="0"/>
              </a:rPr>
              <a:t>misalnya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besi</a:t>
            </a:r>
            <a:r>
              <a:rPr lang="en-ID" sz="2500" dirty="0">
                <a:latin typeface="Bahnschrift Light" panose="020B0502040204020203" pitchFamily="34" charset="0"/>
              </a:rPr>
              <a:t> dan </a:t>
            </a:r>
            <a:r>
              <a:rPr lang="en-ID" sz="2500" dirty="0" err="1">
                <a:latin typeface="Bahnschrift Light" panose="020B0502040204020203" pitchFamily="34" charset="0"/>
              </a:rPr>
              <a:t>porselen</a:t>
            </a:r>
            <a:r>
              <a:rPr lang="en-ID" sz="2500" dirty="0">
                <a:latin typeface="Bahnschrift Light" panose="020B0502040204020203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678214-F8C7-4A14-B02C-BB274D0F08A2}"/>
              </a:ext>
            </a:extLst>
          </p:cNvPr>
          <p:cNvSpPr txBox="1"/>
          <p:nvPr/>
        </p:nvSpPr>
        <p:spPr>
          <a:xfrm>
            <a:off x="676275" y="409619"/>
            <a:ext cx="7791450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500" dirty="0">
                <a:latin typeface="Bahnschrift Light" panose="020B0502040204020203" pitchFamily="34" charset="0"/>
              </a:rPr>
              <a:t>Alat-</a:t>
            </a:r>
            <a:r>
              <a:rPr lang="en-ID" sz="2500" dirty="0" err="1">
                <a:latin typeface="Bahnschrift Light" panose="020B0502040204020203" pitchFamily="34" charset="0"/>
              </a:rPr>
              <a:t>alat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logam</a:t>
            </a:r>
            <a:r>
              <a:rPr lang="en-ID" sz="2500" dirty="0">
                <a:latin typeface="Bahnschrift Light" panose="020B0502040204020203" pitchFamily="34" charset="0"/>
              </a:rPr>
              <a:t> juga </a:t>
            </a:r>
            <a:r>
              <a:rPr lang="en-ID" sz="2500" dirty="0" err="1">
                <a:latin typeface="Bahnschrift Light" panose="020B0502040204020203" pitchFamily="34" charset="0"/>
              </a:rPr>
              <a:t>akan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lebih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aman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jika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diletakkan</a:t>
            </a:r>
            <a:r>
              <a:rPr lang="en-ID" sz="2500" dirty="0">
                <a:latin typeface="Bahnschrift Light" panose="020B0502040204020203" pitchFamily="34" charset="0"/>
              </a:rPr>
              <a:t> (</a:t>
            </a:r>
            <a:r>
              <a:rPr lang="en-ID" sz="2500" dirty="0" err="1">
                <a:latin typeface="Bahnschrift Light" panose="020B0502040204020203" pitchFamily="34" charset="0"/>
              </a:rPr>
              <a:t>disimpan</a:t>
            </a:r>
            <a:r>
              <a:rPr lang="en-ID" sz="2500" dirty="0">
                <a:latin typeface="Bahnschrift Light" panose="020B0502040204020203" pitchFamily="34" charset="0"/>
              </a:rPr>
              <a:t>) </a:t>
            </a:r>
            <a:r>
              <a:rPr lang="en-ID" sz="2500" dirty="0" err="1">
                <a:latin typeface="Bahnschrift Light" panose="020B0502040204020203" pitchFamily="34" charset="0"/>
              </a:rPr>
              <a:t>ditempat</a:t>
            </a:r>
            <a:r>
              <a:rPr lang="en-ID" sz="2500" dirty="0">
                <a:latin typeface="Bahnschrift Light" panose="020B0502040204020203" pitchFamily="34" charset="0"/>
              </a:rPr>
              <a:t> yang </a:t>
            </a:r>
            <a:r>
              <a:rPr lang="en-ID" sz="2500" dirty="0" err="1">
                <a:latin typeface="Bahnschrift Light" panose="020B0502040204020203" pitchFamily="34" charset="0"/>
              </a:rPr>
              <a:t>kering</a:t>
            </a:r>
            <a:r>
              <a:rPr lang="en-ID" sz="2500" dirty="0">
                <a:latin typeface="Bahnschrift Light" panose="020B0502040204020203" pitchFamily="34" charset="0"/>
              </a:rPr>
              <a:t> . </a:t>
            </a:r>
            <a:r>
              <a:rPr lang="en-ID" sz="2500" dirty="0" err="1">
                <a:latin typeface="Bahnschrift Light" panose="020B0502040204020203" pitchFamily="34" charset="0"/>
              </a:rPr>
              <a:t>tidak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lembab</a:t>
            </a:r>
            <a:r>
              <a:rPr lang="en-ID" sz="2500" dirty="0">
                <a:latin typeface="Bahnschrift Light" panose="020B0502040204020203" pitchFamily="34" charset="0"/>
              </a:rPr>
              <a:t>, dan </a:t>
            </a:r>
            <a:r>
              <a:rPr lang="en-ID" sz="2500" dirty="0" err="1">
                <a:latin typeface="Bahnschrift Light" panose="020B0502040204020203" pitchFamily="34" charset="0"/>
              </a:rPr>
              <a:t>bebas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dari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uap</a:t>
            </a:r>
            <a:r>
              <a:rPr lang="en-ID" sz="2500" dirty="0">
                <a:latin typeface="Bahnschrift Light" panose="020B0502040204020203" pitchFamily="34" charset="0"/>
              </a:rPr>
              <a:t> yang </a:t>
            </a:r>
            <a:r>
              <a:rPr lang="en-ID" sz="2500" dirty="0" err="1">
                <a:latin typeface="Bahnschrift Light" panose="020B0502040204020203" pitchFamily="34" charset="0"/>
              </a:rPr>
              <a:t>korosif</a:t>
            </a:r>
            <a:r>
              <a:rPr lang="en-ID" sz="2500" dirty="0">
                <a:latin typeface="Bahnschrift Light" panose="020B0502040204020203" pitchFamily="34" charset="0"/>
              </a:rPr>
              <a:t> .  Alat </a:t>
            </a:r>
            <a:r>
              <a:rPr lang="en-ID" sz="2500" dirty="0" err="1">
                <a:latin typeface="Bahnschrift Light" panose="020B0502040204020203" pitchFamily="34" charset="0"/>
              </a:rPr>
              <a:t>logam</a:t>
            </a:r>
            <a:r>
              <a:rPr lang="en-ID" sz="2500" dirty="0">
                <a:latin typeface="Bahnschrift Light" panose="020B0502040204020203" pitchFamily="34" charset="0"/>
              </a:rPr>
              <a:t>, </a:t>
            </a:r>
            <a:r>
              <a:rPr lang="en-ID" sz="2500" dirty="0" err="1">
                <a:latin typeface="Bahnschrift Light" panose="020B0502040204020203" pitchFamily="34" charset="0"/>
              </a:rPr>
              <a:t>misalnya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statif</a:t>
            </a:r>
            <a:r>
              <a:rPr lang="en-ID" sz="2500" dirty="0">
                <a:latin typeface="Bahnschrift Light" panose="020B0502040204020203" pitchFamily="34" charset="0"/>
              </a:rPr>
              <a:t>, </a:t>
            </a:r>
            <a:r>
              <a:rPr lang="en-ID" sz="2500" dirty="0" err="1">
                <a:latin typeface="Bahnschrift Light" panose="020B0502040204020203" pitchFamily="34" charset="0"/>
              </a:rPr>
              <a:t>batang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statif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tidakperlu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dilepas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dari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dasar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statif</a:t>
            </a:r>
            <a:r>
              <a:rPr lang="en-ID" sz="2500" dirty="0">
                <a:latin typeface="Bahnschrift Light" panose="020B0502040204020203" pitchFamily="34" charset="0"/>
              </a:rPr>
              <a:t> dan </a:t>
            </a:r>
            <a:r>
              <a:rPr lang="en-ID" sz="2500" dirty="0" err="1">
                <a:latin typeface="Bahnschrift Light" panose="020B0502040204020203" pitchFamily="34" charset="0"/>
              </a:rPr>
              <a:t>diletakkan</a:t>
            </a:r>
            <a:r>
              <a:rPr lang="en-ID" sz="2500" dirty="0">
                <a:latin typeface="Bahnschrift Light" panose="020B0502040204020203" pitchFamily="34" charset="0"/>
              </a:rPr>
              <a:t> di </a:t>
            </a:r>
            <a:r>
              <a:rPr lang="en-ID" sz="2500" dirty="0" err="1">
                <a:latin typeface="Bahnschrift Light" panose="020B0502040204020203" pitchFamily="34" charset="0"/>
              </a:rPr>
              <a:t>atas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meja</a:t>
            </a:r>
            <a:r>
              <a:rPr lang="en-ID" sz="2500" dirty="0">
                <a:latin typeface="Bahnschrift Light" panose="020B0502040204020203" pitchFamily="34" charset="0"/>
              </a:rPr>
              <a:t>. Alat </a:t>
            </a:r>
            <a:r>
              <a:rPr lang="en-ID" sz="2500" dirty="0" err="1">
                <a:latin typeface="Bahnschrift Light" panose="020B0502040204020203" pitchFamily="34" charset="0"/>
              </a:rPr>
              <a:t>logam</a:t>
            </a:r>
            <a:r>
              <a:rPr lang="en-ID" sz="2500" dirty="0">
                <a:latin typeface="Bahnschrift Light" panose="020B0502040204020203" pitchFamily="34" charset="0"/>
              </a:rPr>
              <a:t> yang </a:t>
            </a:r>
            <a:r>
              <a:rPr lang="en-ID" sz="2500" dirty="0" err="1">
                <a:latin typeface="Bahnschrift Light" panose="020B0502040204020203" pitchFamily="34" charset="0"/>
              </a:rPr>
              <a:t>sejenis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disimpan</a:t>
            </a:r>
            <a:r>
              <a:rPr lang="en-ID" sz="2500" dirty="0">
                <a:latin typeface="Bahnschrift Light" panose="020B0502040204020203" pitchFamily="34" charset="0"/>
              </a:rPr>
              <a:t> pada </a:t>
            </a:r>
            <a:r>
              <a:rPr lang="en-ID" sz="2500" dirty="0" err="1">
                <a:latin typeface="Bahnschrift Light" panose="020B0502040204020203" pitchFamily="34" charset="0"/>
              </a:rPr>
              <a:t>tempat</a:t>
            </a:r>
            <a:r>
              <a:rPr lang="en-ID" sz="2500" dirty="0">
                <a:latin typeface="Bahnschrift Light" panose="020B0502040204020203" pitchFamily="34" charset="0"/>
              </a:rPr>
              <a:t> yang </a:t>
            </a:r>
            <a:r>
              <a:rPr lang="en-ID" sz="2500" dirty="0" err="1">
                <a:latin typeface="Bahnschrift Light" panose="020B0502040204020203" pitchFamily="34" charset="0"/>
              </a:rPr>
              <a:t>sama</a:t>
            </a:r>
            <a:r>
              <a:rPr lang="en-ID" sz="2500" dirty="0">
                <a:latin typeface="Bahnschrift Light" panose="020B0502040204020203" pitchFamily="34" charset="0"/>
              </a:rPr>
              <a:t> dan </a:t>
            </a:r>
            <a:r>
              <a:rPr lang="en-ID" sz="2500" dirty="0" err="1">
                <a:latin typeface="Bahnschrift Light" panose="020B0502040204020203" pitchFamily="34" charset="0"/>
              </a:rPr>
              <a:t>diusahakan</a:t>
            </a:r>
            <a:r>
              <a:rPr lang="en-ID" sz="2500" dirty="0">
                <a:latin typeface="Bahnschrift Light" panose="020B0502040204020203" pitchFamily="34" charset="0"/>
              </a:rPr>
              <a:t> agar </a:t>
            </a:r>
            <a:r>
              <a:rPr lang="en-ID" sz="2500" dirty="0" err="1">
                <a:latin typeface="Bahnschrift Light" panose="020B0502040204020203" pitchFamily="34" charset="0"/>
              </a:rPr>
              <a:t>tetap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dalam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keadaan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kering</a:t>
            </a:r>
            <a:r>
              <a:rPr lang="en-ID" sz="2500" dirty="0">
                <a:latin typeface="Bahnschrift Light" panose="020B0502040204020203" pitchFamily="34" charset="0"/>
              </a:rPr>
              <a:t>. Ada </a:t>
            </a:r>
            <a:r>
              <a:rPr lang="en-ID" sz="2500" dirty="0" err="1">
                <a:latin typeface="Bahnschrift Light" panose="020B0502040204020203" pitchFamily="34" charset="0"/>
              </a:rPr>
              <a:t>alat</a:t>
            </a:r>
            <a:r>
              <a:rPr lang="en-ID" sz="2500" dirty="0">
                <a:latin typeface="Bahnschrift Light" panose="020B0502040204020203" pitchFamily="34" charset="0"/>
              </a:rPr>
              <a:t> yang </a:t>
            </a:r>
            <a:r>
              <a:rPr lang="en-ID" sz="2500" dirty="0" err="1">
                <a:latin typeface="Bahnschrift Light" panose="020B0502040204020203" pitchFamily="34" charset="0"/>
              </a:rPr>
              <a:t>harus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disimpan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berdiri</a:t>
            </a:r>
            <a:r>
              <a:rPr lang="en-ID" sz="2500" dirty="0">
                <a:latin typeface="Bahnschrift Light" panose="020B0502040204020203" pitchFamily="34" charset="0"/>
              </a:rPr>
              <a:t>, </a:t>
            </a:r>
            <a:r>
              <a:rPr lang="en-ID" sz="2500" dirty="0" err="1">
                <a:latin typeface="Bahnschrift Light" panose="020B0502040204020203" pitchFamily="34" charset="0"/>
              </a:rPr>
              <a:t>misalnya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higrometer</a:t>
            </a:r>
            <a:r>
              <a:rPr lang="en-ID" sz="2500" dirty="0">
                <a:latin typeface="Bahnschrift Light" panose="020B0502040204020203" pitchFamily="34" charset="0"/>
              </a:rPr>
              <a:t>, </a:t>
            </a:r>
            <a:r>
              <a:rPr lang="en-ID" sz="2500" dirty="0" err="1">
                <a:latin typeface="Bahnschrift Light" panose="020B0502040204020203" pitchFamily="34" charset="0"/>
              </a:rPr>
              <a:t>neraca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lengan</a:t>
            </a:r>
            <a:r>
              <a:rPr lang="en-ID" sz="2500" dirty="0">
                <a:latin typeface="Bahnschrift Light" panose="020B0502040204020203" pitchFamily="34" charset="0"/>
              </a:rPr>
              <a:t> dan beaker glass. Alat yang </a:t>
            </a:r>
            <a:r>
              <a:rPr lang="en-ID" sz="2500" dirty="0" err="1">
                <a:latin typeface="Bahnschrift Light" panose="020B0502040204020203" pitchFamily="34" charset="0"/>
              </a:rPr>
              <a:t>memiliki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bobot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relatif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berat</a:t>
            </a:r>
            <a:r>
              <a:rPr lang="en-ID" sz="2500" dirty="0">
                <a:latin typeface="Bahnschrift Light" panose="020B0502040204020203" pitchFamily="34" charset="0"/>
              </a:rPr>
              <a:t>, </a:t>
            </a:r>
            <a:r>
              <a:rPr lang="en-ID" sz="2500" dirty="0" err="1">
                <a:latin typeface="Bahnschrift Light" panose="020B0502040204020203" pitchFamily="34" charset="0"/>
              </a:rPr>
              <a:t>disimpan</a:t>
            </a:r>
            <a:r>
              <a:rPr lang="en-ID" sz="2500" dirty="0">
                <a:latin typeface="Bahnschrift Light" panose="020B0502040204020203" pitchFamily="34" charset="0"/>
              </a:rPr>
              <a:t> pada </a:t>
            </a:r>
            <a:r>
              <a:rPr lang="en-ID" sz="2500" dirty="0" err="1">
                <a:latin typeface="Bahnschrift Light" panose="020B0502040204020203" pitchFamily="34" charset="0"/>
              </a:rPr>
              <a:t>tempat</a:t>
            </a:r>
            <a:r>
              <a:rPr lang="en-ID" sz="2500" dirty="0">
                <a:latin typeface="Bahnschrift Light" panose="020B0502040204020203" pitchFamily="34" charset="0"/>
              </a:rPr>
              <a:t> yang </a:t>
            </a:r>
            <a:r>
              <a:rPr lang="en-ID" sz="2500" dirty="0" err="1">
                <a:latin typeface="Bahnschrift Light" panose="020B0502040204020203" pitchFamily="34" charset="0"/>
              </a:rPr>
              <a:t>tingginya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tidak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melebihi</a:t>
            </a:r>
            <a:r>
              <a:rPr lang="en-ID" sz="2500" dirty="0">
                <a:latin typeface="Bahnschrift Light" panose="020B0502040204020203" pitchFamily="34" charset="0"/>
              </a:rPr>
              <a:t> </a:t>
            </a:r>
            <a:r>
              <a:rPr lang="en-ID" sz="2500" dirty="0" err="1">
                <a:latin typeface="Bahnschrift Light" panose="020B0502040204020203" pitchFamily="34" charset="0"/>
              </a:rPr>
              <a:t>tinggi</a:t>
            </a:r>
            <a:r>
              <a:rPr lang="en-ID" sz="2500" dirty="0">
                <a:latin typeface="Bahnschrift Light" panose="020B0502040204020203" pitchFamily="34" charset="0"/>
              </a:rPr>
              <a:t> bahu.</a:t>
            </a:r>
          </a:p>
        </p:txBody>
      </p:sp>
    </p:spTree>
    <p:extLst>
      <p:ext uri="{BB962C8B-B14F-4D97-AF65-F5344CB8AC3E}">
        <p14:creationId xmlns:p14="http://schemas.microsoft.com/office/powerpoint/2010/main" val="1280175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CDF9D-4BC2-4629-8A94-2247FC4E5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050" y="0"/>
            <a:ext cx="5115900" cy="564300"/>
          </a:xfrm>
        </p:spPr>
        <p:txBody>
          <a:bodyPr/>
          <a:lstStyle/>
          <a:p>
            <a:r>
              <a:rPr lang="en-US" dirty="0"/>
              <a:t>ALAT-ALAT DARI LOGAM</a:t>
            </a:r>
            <a:endParaRPr lang="en-ID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30A146-ED88-4FC1-8D43-8EC0E8480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66" y="564300"/>
            <a:ext cx="7349067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21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EE120-0A1C-4F7D-A975-B9D29C282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ALAT-ALAT DARI LOGAM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FD19B9-81AD-45A0-86C7-71CC14C491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1" b="11134"/>
          <a:stretch/>
        </p:blipFill>
        <p:spPr>
          <a:xfrm>
            <a:off x="958262" y="1077350"/>
            <a:ext cx="7585338" cy="357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2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12F6D1-37DA-4412-A27D-181B08F3DB94}"/>
              </a:ext>
            </a:extLst>
          </p:cNvPr>
          <p:cNvSpPr txBox="1"/>
          <p:nvPr/>
        </p:nvSpPr>
        <p:spPr>
          <a:xfrm>
            <a:off x="0" y="0"/>
            <a:ext cx="9144000" cy="67710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sv-SE" sz="3800" b="1" dirty="0">
                <a:latin typeface="Bahnschrift Light" panose="020B0502040204020203" pitchFamily="34" charset="0"/>
              </a:rPr>
              <a:t>Alat alat bergerak ( alat tak permanent )</a:t>
            </a:r>
            <a:endParaRPr lang="en-ID" sz="3800" b="1" dirty="0">
              <a:latin typeface="Bahnschrift Light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BDD995-3F83-474E-95BF-19E0B0F187E2}"/>
              </a:ext>
            </a:extLst>
          </p:cNvPr>
          <p:cNvSpPr txBox="1"/>
          <p:nvPr/>
        </p:nvSpPr>
        <p:spPr>
          <a:xfrm>
            <a:off x="0" y="665738"/>
            <a:ext cx="9144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000" dirty="0"/>
              <a:t>∙ Alat-</a:t>
            </a:r>
            <a:r>
              <a:rPr lang="en-ID" sz="2000" dirty="0" err="1"/>
              <a:t>alat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permanen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dikelompokkan</a:t>
            </a:r>
            <a:r>
              <a:rPr lang="en-ID" sz="2000" dirty="0"/>
              <a:t> </a:t>
            </a:r>
            <a:r>
              <a:rPr lang="en-ID" sz="2000" dirty="0" err="1"/>
              <a:t>berdasarkan</a:t>
            </a:r>
            <a:r>
              <a:rPr lang="en-ID" sz="2000" dirty="0"/>
              <a:t> </a:t>
            </a:r>
            <a:r>
              <a:rPr lang="en-ID" sz="2000" dirty="0" err="1"/>
              <a:t>kriteria</a:t>
            </a:r>
            <a:r>
              <a:rPr lang="en-ID" sz="2000" dirty="0"/>
              <a:t> </a:t>
            </a:r>
            <a:r>
              <a:rPr lang="en-ID" sz="2000" dirty="0" err="1"/>
              <a:t>pengklasifikasian</a:t>
            </a:r>
            <a:r>
              <a:rPr lang="en-ID" sz="2000" dirty="0"/>
              <a:t> yang </a:t>
            </a:r>
            <a:r>
              <a:rPr lang="en-ID" sz="2000" dirty="0" err="1"/>
              <a:t>pernah</a:t>
            </a:r>
            <a:r>
              <a:rPr lang="en-ID" sz="2000" dirty="0"/>
              <a:t> </a:t>
            </a:r>
            <a:r>
              <a:rPr lang="en-ID" sz="2000" dirty="0" err="1"/>
              <a:t>dijelaskan</a:t>
            </a:r>
            <a:r>
              <a:rPr lang="en-ID" sz="2000" dirty="0"/>
              <a:t> </a:t>
            </a:r>
            <a:r>
              <a:rPr lang="en-ID" sz="2000" dirty="0" err="1"/>
              <a:t>sebelumnya</a:t>
            </a:r>
            <a:r>
              <a:rPr lang="en-ID" sz="2000" dirty="0"/>
              <a:t>.</a:t>
            </a:r>
          </a:p>
          <a:p>
            <a:r>
              <a:rPr lang="en-ID" sz="2000" dirty="0"/>
              <a:t>∙ Alat-</a:t>
            </a:r>
            <a:r>
              <a:rPr lang="en-ID" sz="2000" dirty="0" err="1"/>
              <a:t>alat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permanen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berupa</a:t>
            </a:r>
            <a:r>
              <a:rPr lang="en-ID" sz="2000" dirty="0"/>
              <a:t> </a:t>
            </a:r>
            <a:r>
              <a:rPr lang="en-ID" sz="2000" dirty="0" err="1"/>
              <a:t>alat</a:t>
            </a:r>
            <a:r>
              <a:rPr lang="en-ID" sz="2000" dirty="0"/>
              <a:t> </a:t>
            </a:r>
            <a:r>
              <a:rPr lang="en-ID" sz="2000" dirty="0" err="1"/>
              <a:t>ukur</a:t>
            </a:r>
            <a:r>
              <a:rPr lang="en-ID" sz="2000" dirty="0"/>
              <a:t> yang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disetting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satu</a:t>
            </a:r>
            <a:r>
              <a:rPr lang="en-ID" sz="2000" dirty="0"/>
              <a:t> </a:t>
            </a:r>
            <a:r>
              <a:rPr lang="en-ID" sz="2000" dirty="0" err="1"/>
              <a:t>macam</a:t>
            </a:r>
            <a:r>
              <a:rPr lang="en-ID" sz="2000" dirty="0"/>
              <a:t> </a:t>
            </a:r>
            <a:r>
              <a:rPr lang="en-ID" sz="2000" dirty="0" err="1"/>
              <a:t>percobaan</a:t>
            </a:r>
            <a:r>
              <a:rPr lang="en-ID" sz="2000" dirty="0"/>
              <a:t>, </a:t>
            </a:r>
            <a:r>
              <a:rPr lang="en-ID" sz="2000" dirty="0" err="1"/>
              <a:t>asesoris</a:t>
            </a:r>
            <a:r>
              <a:rPr lang="en-ID" sz="2000" dirty="0"/>
              <a:t> yang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digunakan</a:t>
            </a:r>
            <a:r>
              <a:rPr lang="en-ID" sz="2000" dirty="0"/>
              <a:t> pada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satu</a:t>
            </a:r>
            <a:r>
              <a:rPr lang="en-ID" sz="2000" dirty="0"/>
              <a:t> </a:t>
            </a:r>
            <a:r>
              <a:rPr lang="en-ID" sz="2000" dirty="0" err="1"/>
              <a:t>alat</a:t>
            </a:r>
            <a:r>
              <a:rPr lang="en-ID" sz="2000" dirty="0"/>
              <a:t> yang lain, </a:t>
            </a:r>
            <a:r>
              <a:rPr lang="en-ID" sz="2000" dirty="0" err="1"/>
              <a:t>asesoris</a:t>
            </a:r>
            <a:r>
              <a:rPr lang="en-ID" sz="2000" dirty="0"/>
              <a:t> </a:t>
            </a:r>
            <a:r>
              <a:rPr lang="en-ID" sz="2000" dirty="0" err="1"/>
              <a:t>khusus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satu</a:t>
            </a:r>
            <a:r>
              <a:rPr lang="en-ID" sz="2000" dirty="0"/>
              <a:t> </a:t>
            </a:r>
            <a:r>
              <a:rPr lang="en-ID" sz="2000" dirty="0" err="1"/>
              <a:t>alat</a:t>
            </a:r>
            <a:r>
              <a:rPr lang="en-ID" sz="2000" dirty="0"/>
              <a:t> </a:t>
            </a:r>
            <a:r>
              <a:rPr lang="en-ID" sz="2000" dirty="0" err="1"/>
              <a:t>tertentu</a:t>
            </a:r>
            <a:r>
              <a:rPr lang="en-ID" sz="2000" dirty="0"/>
              <a:t>, </a:t>
            </a:r>
            <a:r>
              <a:rPr lang="en-ID" sz="2000" dirty="0" err="1"/>
              <a:t>satu</a:t>
            </a:r>
            <a:r>
              <a:rPr lang="en-ID" sz="2000" dirty="0"/>
              <a:t> set </a:t>
            </a:r>
            <a:r>
              <a:rPr lang="en-ID" sz="2000" dirty="0" err="1"/>
              <a:t>percobaan</a:t>
            </a:r>
            <a:r>
              <a:rPr lang="en-ID" sz="2000" dirty="0"/>
              <a:t> yang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dipisah-pisahkan</a:t>
            </a:r>
            <a:r>
              <a:rPr lang="en-ID" sz="2000" dirty="0"/>
              <a:t> </a:t>
            </a:r>
            <a:r>
              <a:rPr lang="en-ID" sz="2000" dirty="0" err="1"/>
              <a:t>lagi</a:t>
            </a:r>
            <a:r>
              <a:rPr lang="en-ID" sz="2000" dirty="0"/>
              <a:t> </a:t>
            </a:r>
            <a:r>
              <a:rPr lang="en-ID" sz="2000" dirty="0" err="1"/>
              <a:t>komponen-komponennya</a:t>
            </a:r>
            <a:r>
              <a:rPr lang="en-ID" sz="2000" dirty="0"/>
              <a:t>, </a:t>
            </a:r>
            <a:r>
              <a:rPr lang="en-ID" sz="2000" dirty="0" err="1"/>
              <a:t>satu</a:t>
            </a:r>
            <a:r>
              <a:rPr lang="en-ID" sz="2000" dirty="0"/>
              <a:t> set </a:t>
            </a:r>
            <a:r>
              <a:rPr lang="en-ID" sz="2000" dirty="0" err="1"/>
              <a:t>peraga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dipisah-pisahkan</a:t>
            </a:r>
            <a:r>
              <a:rPr lang="en-ID" sz="2000" dirty="0"/>
              <a:t> </a:t>
            </a:r>
            <a:r>
              <a:rPr lang="en-ID" sz="2000" dirty="0" err="1"/>
              <a:t>lagi</a:t>
            </a:r>
            <a:r>
              <a:rPr lang="en-ID" sz="2000" dirty="0"/>
              <a:t> </a:t>
            </a:r>
            <a:r>
              <a:rPr lang="en-ID" sz="2000" dirty="0" err="1"/>
              <a:t>komponen-komponennya</a:t>
            </a:r>
            <a:r>
              <a:rPr lang="en-ID" sz="2000" dirty="0"/>
              <a:t>.</a:t>
            </a:r>
          </a:p>
          <a:p>
            <a:r>
              <a:rPr lang="en-ID" sz="2000" dirty="0"/>
              <a:t>∙ Alat-</a:t>
            </a:r>
            <a:r>
              <a:rPr lang="en-ID" sz="2000" dirty="0" err="1"/>
              <a:t>alat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permanen</a:t>
            </a:r>
            <a:r>
              <a:rPr lang="en-ID" sz="2000" dirty="0"/>
              <a:t> </a:t>
            </a:r>
            <a:r>
              <a:rPr lang="en-ID" sz="2000" dirty="0" err="1"/>
              <a:t>hendaknya</a:t>
            </a:r>
            <a:r>
              <a:rPr lang="en-ID" sz="2000" dirty="0"/>
              <a:t> </a:t>
            </a:r>
            <a:r>
              <a:rPr lang="en-ID" sz="2000" dirty="0" err="1"/>
              <a:t>disimpan</a:t>
            </a:r>
            <a:r>
              <a:rPr lang="en-ID" sz="2000" dirty="0"/>
              <a:t> </a:t>
            </a:r>
            <a:r>
              <a:rPr lang="en-ID" sz="2000" dirty="0" err="1"/>
              <a:t>berdasarkan</a:t>
            </a:r>
            <a:r>
              <a:rPr lang="en-ID" sz="2000" dirty="0"/>
              <a:t> </a:t>
            </a:r>
            <a:r>
              <a:rPr lang="en-ID" sz="2000" dirty="0" err="1"/>
              <a:t>kriteria</a:t>
            </a:r>
            <a:r>
              <a:rPr lang="en-ID" sz="2000" dirty="0"/>
              <a:t> </a:t>
            </a:r>
            <a:r>
              <a:rPr lang="en-ID" sz="2000" dirty="0" err="1"/>
              <a:t>pengklasifikasian</a:t>
            </a:r>
            <a:r>
              <a:rPr lang="en-ID" sz="2000" dirty="0"/>
              <a:t> yang </a:t>
            </a:r>
            <a:r>
              <a:rPr lang="en-ID" sz="2000" dirty="0" err="1"/>
              <a:t>sudah</a:t>
            </a:r>
            <a:r>
              <a:rPr lang="en-ID" sz="2000" dirty="0"/>
              <a:t> </a:t>
            </a:r>
            <a:r>
              <a:rPr lang="en-ID" sz="2000" dirty="0" err="1"/>
              <a:t>ditentukan</a:t>
            </a:r>
            <a:r>
              <a:rPr lang="en-ID" sz="2000" dirty="0"/>
              <a:t>.</a:t>
            </a:r>
          </a:p>
          <a:p>
            <a:r>
              <a:rPr lang="en-ID" sz="2000" dirty="0"/>
              <a:t>∙ Alat-</a:t>
            </a:r>
            <a:r>
              <a:rPr lang="en-ID" sz="2000" dirty="0" err="1"/>
              <a:t>alat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permanen</a:t>
            </a:r>
            <a:r>
              <a:rPr lang="en-ID" sz="2000" dirty="0"/>
              <a:t> yang </a:t>
            </a:r>
            <a:r>
              <a:rPr lang="en-ID" sz="2000" dirty="0" err="1"/>
              <a:t>berupa</a:t>
            </a:r>
            <a:r>
              <a:rPr lang="en-ID" sz="2000" dirty="0"/>
              <a:t> set </a:t>
            </a:r>
            <a:r>
              <a:rPr lang="en-ID" sz="2000" dirty="0" err="1"/>
              <a:t>percobaan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set </a:t>
            </a:r>
            <a:r>
              <a:rPr lang="en-ID" sz="2000" dirty="0" err="1"/>
              <a:t>peraga</a:t>
            </a:r>
            <a:r>
              <a:rPr lang="en-ID" sz="2000" dirty="0"/>
              <a:t> </a:t>
            </a:r>
            <a:r>
              <a:rPr lang="en-ID" sz="2000" dirty="0" err="1"/>
              <a:t>jangan</a:t>
            </a:r>
            <a:r>
              <a:rPr lang="en-ID" sz="2000" dirty="0"/>
              <a:t> </a:t>
            </a:r>
            <a:r>
              <a:rPr lang="en-ID" sz="2000" dirty="0" err="1"/>
              <a:t>sampai</a:t>
            </a:r>
            <a:r>
              <a:rPr lang="en-ID" sz="2000" dirty="0"/>
              <a:t> </a:t>
            </a:r>
            <a:r>
              <a:rPr lang="en-ID" sz="2000" dirty="0" err="1"/>
              <a:t>komponen-komponen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asesoris-asesorisnya</a:t>
            </a:r>
            <a:r>
              <a:rPr lang="en-ID" sz="2000" dirty="0"/>
              <a:t> </a:t>
            </a:r>
            <a:r>
              <a:rPr lang="en-ID" sz="2000" dirty="0" err="1"/>
              <a:t>tercerai</a:t>
            </a:r>
            <a:r>
              <a:rPr lang="en-ID" sz="2000" dirty="0"/>
              <a:t> </a:t>
            </a:r>
            <a:r>
              <a:rPr lang="en-ID" sz="2000" dirty="0" err="1"/>
              <a:t>berai</a:t>
            </a:r>
            <a:r>
              <a:rPr lang="en-ID" sz="2000" dirty="0"/>
              <a:t>.</a:t>
            </a:r>
          </a:p>
          <a:p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itu</a:t>
            </a:r>
            <a:r>
              <a:rPr lang="en-ID" sz="2000" dirty="0"/>
              <a:t> </a:t>
            </a:r>
            <a:r>
              <a:rPr lang="en-ID" sz="2000" dirty="0" err="1"/>
              <a:t>maka</a:t>
            </a:r>
            <a:r>
              <a:rPr lang="en-ID" sz="2000" dirty="0"/>
              <a:t> </a:t>
            </a:r>
            <a:r>
              <a:rPr lang="en-ID" sz="2000" dirty="0" err="1"/>
              <a:t>setiap</a:t>
            </a:r>
            <a:r>
              <a:rPr lang="en-ID" sz="2000" dirty="0"/>
              <a:t> set </a:t>
            </a:r>
            <a:r>
              <a:rPr lang="en-ID" sz="2000" dirty="0" err="1"/>
              <a:t>percobaan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set </a:t>
            </a:r>
            <a:r>
              <a:rPr lang="en-ID" sz="2000" dirty="0" err="1"/>
              <a:t>peraga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</a:p>
          <a:p>
            <a:r>
              <a:rPr lang="en-ID" sz="2000" dirty="0" err="1"/>
              <a:t>disimpan</a:t>
            </a:r>
            <a:r>
              <a:rPr lang="en-ID" sz="2000" dirty="0"/>
              <a:t> </a:t>
            </a:r>
            <a:r>
              <a:rPr lang="en-ID" sz="2000" dirty="0" err="1"/>
              <a:t>disatu</a:t>
            </a:r>
            <a:r>
              <a:rPr lang="en-ID" sz="2000" dirty="0"/>
              <a:t>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sekaligus</a:t>
            </a:r>
            <a:r>
              <a:rPr lang="en-ID" sz="2000" dirty="0"/>
              <a:t>, </a:t>
            </a:r>
            <a:r>
              <a:rPr lang="en-ID" sz="2000" dirty="0" err="1"/>
              <a:t>misalnya</a:t>
            </a:r>
            <a:r>
              <a:rPr lang="en-ID" sz="2000" dirty="0"/>
              <a:t> </a:t>
            </a:r>
            <a:r>
              <a:rPr lang="en-ID" sz="2000" dirty="0" err="1"/>
              <a:t>disimpan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satu</a:t>
            </a:r>
            <a:r>
              <a:rPr lang="en-ID" sz="2000" dirty="0"/>
              <a:t> </a:t>
            </a:r>
          </a:p>
          <a:p>
            <a:r>
              <a:rPr lang="en-ID" sz="2000" dirty="0" err="1"/>
              <a:t>kotak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dus</a:t>
            </a:r>
            <a:r>
              <a:rPr lang="en-ID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262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1"/>
          <p:cNvSpPr txBox="1">
            <a:spLocks noGrp="1"/>
          </p:cNvSpPr>
          <p:nvPr>
            <p:ph type="title" idx="21"/>
          </p:nvPr>
        </p:nvSpPr>
        <p:spPr>
          <a:xfrm>
            <a:off x="617100" y="426233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NAMA ANGGOTA KELOMPOK 7 :</a:t>
            </a:r>
            <a:endParaRPr sz="3200" dirty="0"/>
          </a:p>
        </p:txBody>
      </p:sp>
      <p:sp>
        <p:nvSpPr>
          <p:cNvPr id="388" name="Google Shape;388;p31"/>
          <p:cNvSpPr txBox="1">
            <a:spLocks noGrp="1"/>
          </p:cNvSpPr>
          <p:nvPr>
            <p:ph type="title"/>
          </p:nvPr>
        </p:nvSpPr>
        <p:spPr>
          <a:xfrm flipH="1">
            <a:off x="597163" y="1309150"/>
            <a:ext cx="1720200" cy="564300"/>
          </a:xfrm>
          <a:prstGeom prst="rect">
            <a:avLst/>
          </a:prstGeom>
        </p:spPr>
        <p:txBody>
          <a:bodyPr spcFirstLastPara="1" wrap="square" lIns="91425" tIns="9142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389" name="Google Shape;389;p31"/>
          <p:cNvSpPr txBox="1">
            <a:spLocks noGrp="1"/>
          </p:cNvSpPr>
          <p:nvPr>
            <p:ph type="subTitle" idx="1"/>
          </p:nvPr>
        </p:nvSpPr>
        <p:spPr>
          <a:xfrm>
            <a:off x="2317363" y="1337511"/>
            <a:ext cx="5668021" cy="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dirty="0"/>
              <a:t>SALSABILLA			( 2113022001 )</a:t>
            </a:r>
            <a:endParaRPr sz="2400" dirty="0"/>
          </a:p>
        </p:txBody>
      </p:sp>
      <p:sp>
        <p:nvSpPr>
          <p:cNvPr id="391" name="Google Shape;391;p31"/>
          <p:cNvSpPr txBox="1">
            <a:spLocks noGrp="1"/>
          </p:cNvSpPr>
          <p:nvPr>
            <p:ph type="title" idx="3"/>
          </p:nvPr>
        </p:nvSpPr>
        <p:spPr>
          <a:xfrm flipH="1">
            <a:off x="597163" y="2724601"/>
            <a:ext cx="1720200" cy="564300"/>
          </a:xfrm>
          <a:prstGeom prst="rect">
            <a:avLst/>
          </a:prstGeom>
        </p:spPr>
        <p:txBody>
          <a:bodyPr spcFirstLastPara="1" wrap="square" lIns="91425" tIns="9142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394" name="Google Shape;394;p31"/>
          <p:cNvSpPr txBox="1">
            <a:spLocks noGrp="1"/>
          </p:cNvSpPr>
          <p:nvPr>
            <p:ph type="title" idx="6"/>
          </p:nvPr>
        </p:nvSpPr>
        <p:spPr>
          <a:xfrm flipH="1">
            <a:off x="597163" y="3985450"/>
            <a:ext cx="1720200" cy="564300"/>
          </a:xfrm>
          <a:prstGeom prst="rect">
            <a:avLst/>
          </a:prstGeom>
        </p:spPr>
        <p:txBody>
          <a:bodyPr spcFirstLastPara="1" wrap="square" lIns="91425" tIns="9142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45" name="Google Shape;389;p31">
            <a:extLst>
              <a:ext uri="{FF2B5EF4-FFF2-40B4-BE49-F238E27FC236}">
                <a16:creationId xmlns:a16="http://schemas.microsoft.com/office/drawing/2014/main" id="{4DDBD4D4-3CBC-4693-A746-20EE50985BAD}"/>
              </a:ext>
            </a:extLst>
          </p:cNvPr>
          <p:cNvSpPr txBox="1">
            <a:spLocks/>
          </p:cNvSpPr>
          <p:nvPr/>
        </p:nvSpPr>
        <p:spPr>
          <a:xfrm>
            <a:off x="2317362" y="2698293"/>
            <a:ext cx="5668021" cy="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US" sz="2400" dirty="0"/>
              <a:t>AMANDA RAMADHONA	( 2113022021 )</a:t>
            </a:r>
            <a:endParaRPr lang="en-ID" sz="2400" dirty="0"/>
          </a:p>
        </p:txBody>
      </p:sp>
      <p:sp>
        <p:nvSpPr>
          <p:cNvPr id="46" name="Google Shape;389;p31">
            <a:extLst>
              <a:ext uri="{FF2B5EF4-FFF2-40B4-BE49-F238E27FC236}">
                <a16:creationId xmlns:a16="http://schemas.microsoft.com/office/drawing/2014/main" id="{C1948E04-ACD7-49EC-BC51-BB46F462C720}"/>
              </a:ext>
            </a:extLst>
          </p:cNvPr>
          <p:cNvSpPr txBox="1">
            <a:spLocks/>
          </p:cNvSpPr>
          <p:nvPr/>
        </p:nvSpPr>
        <p:spPr>
          <a:xfrm>
            <a:off x="2317361" y="3991567"/>
            <a:ext cx="5668021" cy="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None/>
              <a:defRPr sz="1800" b="1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US" sz="2400" dirty="0"/>
              <a:t>S</a:t>
            </a:r>
            <a:r>
              <a:rPr lang="en-ID" sz="2400" dirty="0"/>
              <a:t>HOFI AL MUTAQQOF	( 2113022051 )</a:t>
            </a:r>
          </a:p>
        </p:txBody>
      </p:sp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6686DA3-F5C8-460A-BEF5-78DC9B0F2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852828"/>
              </p:ext>
            </p:extLst>
          </p:nvPr>
        </p:nvGraphicFramePr>
        <p:xfrm>
          <a:off x="-18104" y="-19049"/>
          <a:ext cx="9162105" cy="5122845"/>
        </p:xfrm>
        <a:graphic>
          <a:graphicData uri="http://schemas.openxmlformats.org/drawingml/2006/table">
            <a:tbl>
              <a:tblPr firstRow="1" bandRow="1">
                <a:tableStyleId>{E64A1CA1-D66D-4022-A528-35EC6C7453DF}</a:tableStyleId>
              </a:tblPr>
              <a:tblGrid>
                <a:gridCol w="3054035">
                  <a:extLst>
                    <a:ext uri="{9D8B030D-6E8A-4147-A177-3AD203B41FA5}">
                      <a16:colId xmlns:a16="http://schemas.microsoft.com/office/drawing/2014/main" val="1841020825"/>
                    </a:ext>
                  </a:extLst>
                </a:gridCol>
                <a:gridCol w="3054035">
                  <a:extLst>
                    <a:ext uri="{9D8B030D-6E8A-4147-A177-3AD203B41FA5}">
                      <a16:colId xmlns:a16="http://schemas.microsoft.com/office/drawing/2014/main" val="1338552259"/>
                    </a:ext>
                  </a:extLst>
                </a:gridCol>
                <a:gridCol w="3054035">
                  <a:extLst>
                    <a:ext uri="{9D8B030D-6E8A-4147-A177-3AD203B41FA5}">
                      <a16:colId xmlns:a16="http://schemas.microsoft.com/office/drawing/2014/main" val="774386079"/>
                    </a:ext>
                  </a:extLst>
                </a:gridCol>
              </a:tblGrid>
              <a:tr h="1707615"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en-US" sz="2400" dirty="0"/>
                        <a:t>Kotak </a:t>
                      </a:r>
                      <a:r>
                        <a:rPr lang="en-US" sz="2400" dirty="0" err="1"/>
                        <a:t>cahaya</a:t>
                      </a:r>
                      <a:endParaRPr lang="en-US" sz="2400" dirty="0"/>
                    </a:p>
                    <a:p>
                      <a:pPr marL="0" indent="0">
                        <a:buNone/>
                      </a:pP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2. </a:t>
                      </a:r>
                      <a:r>
                        <a:rPr lang="en-US" sz="2400" dirty="0" err="1"/>
                        <a:t>Diafragma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celah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lebar</a:t>
                      </a:r>
                      <a:r>
                        <a:rPr lang="en-US" sz="2400" dirty="0"/>
                        <a:t> dan 5 </a:t>
                      </a:r>
                      <a:r>
                        <a:rPr lang="en-US" sz="2400" dirty="0" err="1"/>
                        <a:t>celah</a:t>
                      </a:r>
                      <a:endParaRPr lang="en-US" sz="2400" dirty="0"/>
                    </a:p>
                    <a:p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3. </a:t>
                      </a:r>
                      <a:r>
                        <a:rPr lang="nl-NL" sz="2400" dirty="0"/>
                        <a:t>Diafragma </a:t>
                      </a:r>
                    </a:p>
                    <a:p>
                      <a:r>
                        <a:rPr lang="nl-NL" sz="2400" dirty="0"/>
                        <a:t>1 dan 3 celah</a:t>
                      </a:r>
                    </a:p>
                    <a:p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37734"/>
                  </a:ext>
                </a:extLst>
              </a:tr>
              <a:tr h="1707615">
                <a:tc>
                  <a:txBody>
                    <a:bodyPr/>
                    <a:lstStyle/>
                    <a:p>
                      <a:r>
                        <a:rPr lang="en-US" sz="2400" dirty="0"/>
                        <a:t>4. </a:t>
                      </a:r>
                      <a:r>
                        <a:rPr lang="en-US" sz="2400" dirty="0" err="1"/>
                        <a:t>Diafragma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anak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panah</a:t>
                      </a:r>
                      <a:endParaRPr lang="en-US" sz="2400" dirty="0"/>
                    </a:p>
                    <a:p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5. </a:t>
                      </a:r>
                      <a:r>
                        <a:rPr lang="en-US" sz="2400" dirty="0" err="1"/>
                        <a:t>Cermin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kombinasi</a:t>
                      </a:r>
                      <a:endParaRPr lang="en-US" sz="2400" dirty="0"/>
                    </a:p>
                    <a:p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6. </a:t>
                      </a:r>
                      <a:r>
                        <a:rPr lang="en-US" sz="2400" dirty="0" err="1"/>
                        <a:t>Lup</a:t>
                      </a:r>
                      <a:endParaRPr lang="en-US" sz="2400" dirty="0"/>
                    </a:p>
                    <a:p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593217"/>
                  </a:ext>
                </a:extLst>
              </a:tr>
              <a:tr h="1707615">
                <a:tc>
                  <a:txBody>
                    <a:bodyPr/>
                    <a:lstStyle/>
                    <a:p>
                      <a:r>
                        <a:rPr lang="en-US" sz="2400" dirty="0"/>
                        <a:t>7. </a:t>
                      </a:r>
                      <a:r>
                        <a:rPr lang="en-US" sz="2400" dirty="0" err="1"/>
                        <a:t>Kaca</a:t>
                      </a:r>
                      <a:r>
                        <a:rPr lang="en-US" sz="2400" dirty="0"/>
                        <a:t> plan parallel</a:t>
                      </a:r>
                    </a:p>
                    <a:p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8. </a:t>
                      </a:r>
                      <a:r>
                        <a:rPr lang="en-US" sz="2400" dirty="0" err="1"/>
                        <a:t>Cermin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datar</a:t>
                      </a:r>
                      <a:endParaRPr lang="en-US" sz="2400" dirty="0"/>
                    </a:p>
                    <a:p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9. </a:t>
                      </a:r>
                      <a:r>
                        <a:rPr lang="en-US" sz="2400" dirty="0" err="1"/>
                        <a:t>Lensa</a:t>
                      </a:r>
                      <a:endParaRPr lang="en-US" sz="2400" dirty="0"/>
                    </a:p>
                    <a:p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07882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AF223C6-E19A-4846-BF87-264A7CBFD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0887" y="2319337"/>
            <a:ext cx="1071563" cy="10715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19DE4D-2E59-469E-A998-801A828E4E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260" b="10038"/>
          <a:stretch/>
        </p:blipFill>
        <p:spPr>
          <a:xfrm>
            <a:off x="6679405" y="4032233"/>
            <a:ext cx="1630921" cy="10715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66256-5235-4AFD-9C23-9B28F86A8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4754" y="3923027"/>
            <a:ext cx="1576388" cy="11807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A8C902-D67F-4CFD-B24C-95C6E46FD64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704" t="21111" b="23728"/>
          <a:stretch/>
        </p:blipFill>
        <p:spPr>
          <a:xfrm>
            <a:off x="592581" y="3859508"/>
            <a:ext cx="1847265" cy="11807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82AAD2-B048-49CC-B1CC-CA1CFA05A62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5171"/>
          <a:stretch/>
        </p:blipFill>
        <p:spPr>
          <a:xfrm>
            <a:off x="3887626" y="2172645"/>
            <a:ext cx="1368747" cy="11611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7513349-6C9D-4147-BC10-94E12DFA6F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5159" y="2172645"/>
            <a:ext cx="1759204" cy="11453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C655FCA-A64E-414F-BE2A-9BCD17D72A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0890" y="815991"/>
            <a:ext cx="1323975" cy="86201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85742C7-390D-4649-B1A6-9A258C4518E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8890" b="15865"/>
          <a:stretch/>
        </p:blipFill>
        <p:spPr>
          <a:xfrm>
            <a:off x="7867413" y="789266"/>
            <a:ext cx="885826" cy="88873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DD26B3-1650-4112-B65B-8CC411875E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3639" y="355031"/>
            <a:ext cx="1303924" cy="13039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7A7A22D-9378-4D3A-BE26-431ADEFAA13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800" t="16860" r="18066" b="18475"/>
          <a:stretch/>
        </p:blipFill>
        <p:spPr>
          <a:xfrm>
            <a:off x="3887626" y="789266"/>
            <a:ext cx="987456" cy="8887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CE9761F-06CD-4547-8F03-4CEE2142E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5357"/>
              </p:ext>
            </p:extLst>
          </p:nvPr>
        </p:nvGraphicFramePr>
        <p:xfrm>
          <a:off x="895350" y="0"/>
          <a:ext cx="7448550" cy="5143500"/>
        </p:xfrm>
        <a:graphic>
          <a:graphicData uri="http://schemas.openxmlformats.org/drawingml/2006/table">
            <a:tbl>
              <a:tblPr firstRow="1" bandRow="1">
                <a:tableStyleId>{E64A1CA1-D66D-4022-A528-35EC6C7453DF}</a:tableStyleId>
              </a:tblPr>
              <a:tblGrid>
                <a:gridCol w="2482850">
                  <a:extLst>
                    <a:ext uri="{9D8B030D-6E8A-4147-A177-3AD203B41FA5}">
                      <a16:colId xmlns:a16="http://schemas.microsoft.com/office/drawing/2014/main" val="2684203155"/>
                    </a:ext>
                  </a:extLst>
                </a:gridCol>
                <a:gridCol w="2482850">
                  <a:extLst>
                    <a:ext uri="{9D8B030D-6E8A-4147-A177-3AD203B41FA5}">
                      <a16:colId xmlns:a16="http://schemas.microsoft.com/office/drawing/2014/main" val="708952753"/>
                    </a:ext>
                  </a:extLst>
                </a:gridCol>
                <a:gridCol w="2482850">
                  <a:extLst>
                    <a:ext uri="{9D8B030D-6E8A-4147-A177-3AD203B41FA5}">
                      <a16:colId xmlns:a16="http://schemas.microsoft.com/office/drawing/2014/main" val="3574030310"/>
                    </a:ext>
                  </a:extLst>
                </a:gridCol>
              </a:tblGrid>
              <a:tr h="2571750">
                <a:tc>
                  <a:txBody>
                    <a:bodyPr/>
                    <a:lstStyle/>
                    <a:p>
                      <a:r>
                        <a:rPr lang="en-US" sz="2400" dirty="0"/>
                        <a:t>10. </a:t>
                      </a:r>
                      <a:r>
                        <a:rPr lang="en-US" sz="2400" dirty="0" err="1"/>
                        <a:t>Cermin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cekung</a:t>
                      </a:r>
                      <a:endParaRPr lang="en-US" sz="2400" dirty="0"/>
                    </a:p>
                    <a:p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11. </a:t>
                      </a:r>
                      <a:r>
                        <a:rPr lang="en-US" sz="2400" dirty="0" err="1"/>
                        <a:t>Cermin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cembung</a:t>
                      </a:r>
                      <a:endParaRPr lang="en-US" sz="2400" dirty="0"/>
                    </a:p>
                    <a:p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12. Prisma</a:t>
                      </a:r>
                    </a:p>
                    <a:p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095344"/>
                  </a:ext>
                </a:extLst>
              </a:tr>
              <a:tr h="2571750">
                <a:tc>
                  <a:txBody>
                    <a:bodyPr/>
                    <a:lstStyle/>
                    <a:p>
                      <a:r>
                        <a:rPr lang="en-US" sz="2400" dirty="0"/>
                        <a:t>13. </a:t>
                      </a:r>
                      <a:r>
                        <a:rPr lang="en-US" sz="2400" dirty="0" err="1"/>
                        <a:t>Layar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putih</a:t>
                      </a:r>
                      <a:endParaRPr lang="en-US" sz="2400" dirty="0"/>
                    </a:p>
                    <a:p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14. </a:t>
                      </a:r>
                      <a:r>
                        <a:rPr lang="en-US" sz="2400" dirty="0" err="1"/>
                        <a:t>Cakram</a:t>
                      </a:r>
                      <a:r>
                        <a:rPr lang="en-US" sz="2400" dirty="0"/>
                        <a:t> optic</a:t>
                      </a:r>
                    </a:p>
                    <a:p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15. </a:t>
                      </a:r>
                      <a:r>
                        <a:rPr lang="en-US" sz="2400" dirty="0" err="1"/>
                        <a:t>Meja</a:t>
                      </a:r>
                      <a:r>
                        <a:rPr lang="en-US" sz="2400" dirty="0"/>
                        <a:t> optic</a:t>
                      </a:r>
                    </a:p>
                    <a:p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8891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366DADC-AEEA-490A-ACF3-272D65ECC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1009650"/>
            <a:ext cx="2035015" cy="1371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D98EC8-04BA-40FB-9A6A-7FA2543FF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135" y="965073"/>
            <a:ext cx="2035015" cy="10111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C5A19B0-F099-42F9-8E43-4536D7304D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435" t="34815" r="11852" b="9630"/>
          <a:stretch/>
        </p:blipFill>
        <p:spPr>
          <a:xfrm>
            <a:off x="1647224" y="3219450"/>
            <a:ext cx="912266" cy="1828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17DD75-C4AE-4A03-8496-E1995B4203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956" b="24654"/>
          <a:stretch/>
        </p:blipFill>
        <p:spPr>
          <a:xfrm>
            <a:off x="3527255" y="1181100"/>
            <a:ext cx="2089490" cy="10111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E504EB-110E-4796-A148-89714B9291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6223" y="3264027"/>
            <a:ext cx="2272427" cy="156552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62A87D0-ABDB-449C-A4A5-5B8AB926D1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5203" y="3541047"/>
            <a:ext cx="2028844" cy="118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4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41"/>
          <p:cNvSpPr txBox="1">
            <a:spLocks noGrp="1"/>
          </p:cNvSpPr>
          <p:nvPr>
            <p:ph type="title"/>
          </p:nvPr>
        </p:nvSpPr>
        <p:spPr>
          <a:xfrm>
            <a:off x="456288" y="1128624"/>
            <a:ext cx="6133836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sz="4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PEMELIHARAAN CEGAH BEBERAPA ALAT KHUSUS</a:t>
            </a:r>
            <a:br>
              <a:rPr lang="en-ID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sz="6000" dirty="0"/>
          </a:p>
        </p:txBody>
      </p:sp>
      <p:grpSp>
        <p:nvGrpSpPr>
          <p:cNvPr id="1273" name="Google Shape;1273;p41"/>
          <p:cNvGrpSpPr/>
          <p:nvPr/>
        </p:nvGrpSpPr>
        <p:grpSpPr>
          <a:xfrm>
            <a:off x="5445599" y="711307"/>
            <a:ext cx="2762787" cy="3890179"/>
            <a:chOff x="-7638537" y="928038"/>
            <a:chExt cx="2822050" cy="3973625"/>
          </a:xfrm>
        </p:grpSpPr>
        <p:sp>
          <p:nvSpPr>
            <p:cNvPr id="1274" name="Google Shape;1274;p41"/>
            <p:cNvSpPr/>
            <p:nvPr/>
          </p:nvSpPr>
          <p:spPr>
            <a:xfrm>
              <a:off x="-6843562" y="2248863"/>
              <a:ext cx="28975" cy="24825"/>
            </a:xfrm>
            <a:custGeom>
              <a:avLst/>
              <a:gdLst/>
              <a:ahLst/>
              <a:cxnLst/>
              <a:rect l="l" t="t" r="r" b="b"/>
              <a:pathLst>
                <a:path w="1159" h="993" extrusionOk="0">
                  <a:moveTo>
                    <a:pt x="622" y="1"/>
                  </a:moveTo>
                  <a:cubicBezTo>
                    <a:pt x="212" y="1"/>
                    <a:pt x="1" y="544"/>
                    <a:pt x="325" y="836"/>
                  </a:cubicBezTo>
                  <a:cubicBezTo>
                    <a:pt x="422" y="944"/>
                    <a:pt x="545" y="993"/>
                    <a:pt x="665" y="993"/>
                  </a:cubicBezTo>
                  <a:cubicBezTo>
                    <a:pt x="916" y="993"/>
                    <a:pt x="1159" y="784"/>
                    <a:pt x="1159" y="469"/>
                  </a:cubicBezTo>
                  <a:cubicBezTo>
                    <a:pt x="1159" y="202"/>
                    <a:pt x="925" y="2"/>
                    <a:pt x="658" y="2"/>
                  </a:cubicBezTo>
                  <a:cubicBezTo>
                    <a:pt x="646" y="1"/>
                    <a:pt x="634" y="1"/>
                    <a:pt x="62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1"/>
            <p:cNvSpPr/>
            <p:nvPr/>
          </p:nvSpPr>
          <p:spPr>
            <a:xfrm>
              <a:off x="-6843787" y="2173838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7" y="1"/>
                  </a:moveTo>
                  <a:cubicBezTo>
                    <a:pt x="234" y="1"/>
                    <a:pt x="0" y="535"/>
                    <a:pt x="300" y="835"/>
                  </a:cubicBezTo>
                  <a:cubicBezTo>
                    <a:pt x="410" y="945"/>
                    <a:pt x="542" y="993"/>
                    <a:pt x="669" y="993"/>
                  </a:cubicBezTo>
                  <a:cubicBezTo>
                    <a:pt x="927" y="993"/>
                    <a:pt x="1168" y="792"/>
                    <a:pt x="1168" y="501"/>
                  </a:cubicBezTo>
                  <a:cubicBezTo>
                    <a:pt x="1168" y="201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1"/>
            <p:cNvSpPr/>
            <p:nvPr/>
          </p:nvSpPr>
          <p:spPr>
            <a:xfrm>
              <a:off x="-6764562" y="22480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1"/>
                    <a:pt x="500" y="1001"/>
                  </a:cubicBezTo>
                  <a:cubicBezTo>
                    <a:pt x="767" y="1001"/>
                    <a:pt x="1001" y="801"/>
                    <a:pt x="1001" y="501"/>
                  </a:cubicBezTo>
                  <a:cubicBezTo>
                    <a:pt x="1001" y="234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1"/>
            <p:cNvSpPr/>
            <p:nvPr/>
          </p:nvSpPr>
          <p:spPr>
            <a:xfrm>
              <a:off x="-6802087" y="228558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1"/>
                    <a:pt x="500" y="1001"/>
                  </a:cubicBezTo>
                  <a:cubicBezTo>
                    <a:pt x="767" y="1001"/>
                    <a:pt x="1001" y="801"/>
                    <a:pt x="1001" y="501"/>
                  </a:cubicBezTo>
                  <a:cubicBezTo>
                    <a:pt x="1001" y="234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1"/>
            <p:cNvSpPr/>
            <p:nvPr/>
          </p:nvSpPr>
          <p:spPr>
            <a:xfrm>
              <a:off x="-6764562" y="217383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2"/>
                    <a:pt x="500" y="1002"/>
                  </a:cubicBezTo>
                  <a:cubicBezTo>
                    <a:pt x="767" y="1002"/>
                    <a:pt x="1001" y="768"/>
                    <a:pt x="1001" y="501"/>
                  </a:cubicBezTo>
                  <a:cubicBezTo>
                    <a:pt x="1001" y="201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1"/>
            <p:cNvSpPr/>
            <p:nvPr/>
          </p:nvSpPr>
          <p:spPr>
            <a:xfrm>
              <a:off x="-6806262" y="2211363"/>
              <a:ext cx="29200" cy="24850"/>
            </a:xfrm>
            <a:custGeom>
              <a:avLst/>
              <a:gdLst/>
              <a:ahLst/>
              <a:cxnLst/>
              <a:rect l="l" t="t" r="r" b="b"/>
              <a:pathLst>
                <a:path w="1168" h="994" extrusionOk="0">
                  <a:moveTo>
                    <a:pt x="667" y="1"/>
                  </a:moveTo>
                  <a:cubicBezTo>
                    <a:pt x="234" y="1"/>
                    <a:pt x="0" y="535"/>
                    <a:pt x="300" y="835"/>
                  </a:cubicBezTo>
                  <a:cubicBezTo>
                    <a:pt x="410" y="945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1"/>
            <p:cNvSpPr/>
            <p:nvPr/>
          </p:nvSpPr>
          <p:spPr>
            <a:xfrm>
              <a:off x="-6764562" y="209878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1"/>
                    <a:pt x="500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34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1"/>
            <p:cNvSpPr/>
            <p:nvPr/>
          </p:nvSpPr>
          <p:spPr>
            <a:xfrm>
              <a:off x="-6802087" y="21363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2"/>
                    <a:pt x="500" y="1002"/>
                  </a:cubicBezTo>
                  <a:cubicBezTo>
                    <a:pt x="767" y="1002"/>
                    <a:pt x="1001" y="768"/>
                    <a:pt x="1001" y="501"/>
                  </a:cubicBezTo>
                  <a:cubicBezTo>
                    <a:pt x="1001" y="201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1"/>
            <p:cNvSpPr/>
            <p:nvPr/>
          </p:nvSpPr>
          <p:spPr>
            <a:xfrm>
              <a:off x="-6764562" y="202373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1"/>
                    <a:pt x="500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34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1"/>
            <p:cNvSpPr/>
            <p:nvPr/>
          </p:nvSpPr>
          <p:spPr>
            <a:xfrm>
              <a:off x="-6806262" y="2061263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7" y="1"/>
                  </a:moveTo>
                  <a:cubicBezTo>
                    <a:pt x="234" y="1"/>
                    <a:pt x="0" y="534"/>
                    <a:pt x="300" y="868"/>
                  </a:cubicBezTo>
                  <a:cubicBezTo>
                    <a:pt x="404" y="961"/>
                    <a:pt x="528" y="1003"/>
                    <a:pt x="648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1"/>
            <p:cNvSpPr/>
            <p:nvPr/>
          </p:nvSpPr>
          <p:spPr>
            <a:xfrm>
              <a:off x="-6768737" y="1948688"/>
              <a:ext cx="29200" cy="25250"/>
            </a:xfrm>
            <a:custGeom>
              <a:avLst/>
              <a:gdLst/>
              <a:ahLst/>
              <a:cxnLst/>
              <a:rect l="l" t="t" r="r" b="b"/>
              <a:pathLst>
                <a:path w="1168" h="1010" extrusionOk="0">
                  <a:moveTo>
                    <a:pt x="667" y="0"/>
                  </a:moveTo>
                  <a:cubicBezTo>
                    <a:pt x="234" y="0"/>
                    <a:pt x="0" y="534"/>
                    <a:pt x="301" y="868"/>
                  </a:cubicBezTo>
                  <a:cubicBezTo>
                    <a:pt x="409" y="965"/>
                    <a:pt x="538" y="1010"/>
                    <a:pt x="664" y="1010"/>
                  </a:cubicBezTo>
                  <a:cubicBezTo>
                    <a:pt x="924" y="1010"/>
                    <a:pt x="1168" y="816"/>
                    <a:pt x="1168" y="501"/>
                  </a:cubicBezTo>
                  <a:cubicBezTo>
                    <a:pt x="1168" y="234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1"/>
            <p:cNvSpPr/>
            <p:nvPr/>
          </p:nvSpPr>
          <p:spPr>
            <a:xfrm>
              <a:off x="-6764562" y="18744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1"/>
                    <a:pt x="500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01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1"/>
            <p:cNvSpPr/>
            <p:nvPr/>
          </p:nvSpPr>
          <p:spPr>
            <a:xfrm>
              <a:off x="-6802087" y="19111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801"/>
                    <a:pt x="234" y="1001"/>
                    <a:pt x="500" y="1001"/>
                  </a:cubicBezTo>
                  <a:cubicBezTo>
                    <a:pt x="767" y="1001"/>
                    <a:pt x="1001" y="801"/>
                    <a:pt x="1001" y="501"/>
                  </a:cubicBezTo>
                  <a:cubicBezTo>
                    <a:pt x="1001" y="234"/>
                    <a:pt x="767" y="0"/>
                    <a:pt x="500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1"/>
            <p:cNvSpPr/>
            <p:nvPr/>
          </p:nvSpPr>
          <p:spPr>
            <a:xfrm>
              <a:off x="-6764562" y="17994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0"/>
                  </a:moveTo>
                  <a:cubicBezTo>
                    <a:pt x="234" y="0"/>
                    <a:pt x="0" y="201"/>
                    <a:pt x="0" y="501"/>
                  </a:cubicBezTo>
                  <a:cubicBezTo>
                    <a:pt x="0" y="768"/>
                    <a:pt x="234" y="1001"/>
                    <a:pt x="500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01"/>
                    <a:pt x="767" y="0"/>
                    <a:pt x="500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1"/>
            <p:cNvSpPr/>
            <p:nvPr/>
          </p:nvSpPr>
          <p:spPr>
            <a:xfrm>
              <a:off x="-6806262" y="1836938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7" y="1"/>
                  </a:moveTo>
                  <a:cubicBezTo>
                    <a:pt x="234" y="1"/>
                    <a:pt x="0" y="534"/>
                    <a:pt x="300" y="835"/>
                  </a:cubicBezTo>
                  <a:cubicBezTo>
                    <a:pt x="410" y="944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1"/>
            <p:cNvSpPr/>
            <p:nvPr/>
          </p:nvSpPr>
          <p:spPr>
            <a:xfrm>
              <a:off x="-6692012" y="2248838"/>
              <a:ext cx="32850" cy="24350"/>
            </a:xfrm>
            <a:custGeom>
              <a:avLst/>
              <a:gdLst/>
              <a:ahLst/>
              <a:cxnLst/>
              <a:rect l="l" t="t" r="r" b="b"/>
              <a:pathLst>
                <a:path w="1314" h="974" extrusionOk="0">
                  <a:moveTo>
                    <a:pt x="664" y="0"/>
                  </a:moveTo>
                  <a:cubicBezTo>
                    <a:pt x="643" y="0"/>
                    <a:pt x="622" y="1"/>
                    <a:pt x="601" y="3"/>
                  </a:cubicBezTo>
                  <a:cubicBezTo>
                    <a:pt x="0" y="36"/>
                    <a:pt x="0" y="937"/>
                    <a:pt x="601" y="970"/>
                  </a:cubicBezTo>
                  <a:cubicBezTo>
                    <a:pt x="622" y="972"/>
                    <a:pt x="643" y="973"/>
                    <a:pt x="664" y="973"/>
                  </a:cubicBezTo>
                  <a:cubicBezTo>
                    <a:pt x="1313" y="973"/>
                    <a:pt x="1313" y="0"/>
                    <a:pt x="664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1"/>
            <p:cNvSpPr/>
            <p:nvPr/>
          </p:nvSpPr>
          <p:spPr>
            <a:xfrm>
              <a:off x="-6731212" y="2285588"/>
              <a:ext cx="29200" cy="25275"/>
            </a:xfrm>
            <a:custGeom>
              <a:avLst/>
              <a:gdLst/>
              <a:ahLst/>
              <a:cxnLst/>
              <a:rect l="l" t="t" r="r" b="b"/>
              <a:pathLst>
                <a:path w="1168" h="1011" extrusionOk="0">
                  <a:moveTo>
                    <a:pt x="668" y="1"/>
                  </a:moveTo>
                  <a:cubicBezTo>
                    <a:pt x="234" y="1"/>
                    <a:pt x="0" y="568"/>
                    <a:pt x="301" y="868"/>
                  </a:cubicBezTo>
                  <a:cubicBezTo>
                    <a:pt x="409" y="965"/>
                    <a:pt x="538" y="1010"/>
                    <a:pt x="664" y="1010"/>
                  </a:cubicBezTo>
                  <a:cubicBezTo>
                    <a:pt x="924" y="1010"/>
                    <a:pt x="1168" y="817"/>
                    <a:pt x="1168" y="501"/>
                  </a:cubicBezTo>
                  <a:cubicBezTo>
                    <a:pt x="1168" y="234"/>
                    <a:pt x="934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1"/>
            <p:cNvSpPr/>
            <p:nvPr/>
          </p:nvSpPr>
          <p:spPr>
            <a:xfrm>
              <a:off x="-6693687" y="2173838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8" y="1"/>
                  </a:moveTo>
                  <a:cubicBezTo>
                    <a:pt x="201" y="1"/>
                    <a:pt x="0" y="535"/>
                    <a:pt x="301" y="835"/>
                  </a:cubicBezTo>
                  <a:cubicBezTo>
                    <a:pt x="410" y="945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4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1"/>
            <p:cNvSpPr/>
            <p:nvPr/>
          </p:nvSpPr>
          <p:spPr>
            <a:xfrm>
              <a:off x="-6729537" y="2211313"/>
              <a:ext cx="32850" cy="24350"/>
            </a:xfrm>
            <a:custGeom>
              <a:avLst/>
              <a:gdLst/>
              <a:ahLst/>
              <a:cxnLst/>
              <a:rect l="l" t="t" r="r" b="b"/>
              <a:pathLst>
                <a:path w="1314" h="974" extrusionOk="0">
                  <a:moveTo>
                    <a:pt x="663" y="0"/>
                  </a:moveTo>
                  <a:cubicBezTo>
                    <a:pt x="643" y="0"/>
                    <a:pt x="622" y="1"/>
                    <a:pt x="601" y="3"/>
                  </a:cubicBezTo>
                  <a:cubicBezTo>
                    <a:pt x="0" y="36"/>
                    <a:pt x="0" y="937"/>
                    <a:pt x="601" y="970"/>
                  </a:cubicBezTo>
                  <a:cubicBezTo>
                    <a:pt x="622" y="972"/>
                    <a:pt x="643" y="973"/>
                    <a:pt x="663" y="973"/>
                  </a:cubicBezTo>
                  <a:cubicBezTo>
                    <a:pt x="1313" y="973"/>
                    <a:pt x="1313" y="0"/>
                    <a:pt x="66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1"/>
            <p:cNvSpPr/>
            <p:nvPr/>
          </p:nvSpPr>
          <p:spPr>
            <a:xfrm>
              <a:off x="-6693687" y="2099538"/>
              <a:ext cx="29200" cy="24925"/>
            </a:xfrm>
            <a:custGeom>
              <a:avLst/>
              <a:gdLst/>
              <a:ahLst/>
              <a:cxnLst/>
              <a:rect l="l" t="t" r="r" b="b"/>
              <a:pathLst>
                <a:path w="1168" h="997" extrusionOk="0">
                  <a:moveTo>
                    <a:pt x="718" y="1"/>
                  </a:moveTo>
                  <a:cubicBezTo>
                    <a:pt x="702" y="1"/>
                    <a:pt x="685" y="2"/>
                    <a:pt x="668" y="4"/>
                  </a:cubicBezTo>
                  <a:cubicBezTo>
                    <a:pt x="201" y="4"/>
                    <a:pt x="0" y="538"/>
                    <a:pt x="301" y="838"/>
                  </a:cubicBezTo>
                  <a:cubicBezTo>
                    <a:pt x="410" y="948"/>
                    <a:pt x="542" y="996"/>
                    <a:pt x="669" y="996"/>
                  </a:cubicBezTo>
                  <a:cubicBezTo>
                    <a:pt x="928" y="996"/>
                    <a:pt x="1168" y="795"/>
                    <a:pt x="1168" y="504"/>
                  </a:cubicBezTo>
                  <a:cubicBezTo>
                    <a:pt x="1168" y="223"/>
                    <a:pt x="963" y="1"/>
                    <a:pt x="71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1"/>
            <p:cNvSpPr/>
            <p:nvPr/>
          </p:nvSpPr>
          <p:spPr>
            <a:xfrm>
              <a:off x="-6731212" y="2136313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8" y="1"/>
                  </a:moveTo>
                  <a:cubicBezTo>
                    <a:pt x="234" y="1"/>
                    <a:pt x="0" y="535"/>
                    <a:pt x="301" y="835"/>
                  </a:cubicBezTo>
                  <a:cubicBezTo>
                    <a:pt x="410" y="945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4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1"/>
            <p:cNvSpPr/>
            <p:nvPr/>
          </p:nvSpPr>
          <p:spPr>
            <a:xfrm>
              <a:off x="-6692012" y="2023663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62" y="1"/>
                  </a:moveTo>
                  <a:cubicBezTo>
                    <a:pt x="642" y="1"/>
                    <a:pt x="622" y="2"/>
                    <a:pt x="601" y="4"/>
                  </a:cubicBezTo>
                  <a:cubicBezTo>
                    <a:pt x="0" y="70"/>
                    <a:pt x="0" y="938"/>
                    <a:pt x="601" y="1004"/>
                  </a:cubicBezTo>
                  <a:cubicBezTo>
                    <a:pt x="622" y="1006"/>
                    <a:pt x="642" y="1007"/>
                    <a:pt x="662" y="1007"/>
                  </a:cubicBezTo>
                  <a:cubicBezTo>
                    <a:pt x="1314" y="1007"/>
                    <a:pt x="1314" y="1"/>
                    <a:pt x="66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1"/>
            <p:cNvSpPr/>
            <p:nvPr/>
          </p:nvSpPr>
          <p:spPr>
            <a:xfrm>
              <a:off x="-6731212" y="2061263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8" y="1"/>
                  </a:moveTo>
                  <a:cubicBezTo>
                    <a:pt x="201" y="1"/>
                    <a:pt x="0" y="534"/>
                    <a:pt x="301" y="868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4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1"/>
            <p:cNvSpPr/>
            <p:nvPr/>
          </p:nvSpPr>
          <p:spPr>
            <a:xfrm>
              <a:off x="-6693687" y="1948688"/>
              <a:ext cx="29200" cy="25250"/>
            </a:xfrm>
            <a:custGeom>
              <a:avLst/>
              <a:gdLst/>
              <a:ahLst/>
              <a:cxnLst/>
              <a:rect l="l" t="t" r="r" b="b"/>
              <a:pathLst>
                <a:path w="1168" h="1010" extrusionOk="0">
                  <a:moveTo>
                    <a:pt x="668" y="0"/>
                  </a:moveTo>
                  <a:cubicBezTo>
                    <a:pt x="201" y="0"/>
                    <a:pt x="0" y="534"/>
                    <a:pt x="301" y="868"/>
                  </a:cubicBezTo>
                  <a:cubicBezTo>
                    <a:pt x="409" y="965"/>
                    <a:pt x="538" y="1010"/>
                    <a:pt x="664" y="1010"/>
                  </a:cubicBezTo>
                  <a:cubicBezTo>
                    <a:pt x="924" y="1010"/>
                    <a:pt x="1168" y="816"/>
                    <a:pt x="1168" y="501"/>
                  </a:cubicBezTo>
                  <a:cubicBezTo>
                    <a:pt x="1168" y="234"/>
                    <a:pt x="934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1"/>
            <p:cNvSpPr/>
            <p:nvPr/>
          </p:nvSpPr>
          <p:spPr>
            <a:xfrm>
              <a:off x="-6731212" y="1986213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8" y="1"/>
                  </a:moveTo>
                  <a:cubicBezTo>
                    <a:pt x="234" y="1"/>
                    <a:pt x="0" y="534"/>
                    <a:pt x="301" y="868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34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1"/>
            <p:cNvSpPr/>
            <p:nvPr/>
          </p:nvSpPr>
          <p:spPr>
            <a:xfrm>
              <a:off x="-6693687" y="1874388"/>
              <a:ext cx="29200" cy="24900"/>
            </a:xfrm>
            <a:custGeom>
              <a:avLst/>
              <a:gdLst/>
              <a:ahLst/>
              <a:cxnLst/>
              <a:rect l="l" t="t" r="r" b="b"/>
              <a:pathLst>
                <a:path w="1168" h="996" extrusionOk="0">
                  <a:moveTo>
                    <a:pt x="718" y="0"/>
                  </a:moveTo>
                  <a:cubicBezTo>
                    <a:pt x="702" y="0"/>
                    <a:pt x="685" y="2"/>
                    <a:pt x="668" y="4"/>
                  </a:cubicBezTo>
                  <a:cubicBezTo>
                    <a:pt x="201" y="4"/>
                    <a:pt x="0" y="537"/>
                    <a:pt x="301" y="838"/>
                  </a:cubicBezTo>
                  <a:cubicBezTo>
                    <a:pt x="410" y="947"/>
                    <a:pt x="542" y="996"/>
                    <a:pt x="669" y="996"/>
                  </a:cubicBezTo>
                  <a:cubicBezTo>
                    <a:pt x="928" y="996"/>
                    <a:pt x="1168" y="795"/>
                    <a:pt x="1168" y="504"/>
                  </a:cubicBezTo>
                  <a:cubicBezTo>
                    <a:pt x="1168" y="223"/>
                    <a:pt x="963" y="0"/>
                    <a:pt x="71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1"/>
            <p:cNvSpPr/>
            <p:nvPr/>
          </p:nvSpPr>
          <p:spPr>
            <a:xfrm>
              <a:off x="-6731212" y="1911913"/>
              <a:ext cx="29200" cy="24900"/>
            </a:xfrm>
            <a:custGeom>
              <a:avLst/>
              <a:gdLst/>
              <a:ahLst/>
              <a:cxnLst/>
              <a:rect l="l" t="t" r="r" b="b"/>
              <a:pathLst>
                <a:path w="1168" h="996" extrusionOk="0">
                  <a:moveTo>
                    <a:pt x="718" y="1"/>
                  </a:moveTo>
                  <a:cubicBezTo>
                    <a:pt x="702" y="1"/>
                    <a:pt x="685" y="2"/>
                    <a:pt x="668" y="4"/>
                  </a:cubicBezTo>
                  <a:cubicBezTo>
                    <a:pt x="234" y="4"/>
                    <a:pt x="0" y="537"/>
                    <a:pt x="301" y="838"/>
                  </a:cubicBezTo>
                  <a:cubicBezTo>
                    <a:pt x="410" y="947"/>
                    <a:pt x="542" y="996"/>
                    <a:pt x="669" y="996"/>
                  </a:cubicBezTo>
                  <a:cubicBezTo>
                    <a:pt x="928" y="996"/>
                    <a:pt x="1168" y="795"/>
                    <a:pt x="1168" y="504"/>
                  </a:cubicBezTo>
                  <a:cubicBezTo>
                    <a:pt x="1168" y="223"/>
                    <a:pt x="963" y="1"/>
                    <a:pt x="71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1"/>
            <p:cNvSpPr/>
            <p:nvPr/>
          </p:nvSpPr>
          <p:spPr>
            <a:xfrm>
              <a:off x="-6692012" y="179933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62" y="1"/>
                  </a:moveTo>
                  <a:cubicBezTo>
                    <a:pt x="642" y="1"/>
                    <a:pt x="622" y="2"/>
                    <a:pt x="601" y="3"/>
                  </a:cubicBezTo>
                  <a:cubicBezTo>
                    <a:pt x="0" y="37"/>
                    <a:pt x="0" y="937"/>
                    <a:pt x="601" y="1004"/>
                  </a:cubicBezTo>
                  <a:cubicBezTo>
                    <a:pt x="622" y="1006"/>
                    <a:pt x="642" y="1007"/>
                    <a:pt x="662" y="1007"/>
                  </a:cubicBezTo>
                  <a:cubicBezTo>
                    <a:pt x="1314" y="1007"/>
                    <a:pt x="1314" y="1"/>
                    <a:pt x="66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1"/>
            <p:cNvSpPr/>
            <p:nvPr/>
          </p:nvSpPr>
          <p:spPr>
            <a:xfrm>
              <a:off x="-6729537" y="1836863"/>
              <a:ext cx="33100" cy="25150"/>
            </a:xfrm>
            <a:custGeom>
              <a:avLst/>
              <a:gdLst/>
              <a:ahLst/>
              <a:cxnLst/>
              <a:rect l="l" t="t" r="r" b="b"/>
              <a:pathLst>
                <a:path w="1324" h="1006" extrusionOk="0">
                  <a:moveTo>
                    <a:pt x="663" y="1"/>
                  </a:moveTo>
                  <a:cubicBezTo>
                    <a:pt x="643" y="1"/>
                    <a:pt x="622" y="2"/>
                    <a:pt x="601" y="4"/>
                  </a:cubicBezTo>
                  <a:cubicBezTo>
                    <a:pt x="0" y="37"/>
                    <a:pt x="0" y="938"/>
                    <a:pt x="601" y="1004"/>
                  </a:cubicBezTo>
                  <a:cubicBezTo>
                    <a:pt x="611" y="1005"/>
                    <a:pt x="622" y="1005"/>
                    <a:pt x="633" y="1005"/>
                  </a:cubicBezTo>
                  <a:cubicBezTo>
                    <a:pt x="1313" y="1005"/>
                    <a:pt x="1323" y="1"/>
                    <a:pt x="66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1"/>
            <p:cNvSpPr/>
            <p:nvPr/>
          </p:nvSpPr>
          <p:spPr>
            <a:xfrm>
              <a:off x="-6731212" y="1761888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8" y="0"/>
                  </a:moveTo>
                  <a:cubicBezTo>
                    <a:pt x="234" y="0"/>
                    <a:pt x="0" y="534"/>
                    <a:pt x="301" y="834"/>
                  </a:cubicBezTo>
                  <a:cubicBezTo>
                    <a:pt x="410" y="944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4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1"/>
            <p:cNvSpPr/>
            <p:nvPr/>
          </p:nvSpPr>
          <p:spPr>
            <a:xfrm>
              <a:off x="-6619462" y="3446413"/>
              <a:ext cx="30050" cy="25275"/>
            </a:xfrm>
            <a:custGeom>
              <a:avLst/>
              <a:gdLst/>
              <a:ahLst/>
              <a:cxnLst/>
              <a:rect l="l" t="t" r="r" b="b"/>
              <a:pathLst>
                <a:path w="1202" h="1011" extrusionOk="0">
                  <a:moveTo>
                    <a:pt x="701" y="1"/>
                  </a:moveTo>
                  <a:cubicBezTo>
                    <a:pt x="234" y="1"/>
                    <a:pt x="0" y="535"/>
                    <a:pt x="334" y="868"/>
                  </a:cubicBezTo>
                  <a:cubicBezTo>
                    <a:pt x="431" y="966"/>
                    <a:pt x="557" y="1010"/>
                    <a:pt x="682" y="1010"/>
                  </a:cubicBezTo>
                  <a:cubicBezTo>
                    <a:pt x="942" y="1010"/>
                    <a:pt x="1201" y="817"/>
                    <a:pt x="1201" y="501"/>
                  </a:cubicBezTo>
                  <a:cubicBezTo>
                    <a:pt x="1168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1"/>
            <p:cNvSpPr/>
            <p:nvPr/>
          </p:nvSpPr>
          <p:spPr>
            <a:xfrm>
              <a:off x="-6651987" y="3483963"/>
              <a:ext cx="24200" cy="13350"/>
            </a:xfrm>
            <a:custGeom>
              <a:avLst/>
              <a:gdLst/>
              <a:ahLst/>
              <a:cxnLst/>
              <a:rect l="l" t="t" r="r" b="b"/>
              <a:pathLst>
                <a:path w="968" h="534" extrusionOk="0">
                  <a:moveTo>
                    <a:pt x="501" y="0"/>
                  </a:moveTo>
                  <a:cubicBezTo>
                    <a:pt x="234" y="0"/>
                    <a:pt x="34" y="167"/>
                    <a:pt x="0" y="434"/>
                  </a:cubicBezTo>
                  <a:lnTo>
                    <a:pt x="968" y="534"/>
                  </a:lnTo>
                  <a:cubicBezTo>
                    <a:pt x="968" y="534"/>
                    <a:pt x="968" y="500"/>
                    <a:pt x="968" y="500"/>
                  </a:cubicBezTo>
                  <a:cubicBezTo>
                    <a:pt x="968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1"/>
            <p:cNvSpPr/>
            <p:nvPr/>
          </p:nvSpPr>
          <p:spPr>
            <a:xfrm>
              <a:off x="-6619462" y="3371363"/>
              <a:ext cx="30050" cy="25275"/>
            </a:xfrm>
            <a:custGeom>
              <a:avLst/>
              <a:gdLst/>
              <a:ahLst/>
              <a:cxnLst/>
              <a:rect l="l" t="t" r="r" b="b"/>
              <a:pathLst>
                <a:path w="1202" h="1011" extrusionOk="0">
                  <a:moveTo>
                    <a:pt x="701" y="1"/>
                  </a:moveTo>
                  <a:cubicBezTo>
                    <a:pt x="234" y="1"/>
                    <a:pt x="0" y="535"/>
                    <a:pt x="334" y="868"/>
                  </a:cubicBezTo>
                  <a:cubicBezTo>
                    <a:pt x="431" y="966"/>
                    <a:pt x="553" y="1010"/>
                    <a:pt x="675" y="1010"/>
                  </a:cubicBezTo>
                  <a:cubicBezTo>
                    <a:pt x="928" y="1010"/>
                    <a:pt x="1179" y="817"/>
                    <a:pt x="1201" y="501"/>
                  </a:cubicBezTo>
                  <a:cubicBezTo>
                    <a:pt x="1201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1"/>
            <p:cNvSpPr/>
            <p:nvPr/>
          </p:nvSpPr>
          <p:spPr>
            <a:xfrm>
              <a:off x="-6656162" y="3408888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668" y="1"/>
                  </a:moveTo>
                  <a:cubicBezTo>
                    <a:pt x="201" y="1"/>
                    <a:pt x="1" y="535"/>
                    <a:pt x="301" y="868"/>
                  </a:cubicBezTo>
                  <a:cubicBezTo>
                    <a:pt x="409" y="966"/>
                    <a:pt x="538" y="1010"/>
                    <a:pt x="66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1"/>
            <p:cNvSpPr/>
            <p:nvPr/>
          </p:nvSpPr>
          <p:spPr>
            <a:xfrm>
              <a:off x="-6619787" y="3297088"/>
              <a:ext cx="32875" cy="24350"/>
            </a:xfrm>
            <a:custGeom>
              <a:avLst/>
              <a:gdLst/>
              <a:ahLst/>
              <a:cxnLst/>
              <a:rect l="l" t="t" r="r" b="b"/>
              <a:pathLst>
                <a:path w="1315" h="974" extrusionOk="0">
                  <a:moveTo>
                    <a:pt x="651" y="0"/>
                  </a:moveTo>
                  <a:cubicBezTo>
                    <a:pt x="1" y="0"/>
                    <a:pt x="1" y="973"/>
                    <a:pt x="651" y="973"/>
                  </a:cubicBezTo>
                  <a:cubicBezTo>
                    <a:pt x="671" y="973"/>
                    <a:pt x="692" y="972"/>
                    <a:pt x="714" y="970"/>
                  </a:cubicBezTo>
                  <a:cubicBezTo>
                    <a:pt x="1314" y="937"/>
                    <a:pt x="1314" y="36"/>
                    <a:pt x="714" y="3"/>
                  </a:cubicBezTo>
                  <a:cubicBezTo>
                    <a:pt x="692" y="1"/>
                    <a:pt x="671" y="0"/>
                    <a:pt x="65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1"/>
            <p:cNvSpPr/>
            <p:nvPr/>
          </p:nvSpPr>
          <p:spPr>
            <a:xfrm>
              <a:off x="-6651987" y="33338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0" y="1"/>
                    <a:pt x="0" y="234"/>
                    <a:pt x="0" y="501"/>
                  </a:cubicBezTo>
                  <a:cubicBezTo>
                    <a:pt x="0" y="801"/>
                    <a:pt x="200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1"/>
            <p:cNvSpPr/>
            <p:nvPr/>
          </p:nvSpPr>
          <p:spPr>
            <a:xfrm>
              <a:off x="-6619462" y="3222088"/>
              <a:ext cx="30050" cy="24825"/>
            </a:xfrm>
            <a:custGeom>
              <a:avLst/>
              <a:gdLst/>
              <a:ahLst/>
              <a:cxnLst/>
              <a:rect l="l" t="t" r="r" b="b"/>
              <a:pathLst>
                <a:path w="1202" h="993" extrusionOk="0">
                  <a:moveTo>
                    <a:pt x="701" y="1"/>
                  </a:moveTo>
                  <a:cubicBezTo>
                    <a:pt x="234" y="1"/>
                    <a:pt x="0" y="535"/>
                    <a:pt x="334" y="835"/>
                  </a:cubicBezTo>
                  <a:cubicBezTo>
                    <a:pt x="433" y="945"/>
                    <a:pt x="560" y="993"/>
                    <a:pt x="687" y="993"/>
                  </a:cubicBezTo>
                  <a:cubicBezTo>
                    <a:pt x="946" y="993"/>
                    <a:pt x="1201" y="792"/>
                    <a:pt x="1201" y="501"/>
                  </a:cubicBezTo>
                  <a:cubicBezTo>
                    <a:pt x="1201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1"/>
            <p:cNvSpPr/>
            <p:nvPr/>
          </p:nvSpPr>
          <p:spPr>
            <a:xfrm>
              <a:off x="-6619462" y="3147038"/>
              <a:ext cx="30050" cy="25100"/>
            </a:xfrm>
            <a:custGeom>
              <a:avLst/>
              <a:gdLst/>
              <a:ahLst/>
              <a:cxnLst/>
              <a:rect l="l" t="t" r="r" b="b"/>
              <a:pathLst>
                <a:path w="1202" h="1004" extrusionOk="0">
                  <a:moveTo>
                    <a:pt x="701" y="1"/>
                  </a:moveTo>
                  <a:cubicBezTo>
                    <a:pt x="234" y="1"/>
                    <a:pt x="0" y="534"/>
                    <a:pt x="334" y="868"/>
                  </a:cubicBezTo>
                  <a:cubicBezTo>
                    <a:pt x="427" y="962"/>
                    <a:pt x="544" y="1003"/>
                    <a:pt x="660" y="1003"/>
                  </a:cubicBezTo>
                  <a:cubicBezTo>
                    <a:pt x="918" y="1003"/>
                    <a:pt x="1178" y="800"/>
                    <a:pt x="1201" y="501"/>
                  </a:cubicBezTo>
                  <a:cubicBezTo>
                    <a:pt x="1201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1"/>
            <p:cNvSpPr/>
            <p:nvPr/>
          </p:nvSpPr>
          <p:spPr>
            <a:xfrm>
              <a:off x="-6619787" y="3071913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0" y="1"/>
                    <a:pt x="0" y="1007"/>
                    <a:pt x="653" y="1007"/>
                  </a:cubicBezTo>
                  <a:cubicBezTo>
                    <a:pt x="672" y="1007"/>
                    <a:pt x="693" y="1006"/>
                    <a:pt x="714" y="1004"/>
                  </a:cubicBezTo>
                  <a:cubicBezTo>
                    <a:pt x="1314" y="938"/>
                    <a:pt x="1314" y="70"/>
                    <a:pt x="714" y="4"/>
                  </a:cubicBezTo>
                  <a:cubicBezTo>
                    <a:pt x="693" y="2"/>
                    <a:pt x="672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1"/>
            <p:cNvSpPr/>
            <p:nvPr/>
          </p:nvSpPr>
          <p:spPr>
            <a:xfrm>
              <a:off x="-6619237" y="2997738"/>
              <a:ext cx="29825" cy="24825"/>
            </a:xfrm>
            <a:custGeom>
              <a:avLst/>
              <a:gdLst/>
              <a:ahLst/>
              <a:cxnLst/>
              <a:rect l="l" t="t" r="r" b="b"/>
              <a:pathLst>
                <a:path w="1193" h="993" extrusionOk="0">
                  <a:moveTo>
                    <a:pt x="653" y="0"/>
                  </a:moveTo>
                  <a:cubicBezTo>
                    <a:pt x="212" y="0"/>
                    <a:pt x="1" y="544"/>
                    <a:pt x="325" y="836"/>
                  </a:cubicBezTo>
                  <a:cubicBezTo>
                    <a:pt x="422" y="944"/>
                    <a:pt x="548" y="993"/>
                    <a:pt x="674" y="993"/>
                  </a:cubicBezTo>
                  <a:cubicBezTo>
                    <a:pt x="934" y="993"/>
                    <a:pt x="1192" y="784"/>
                    <a:pt x="1192" y="469"/>
                  </a:cubicBezTo>
                  <a:cubicBezTo>
                    <a:pt x="1192" y="202"/>
                    <a:pt x="959" y="2"/>
                    <a:pt x="692" y="2"/>
                  </a:cubicBezTo>
                  <a:cubicBezTo>
                    <a:pt x="679" y="1"/>
                    <a:pt x="665" y="0"/>
                    <a:pt x="65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1"/>
            <p:cNvSpPr/>
            <p:nvPr/>
          </p:nvSpPr>
          <p:spPr>
            <a:xfrm>
              <a:off x="-6619787" y="292263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0" y="1"/>
                    <a:pt x="0" y="1007"/>
                    <a:pt x="653" y="1007"/>
                  </a:cubicBezTo>
                  <a:cubicBezTo>
                    <a:pt x="672" y="1007"/>
                    <a:pt x="693" y="1006"/>
                    <a:pt x="714" y="1004"/>
                  </a:cubicBezTo>
                  <a:cubicBezTo>
                    <a:pt x="1314" y="938"/>
                    <a:pt x="1314" y="70"/>
                    <a:pt x="714" y="4"/>
                  </a:cubicBezTo>
                  <a:cubicBezTo>
                    <a:pt x="693" y="2"/>
                    <a:pt x="672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1"/>
            <p:cNvSpPr/>
            <p:nvPr/>
          </p:nvSpPr>
          <p:spPr>
            <a:xfrm>
              <a:off x="-6619462" y="2847663"/>
              <a:ext cx="30050" cy="24825"/>
            </a:xfrm>
            <a:custGeom>
              <a:avLst/>
              <a:gdLst/>
              <a:ahLst/>
              <a:cxnLst/>
              <a:rect l="l" t="t" r="r" b="b"/>
              <a:pathLst>
                <a:path w="1202" h="993" extrusionOk="0">
                  <a:moveTo>
                    <a:pt x="701" y="1"/>
                  </a:moveTo>
                  <a:cubicBezTo>
                    <a:pt x="234" y="1"/>
                    <a:pt x="0" y="534"/>
                    <a:pt x="334" y="834"/>
                  </a:cubicBezTo>
                  <a:cubicBezTo>
                    <a:pt x="433" y="944"/>
                    <a:pt x="560" y="993"/>
                    <a:pt x="687" y="993"/>
                  </a:cubicBezTo>
                  <a:cubicBezTo>
                    <a:pt x="946" y="993"/>
                    <a:pt x="1201" y="792"/>
                    <a:pt x="1201" y="501"/>
                  </a:cubicBezTo>
                  <a:cubicBezTo>
                    <a:pt x="1201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1"/>
            <p:cNvSpPr/>
            <p:nvPr/>
          </p:nvSpPr>
          <p:spPr>
            <a:xfrm>
              <a:off x="-6619462" y="2772613"/>
              <a:ext cx="30050" cy="25075"/>
            </a:xfrm>
            <a:custGeom>
              <a:avLst/>
              <a:gdLst/>
              <a:ahLst/>
              <a:cxnLst/>
              <a:rect l="l" t="t" r="r" b="b"/>
              <a:pathLst>
                <a:path w="1202" h="1003" extrusionOk="0">
                  <a:moveTo>
                    <a:pt x="701" y="0"/>
                  </a:moveTo>
                  <a:cubicBezTo>
                    <a:pt x="234" y="0"/>
                    <a:pt x="0" y="534"/>
                    <a:pt x="334" y="868"/>
                  </a:cubicBezTo>
                  <a:cubicBezTo>
                    <a:pt x="427" y="961"/>
                    <a:pt x="544" y="1003"/>
                    <a:pt x="660" y="1003"/>
                  </a:cubicBezTo>
                  <a:cubicBezTo>
                    <a:pt x="918" y="1003"/>
                    <a:pt x="1178" y="799"/>
                    <a:pt x="1201" y="501"/>
                  </a:cubicBezTo>
                  <a:cubicBezTo>
                    <a:pt x="1201" y="234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1"/>
            <p:cNvSpPr/>
            <p:nvPr/>
          </p:nvSpPr>
          <p:spPr>
            <a:xfrm>
              <a:off x="-6619237" y="2248863"/>
              <a:ext cx="29825" cy="24825"/>
            </a:xfrm>
            <a:custGeom>
              <a:avLst/>
              <a:gdLst/>
              <a:ahLst/>
              <a:cxnLst/>
              <a:rect l="l" t="t" r="r" b="b"/>
              <a:pathLst>
                <a:path w="1193" h="993" extrusionOk="0">
                  <a:moveTo>
                    <a:pt x="653" y="1"/>
                  </a:moveTo>
                  <a:cubicBezTo>
                    <a:pt x="212" y="1"/>
                    <a:pt x="1" y="544"/>
                    <a:pt x="325" y="836"/>
                  </a:cubicBezTo>
                  <a:cubicBezTo>
                    <a:pt x="422" y="944"/>
                    <a:pt x="548" y="993"/>
                    <a:pt x="674" y="993"/>
                  </a:cubicBezTo>
                  <a:cubicBezTo>
                    <a:pt x="934" y="993"/>
                    <a:pt x="1192" y="784"/>
                    <a:pt x="1192" y="469"/>
                  </a:cubicBezTo>
                  <a:cubicBezTo>
                    <a:pt x="1192" y="202"/>
                    <a:pt x="959" y="2"/>
                    <a:pt x="692" y="2"/>
                  </a:cubicBezTo>
                  <a:cubicBezTo>
                    <a:pt x="679" y="1"/>
                    <a:pt x="665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1"/>
            <p:cNvSpPr/>
            <p:nvPr/>
          </p:nvSpPr>
          <p:spPr>
            <a:xfrm>
              <a:off x="-6651987" y="22855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0" y="1"/>
                    <a:pt x="0" y="234"/>
                    <a:pt x="0" y="501"/>
                  </a:cubicBezTo>
                  <a:cubicBezTo>
                    <a:pt x="0" y="801"/>
                    <a:pt x="200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1"/>
            <p:cNvSpPr/>
            <p:nvPr/>
          </p:nvSpPr>
          <p:spPr>
            <a:xfrm>
              <a:off x="-6619462" y="2173838"/>
              <a:ext cx="30050" cy="24825"/>
            </a:xfrm>
            <a:custGeom>
              <a:avLst/>
              <a:gdLst/>
              <a:ahLst/>
              <a:cxnLst/>
              <a:rect l="l" t="t" r="r" b="b"/>
              <a:pathLst>
                <a:path w="1202" h="993" extrusionOk="0">
                  <a:moveTo>
                    <a:pt x="701" y="1"/>
                  </a:moveTo>
                  <a:cubicBezTo>
                    <a:pt x="234" y="1"/>
                    <a:pt x="0" y="535"/>
                    <a:pt x="334" y="835"/>
                  </a:cubicBezTo>
                  <a:cubicBezTo>
                    <a:pt x="433" y="945"/>
                    <a:pt x="557" y="993"/>
                    <a:pt x="680" y="993"/>
                  </a:cubicBezTo>
                  <a:cubicBezTo>
                    <a:pt x="931" y="993"/>
                    <a:pt x="1179" y="792"/>
                    <a:pt x="1201" y="501"/>
                  </a:cubicBezTo>
                  <a:cubicBezTo>
                    <a:pt x="1201" y="201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1"/>
            <p:cNvSpPr/>
            <p:nvPr/>
          </p:nvSpPr>
          <p:spPr>
            <a:xfrm>
              <a:off x="-6656162" y="2211363"/>
              <a:ext cx="29225" cy="24850"/>
            </a:xfrm>
            <a:custGeom>
              <a:avLst/>
              <a:gdLst/>
              <a:ahLst/>
              <a:cxnLst/>
              <a:rect l="l" t="t" r="r" b="b"/>
              <a:pathLst>
                <a:path w="1169" h="994" extrusionOk="0">
                  <a:moveTo>
                    <a:pt x="668" y="1"/>
                  </a:moveTo>
                  <a:cubicBezTo>
                    <a:pt x="201" y="1"/>
                    <a:pt x="1" y="535"/>
                    <a:pt x="301" y="835"/>
                  </a:cubicBezTo>
                  <a:cubicBezTo>
                    <a:pt x="411" y="945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1"/>
            <p:cNvSpPr/>
            <p:nvPr/>
          </p:nvSpPr>
          <p:spPr>
            <a:xfrm>
              <a:off x="-6619787" y="2099563"/>
              <a:ext cx="32875" cy="24350"/>
            </a:xfrm>
            <a:custGeom>
              <a:avLst/>
              <a:gdLst/>
              <a:ahLst/>
              <a:cxnLst/>
              <a:rect l="l" t="t" r="r" b="b"/>
              <a:pathLst>
                <a:path w="1315" h="974" extrusionOk="0">
                  <a:moveTo>
                    <a:pt x="651" y="0"/>
                  </a:moveTo>
                  <a:cubicBezTo>
                    <a:pt x="1" y="0"/>
                    <a:pt x="1" y="973"/>
                    <a:pt x="651" y="973"/>
                  </a:cubicBezTo>
                  <a:cubicBezTo>
                    <a:pt x="671" y="973"/>
                    <a:pt x="692" y="972"/>
                    <a:pt x="714" y="970"/>
                  </a:cubicBezTo>
                  <a:cubicBezTo>
                    <a:pt x="1314" y="937"/>
                    <a:pt x="1314" y="36"/>
                    <a:pt x="714" y="3"/>
                  </a:cubicBezTo>
                  <a:cubicBezTo>
                    <a:pt x="692" y="1"/>
                    <a:pt x="671" y="0"/>
                    <a:pt x="65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1"/>
            <p:cNvSpPr/>
            <p:nvPr/>
          </p:nvSpPr>
          <p:spPr>
            <a:xfrm>
              <a:off x="-6651987" y="21363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0" y="1"/>
                    <a:pt x="0" y="201"/>
                    <a:pt x="0" y="501"/>
                  </a:cubicBezTo>
                  <a:cubicBezTo>
                    <a:pt x="0" y="768"/>
                    <a:pt x="200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1"/>
            <p:cNvSpPr/>
            <p:nvPr/>
          </p:nvSpPr>
          <p:spPr>
            <a:xfrm>
              <a:off x="-6619462" y="2023738"/>
              <a:ext cx="30050" cy="25100"/>
            </a:xfrm>
            <a:custGeom>
              <a:avLst/>
              <a:gdLst/>
              <a:ahLst/>
              <a:cxnLst/>
              <a:rect l="l" t="t" r="r" b="b"/>
              <a:pathLst>
                <a:path w="1202" h="1004" extrusionOk="0">
                  <a:moveTo>
                    <a:pt x="701" y="1"/>
                  </a:moveTo>
                  <a:cubicBezTo>
                    <a:pt x="234" y="1"/>
                    <a:pt x="0" y="534"/>
                    <a:pt x="334" y="868"/>
                  </a:cubicBezTo>
                  <a:cubicBezTo>
                    <a:pt x="427" y="961"/>
                    <a:pt x="547" y="1003"/>
                    <a:pt x="667" y="1003"/>
                  </a:cubicBezTo>
                  <a:cubicBezTo>
                    <a:pt x="932" y="1003"/>
                    <a:pt x="1201" y="799"/>
                    <a:pt x="1201" y="501"/>
                  </a:cubicBezTo>
                  <a:cubicBezTo>
                    <a:pt x="1201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1"/>
            <p:cNvSpPr/>
            <p:nvPr/>
          </p:nvSpPr>
          <p:spPr>
            <a:xfrm>
              <a:off x="-6656162" y="2061263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01" y="1"/>
                    <a:pt x="1" y="534"/>
                    <a:pt x="301" y="868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1"/>
            <p:cNvSpPr/>
            <p:nvPr/>
          </p:nvSpPr>
          <p:spPr>
            <a:xfrm>
              <a:off x="-6619462" y="1948688"/>
              <a:ext cx="30050" cy="25250"/>
            </a:xfrm>
            <a:custGeom>
              <a:avLst/>
              <a:gdLst/>
              <a:ahLst/>
              <a:cxnLst/>
              <a:rect l="l" t="t" r="r" b="b"/>
              <a:pathLst>
                <a:path w="1202" h="1010" extrusionOk="0">
                  <a:moveTo>
                    <a:pt x="701" y="0"/>
                  </a:moveTo>
                  <a:cubicBezTo>
                    <a:pt x="234" y="0"/>
                    <a:pt x="0" y="534"/>
                    <a:pt x="334" y="868"/>
                  </a:cubicBezTo>
                  <a:cubicBezTo>
                    <a:pt x="431" y="965"/>
                    <a:pt x="553" y="1010"/>
                    <a:pt x="675" y="1010"/>
                  </a:cubicBezTo>
                  <a:cubicBezTo>
                    <a:pt x="928" y="1010"/>
                    <a:pt x="1179" y="816"/>
                    <a:pt x="1201" y="501"/>
                  </a:cubicBezTo>
                  <a:cubicBezTo>
                    <a:pt x="1201" y="234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1"/>
            <p:cNvSpPr/>
            <p:nvPr/>
          </p:nvSpPr>
          <p:spPr>
            <a:xfrm>
              <a:off x="-6651987" y="19862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0" y="1"/>
                    <a:pt x="0" y="234"/>
                    <a:pt x="0" y="501"/>
                  </a:cubicBezTo>
                  <a:cubicBezTo>
                    <a:pt x="0" y="768"/>
                    <a:pt x="200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1"/>
            <p:cNvSpPr/>
            <p:nvPr/>
          </p:nvSpPr>
          <p:spPr>
            <a:xfrm>
              <a:off x="-6619237" y="1874438"/>
              <a:ext cx="29825" cy="24850"/>
            </a:xfrm>
            <a:custGeom>
              <a:avLst/>
              <a:gdLst/>
              <a:ahLst/>
              <a:cxnLst/>
              <a:rect l="l" t="t" r="r" b="b"/>
              <a:pathLst>
                <a:path w="1193" h="994" extrusionOk="0">
                  <a:moveTo>
                    <a:pt x="653" y="0"/>
                  </a:moveTo>
                  <a:cubicBezTo>
                    <a:pt x="212" y="0"/>
                    <a:pt x="1" y="544"/>
                    <a:pt x="325" y="836"/>
                  </a:cubicBezTo>
                  <a:cubicBezTo>
                    <a:pt x="424" y="945"/>
                    <a:pt x="548" y="994"/>
                    <a:pt x="671" y="994"/>
                  </a:cubicBezTo>
                  <a:cubicBezTo>
                    <a:pt x="922" y="994"/>
                    <a:pt x="1170" y="793"/>
                    <a:pt x="1192" y="502"/>
                  </a:cubicBezTo>
                  <a:cubicBezTo>
                    <a:pt x="1192" y="202"/>
                    <a:pt x="959" y="2"/>
                    <a:pt x="692" y="2"/>
                  </a:cubicBezTo>
                  <a:cubicBezTo>
                    <a:pt x="679" y="1"/>
                    <a:pt x="665" y="0"/>
                    <a:pt x="65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1"/>
            <p:cNvSpPr/>
            <p:nvPr/>
          </p:nvSpPr>
          <p:spPr>
            <a:xfrm>
              <a:off x="-6651987" y="19111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0"/>
                  </a:moveTo>
                  <a:cubicBezTo>
                    <a:pt x="200" y="0"/>
                    <a:pt x="0" y="234"/>
                    <a:pt x="0" y="501"/>
                  </a:cubicBezTo>
                  <a:cubicBezTo>
                    <a:pt x="0" y="801"/>
                    <a:pt x="200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1"/>
            <p:cNvSpPr/>
            <p:nvPr/>
          </p:nvSpPr>
          <p:spPr>
            <a:xfrm>
              <a:off x="-6656162" y="183693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1"/>
                  </a:moveTo>
                  <a:cubicBezTo>
                    <a:pt x="201" y="1"/>
                    <a:pt x="1" y="534"/>
                    <a:pt x="301" y="835"/>
                  </a:cubicBezTo>
                  <a:cubicBezTo>
                    <a:pt x="411" y="944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1"/>
            <p:cNvSpPr/>
            <p:nvPr/>
          </p:nvSpPr>
          <p:spPr>
            <a:xfrm>
              <a:off x="-6576937" y="3483963"/>
              <a:ext cx="25050" cy="21700"/>
            </a:xfrm>
            <a:custGeom>
              <a:avLst/>
              <a:gdLst/>
              <a:ahLst/>
              <a:cxnLst/>
              <a:rect l="l" t="t" r="r" b="b"/>
              <a:pathLst>
                <a:path w="1002" h="868" extrusionOk="0">
                  <a:moveTo>
                    <a:pt x="501" y="0"/>
                  </a:moveTo>
                  <a:cubicBezTo>
                    <a:pt x="251" y="0"/>
                    <a:pt x="0" y="167"/>
                    <a:pt x="0" y="500"/>
                  </a:cubicBezTo>
                  <a:cubicBezTo>
                    <a:pt x="0" y="600"/>
                    <a:pt x="34" y="701"/>
                    <a:pt x="101" y="801"/>
                  </a:cubicBezTo>
                  <a:lnTo>
                    <a:pt x="801" y="867"/>
                  </a:lnTo>
                  <a:cubicBezTo>
                    <a:pt x="934" y="767"/>
                    <a:pt x="968" y="634"/>
                    <a:pt x="1001" y="500"/>
                  </a:cubicBezTo>
                  <a:cubicBezTo>
                    <a:pt x="1001" y="167"/>
                    <a:pt x="751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1"/>
            <p:cNvSpPr/>
            <p:nvPr/>
          </p:nvSpPr>
          <p:spPr>
            <a:xfrm>
              <a:off x="-6540237" y="34464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801" y="1002"/>
                    <a:pt x="1001" y="768"/>
                    <a:pt x="1001" y="501"/>
                  </a:cubicBezTo>
                  <a:cubicBezTo>
                    <a:pt x="1001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1"/>
            <p:cNvSpPr/>
            <p:nvPr/>
          </p:nvSpPr>
          <p:spPr>
            <a:xfrm>
              <a:off x="-6540237" y="33713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2"/>
                    <a:pt x="501" y="1002"/>
                  </a:cubicBezTo>
                  <a:cubicBezTo>
                    <a:pt x="801" y="1002"/>
                    <a:pt x="1001" y="801"/>
                    <a:pt x="1001" y="501"/>
                  </a:cubicBezTo>
                  <a:cubicBezTo>
                    <a:pt x="1001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1"/>
            <p:cNvSpPr/>
            <p:nvPr/>
          </p:nvSpPr>
          <p:spPr>
            <a:xfrm>
              <a:off x="-6581937" y="3408888"/>
              <a:ext cx="30050" cy="25275"/>
            </a:xfrm>
            <a:custGeom>
              <a:avLst/>
              <a:gdLst/>
              <a:ahLst/>
              <a:cxnLst/>
              <a:rect l="l" t="t" r="r" b="b"/>
              <a:pathLst>
                <a:path w="1202" h="1011" extrusionOk="0">
                  <a:moveTo>
                    <a:pt x="701" y="1"/>
                  </a:moveTo>
                  <a:cubicBezTo>
                    <a:pt x="234" y="1"/>
                    <a:pt x="0" y="568"/>
                    <a:pt x="334" y="868"/>
                  </a:cubicBezTo>
                  <a:cubicBezTo>
                    <a:pt x="431" y="966"/>
                    <a:pt x="557" y="1010"/>
                    <a:pt x="681" y="1010"/>
                  </a:cubicBezTo>
                  <a:cubicBezTo>
                    <a:pt x="939" y="1010"/>
                    <a:pt x="1190" y="817"/>
                    <a:pt x="1168" y="501"/>
                  </a:cubicBezTo>
                  <a:cubicBezTo>
                    <a:pt x="1201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1"/>
            <p:cNvSpPr/>
            <p:nvPr/>
          </p:nvSpPr>
          <p:spPr>
            <a:xfrm>
              <a:off x="-6544412" y="3297163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8" y="0"/>
                  </a:moveTo>
                  <a:cubicBezTo>
                    <a:pt x="234" y="0"/>
                    <a:pt x="0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1"/>
                    <a:pt x="1168" y="500"/>
                  </a:cubicBezTo>
                  <a:cubicBezTo>
                    <a:pt x="1168" y="200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1"/>
            <p:cNvSpPr/>
            <p:nvPr/>
          </p:nvSpPr>
          <p:spPr>
            <a:xfrm>
              <a:off x="-6577762" y="333383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1"/>
                    <a:pt x="500" y="1001"/>
                  </a:cubicBezTo>
                  <a:cubicBezTo>
                    <a:pt x="801" y="1001"/>
                    <a:pt x="1001" y="801"/>
                    <a:pt x="1001" y="501"/>
                  </a:cubicBezTo>
                  <a:cubicBezTo>
                    <a:pt x="1001" y="234"/>
                    <a:pt x="801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1"/>
            <p:cNvSpPr/>
            <p:nvPr/>
          </p:nvSpPr>
          <p:spPr>
            <a:xfrm>
              <a:off x="-6540237" y="322208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801" y="1002"/>
                    <a:pt x="1001" y="768"/>
                    <a:pt x="1001" y="501"/>
                  </a:cubicBezTo>
                  <a:cubicBezTo>
                    <a:pt x="1001" y="201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1"/>
            <p:cNvSpPr/>
            <p:nvPr/>
          </p:nvSpPr>
          <p:spPr>
            <a:xfrm>
              <a:off x="-6577762" y="32596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2"/>
                    <a:pt x="500" y="1002"/>
                  </a:cubicBezTo>
                  <a:cubicBezTo>
                    <a:pt x="801" y="1002"/>
                    <a:pt x="1001" y="768"/>
                    <a:pt x="1001" y="501"/>
                  </a:cubicBezTo>
                  <a:cubicBezTo>
                    <a:pt x="1001" y="201"/>
                    <a:pt x="801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1"/>
            <p:cNvSpPr/>
            <p:nvPr/>
          </p:nvSpPr>
          <p:spPr>
            <a:xfrm>
              <a:off x="-6544412" y="3147038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8" y="1"/>
                  </a:moveTo>
                  <a:cubicBezTo>
                    <a:pt x="234" y="1"/>
                    <a:pt x="0" y="534"/>
                    <a:pt x="334" y="868"/>
                  </a:cubicBezTo>
                  <a:cubicBezTo>
                    <a:pt x="428" y="962"/>
                    <a:pt x="544" y="1003"/>
                    <a:pt x="65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1"/>
            <p:cNvSpPr/>
            <p:nvPr/>
          </p:nvSpPr>
          <p:spPr>
            <a:xfrm>
              <a:off x="-6577762" y="31845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2"/>
                    <a:pt x="500" y="1002"/>
                  </a:cubicBezTo>
                  <a:cubicBezTo>
                    <a:pt x="801" y="1002"/>
                    <a:pt x="1001" y="768"/>
                    <a:pt x="1001" y="501"/>
                  </a:cubicBezTo>
                  <a:cubicBezTo>
                    <a:pt x="1001" y="234"/>
                    <a:pt x="801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1"/>
            <p:cNvSpPr/>
            <p:nvPr/>
          </p:nvSpPr>
          <p:spPr>
            <a:xfrm>
              <a:off x="-6540237" y="307198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1"/>
                    <a:pt x="501" y="1001"/>
                  </a:cubicBezTo>
                  <a:cubicBezTo>
                    <a:pt x="801" y="1001"/>
                    <a:pt x="1001" y="801"/>
                    <a:pt x="1001" y="501"/>
                  </a:cubicBezTo>
                  <a:cubicBezTo>
                    <a:pt x="1001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1"/>
            <p:cNvSpPr/>
            <p:nvPr/>
          </p:nvSpPr>
          <p:spPr>
            <a:xfrm>
              <a:off x="-6577762" y="31095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1"/>
                    <a:pt x="500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34"/>
                    <a:pt x="801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1"/>
            <p:cNvSpPr/>
            <p:nvPr/>
          </p:nvSpPr>
          <p:spPr>
            <a:xfrm>
              <a:off x="-6540237" y="299693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801"/>
                    <a:pt x="234" y="1001"/>
                    <a:pt x="501" y="1001"/>
                  </a:cubicBezTo>
                  <a:cubicBezTo>
                    <a:pt x="801" y="1001"/>
                    <a:pt x="1001" y="801"/>
                    <a:pt x="1001" y="501"/>
                  </a:cubicBezTo>
                  <a:cubicBezTo>
                    <a:pt x="1001" y="234"/>
                    <a:pt x="801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1"/>
            <p:cNvSpPr/>
            <p:nvPr/>
          </p:nvSpPr>
          <p:spPr>
            <a:xfrm>
              <a:off x="-6581937" y="3034463"/>
              <a:ext cx="30050" cy="25250"/>
            </a:xfrm>
            <a:custGeom>
              <a:avLst/>
              <a:gdLst/>
              <a:ahLst/>
              <a:cxnLst/>
              <a:rect l="l" t="t" r="r" b="b"/>
              <a:pathLst>
                <a:path w="1202" h="1010" extrusionOk="0">
                  <a:moveTo>
                    <a:pt x="701" y="1"/>
                  </a:moveTo>
                  <a:cubicBezTo>
                    <a:pt x="234" y="1"/>
                    <a:pt x="0" y="568"/>
                    <a:pt x="334" y="868"/>
                  </a:cubicBezTo>
                  <a:cubicBezTo>
                    <a:pt x="431" y="965"/>
                    <a:pt x="557" y="1010"/>
                    <a:pt x="681" y="1010"/>
                  </a:cubicBezTo>
                  <a:cubicBezTo>
                    <a:pt x="939" y="1010"/>
                    <a:pt x="1190" y="816"/>
                    <a:pt x="1168" y="501"/>
                  </a:cubicBezTo>
                  <a:cubicBezTo>
                    <a:pt x="1201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1"/>
            <p:cNvSpPr/>
            <p:nvPr/>
          </p:nvSpPr>
          <p:spPr>
            <a:xfrm>
              <a:off x="-6544412" y="2922713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8" y="1"/>
                  </a:moveTo>
                  <a:cubicBezTo>
                    <a:pt x="234" y="1"/>
                    <a:pt x="0" y="534"/>
                    <a:pt x="334" y="868"/>
                  </a:cubicBezTo>
                  <a:cubicBezTo>
                    <a:pt x="428" y="961"/>
                    <a:pt x="544" y="1003"/>
                    <a:pt x="65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1"/>
            <p:cNvSpPr/>
            <p:nvPr/>
          </p:nvSpPr>
          <p:spPr>
            <a:xfrm>
              <a:off x="-6577762" y="296023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1"/>
                    <a:pt x="500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01"/>
                    <a:pt x="801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1"/>
            <p:cNvSpPr/>
            <p:nvPr/>
          </p:nvSpPr>
          <p:spPr>
            <a:xfrm>
              <a:off x="-6540237" y="28476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01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1"/>
            <p:cNvSpPr/>
            <p:nvPr/>
          </p:nvSpPr>
          <p:spPr>
            <a:xfrm>
              <a:off x="-6577762" y="288518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1"/>
                    <a:pt x="500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01"/>
                    <a:pt x="801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1"/>
            <p:cNvSpPr/>
            <p:nvPr/>
          </p:nvSpPr>
          <p:spPr>
            <a:xfrm>
              <a:off x="-6540237" y="27726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34"/>
                    <a:pt x="801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1"/>
            <p:cNvSpPr/>
            <p:nvPr/>
          </p:nvSpPr>
          <p:spPr>
            <a:xfrm>
              <a:off x="-6581937" y="2810138"/>
              <a:ext cx="30050" cy="25075"/>
            </a:xfrm>
            <a:custGeom>
              <a:avLst/>
              <a:gdLst/>
              <a:ahLst/>
              <a:cxnLst/>
              <a:rect l="l" t="t" r="r" b="b"/>
              <a:pathLst>
                <a:path w="1202" h="1003" extrusionOk="0">
                  <a:moveTo>
                    <a:pt x="701" y="0"/>
                  </a:moveTo>
                  <a:cubicBezTo>
                    <a:pt x="234" y="0"/>
                    <a:pt x="0" y="534"/>
                    <a:pt x="334" y="868"/>
                  </a:cubicBezTo>
                  <a:cubicBezTo>
                    <a:pt x="427" y="961"/>
                    <a:pt x="547" y="1003"/>
                    <a:pt x="666" y="1003"/>
                  </a:cubicBezTo>
                  <a:cubicBezTo>
                    <a:pt x="929" y="1003"/>
                    <a:pt x="1191" y="799"/>
                    <a:pt x="1168" y="501"/>
                  </a:cubicBezTo>
                  <a:cubicBezTo>
                    <a:pt x="1201" y="234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1"/>
            <p:cNvSpPr/>
            <p:nvPr/>
          </p:nvSpPr>
          <p:spPr>
            <a:xfrm>
              <a:off x="-6544412" y="2697563"/>
              <a:ext cx="29200" cy="25250"/>
            </a:xfrm>
            <a:custGeom>
              <a:avLst/>
              <a:gdLst/>
              <a:ahLst/>
              <a:cxnLst/>
              <a:rect l="l" t="t" r="r" b="b"/>
              <a:pathLst>
                <a:path w="1168" h="1010" extrusionOk="0">
                  <a:moveTo>
                    <a:pt x="668" y="0"/>
                  </a:moveTo>
                  <a:cubicBezTo>
                    <a:pt x="234" y="0"/>
                    <a:pt x="0" y="534"/>
                    <a:pt x="334" y="868"/>
                  </a:cubicBezTo>
                  <a:cubicBezTo>
                    <a:pt x="431" y="965"/>
                    <a:pt x="553" y="1010"/>
                    <a:pt x="674" y="1010"/>
                  </a:cubicBezTo>
                  <a:cubicBezTo>
                    <a:pt x="924" y="1010"/>
                    <a:pt x="1168" y="816"/>
                    <a:pt x="1168" y="501"/>
                  </a:cubicBezTo>
                  <a:cubicBezTo>
                    <a:pt x="1168" y="234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1"/>
            <p:cNvSpPr/>
            <p:nvPr/>
          </p:nvSpPr>
          <p:spPr>
            <a:xfrm>
              <a:off x="-6577762" y="2735088"/>
              <a:ext cx="25025" cy="25025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0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768"/>
                    <a:pt x="234" y="1001"/>
                    <a:pt x="500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34"/>
                    <a:pt x="801" y="0"/>
                    <a:pt x="500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1"/>
            <p:cNvSpPr/>
            <p:nvPr/>
          </p:nvSpPr>
          <p:spPr>
            <a:xfrm>
              <a:off x="-6540237" y="2622513"/>
              <a:ext cx="25025" cy="25025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1" y="0"/>
                  </a:moveTo>
                  <a:cubicBezTo>
                    <a:pt x="234" y="0"/>
                    <a:pt x="0" y="234"/>
                    <a:pt x="0" y="500"/>
                  </a:cubicBezTo>
                  <a:cubicBezTo>
                    <a:pt x="0" y="801"/>
                    <a:pt x="234" y="1001"/>
                    <a:pt x="501" y="1001"/>
                  </a:cubicBezTo>
                  <a:cubicBezTo>
                    <a:pt x="801" y="1001"/>
                    <a:pt x="1001" y="801"/>
                    <a:pt x="1001" y="500"/>
                  </a:cubicBezTo>
                  <a:cubicBezTo>
                    <a:pt x="1001" y="234"/>
                    <a:pt x="801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1"/>
            <p:cNvSpPr/>
            <p:nvPr/>
          </p:nvSpPr>
          <p:spPr>
            <a:xfrm>
              <a:off x="-6581937" y="2660038"/>
              <a:ext cx="30050" cy="25250"/>
            </a:xfrm>
            <a:custGeom>
              <a:avLst/>
              <a:gdLst/>
              <a:ahLst/>
              <a:cxnLst/>
              <a:rect l="l" t="t" r="r" b="b"/>
              <a:pathLst>
                <a:path w="1202" h="1010" extrusionOk="0">
                  <a:moveTo>
                    <a:pt x="701" y="0"/>
                  </a:moveTo>
                  <a:cubicBezTo>
                    <a:pt x="234" y="0"/>
                    <a:pt x="0" y="567"/>
                    <a:pt x="334" y="867"/>
                  </a:cubicBezTo>
                  <a:cubicBezTo>
                    <a:pt x="431" y="965"/>
                    <a:pt x="557" y="1010"/>
                    <a:pt x="681" y="1010"/>
                  </a:cubicBezTo>
                  <a:cubicBezTo>
                    <a:pt x="939" y="1010"/>
                    <a:pt x="1190" y="816"/>
                    <a:pt x="1168" y="500"/>
                  </a:cubicBezTo>
                  <a:cubicBezTo>
                    <a:pt x="1201" y="234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1"/>
            <p:cNvSpPr/>
            <p:nvPr/>
          </p:nvSpPr>
          <p:spPr>
            <a:xfrm>
              <a:off x="-6544412" y="2548288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8" y="0"/>
                  </a:moveTo>
                  <a:cubicBezTo>
                    <a:pt x="234" y="0"/>
                    <a:pt x="0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2"/>
                    <a:pt x="1168" y="501"/>
                  </a:cubicBezTo>
                  <a:cubicBezTo>
                    <a:pt x="1168" y="200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1"/>
            <p:cNvSpPr/>
            <p:nvPr/>
          </p:nvSpPr>
          <p:spPr>
            <a:xfrm>
              <a:off x="-6577762" y="25849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2"/>
                    <a:pt x="234" y="1002"/>
                    <a:pt x="500" y="1002"/>
                  </a:cubicBezTo>
                  <a:cubicBezTo>
                    <a:pt x="801" y="1002"/>
                    <a:pt x="1001" y="802"/>
                    <a:pt x="1001" y="501"/>
                  </a:cubicBezTo>
                  <a:cubicBezTo>
                    <a:pt x="1001" y="234"/>
                    <a:pt x="801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1"/>
            <p:cNvSpPr/>
            <p:nvPr/>
          </p:nvSpPr>
          <p:spPr>
            <a:xfrm>
              <a:off x="-6540237" y="2473238"/>
              <a:ext cx="25025" cy="25025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1" y="0"/>
                  </a:moveTo>
                  <a:cubicBezTo>
                    <a:pt x="234" y="0"/>
                    <a:pt x="0" y="234"/>
                    <a:pt x="0" y="500"/>
                  </a:cubicBezTo>
                  <a:cubicBezTo>
                    <a:pt x="0" y="767"/>
                    <a:pt x="234" y="1001"/>
                    <a:pt x="501" y="1001"/>
                  </a:cubicBezTo>
                  <a:cubicBezTo>
                    <a:pt x="801" y="1001"/>
                    <a:pt x="1001" y="767"/>
                    <a:pt x="1001" y="500"/>
                  </a:cubicBezTo>
                  <a:cubicBezTo>
                    <a:pt x="1001" y="234"/>
                    <a:pt x="801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1"/>
            <p:cNvSpPr/>
            <p:nvPr/>
          </p:nvSpPr>
          <p:spPr>
            <a:xfrm>
              <a:off x="-6540237" y="23981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801" y="1002"/>
                    <a:pt x="1001" y="768"/>
                    <a:pt x="1001" y="501"/>
                  </a:cubicBezTo>
                  <a:cubicBezTo>
                    <a:pt x="1001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1"/>
            <p:cNvSpPr/>
            <p:nvPr/>
          </p:nvSpPr>
          <p:spPr>
            <a:xfrm>
              <a:off x="-6544412" y="2323113"/>
              <a:ext cx="29200" cy="25275"/>
            </a:xfrm>
            <a:custGeom>
              <a:avLst/>
              <a:gdLst/>
              <a:ahLst/>
              <a:cxnLst/>
              <a:rect l="l" t="t" r="r" b="b"/>
              <a:pathLst>
                <a:path w="1168" h="1011" extrusionOk="0">
                  <a:moveTo>
                    <a:pt x="668" y="1"/>
                  </a:moveTo>
                  <a:cubicBezTo>
                    <a:pt x="234" y="1"/>
                    <a:pt x="0" y="535"/>
                    <a:pt x="334" y="868"/>
                  </a:cubicBezTo>
                  <a:cubicBezTo>
                    <a:pt x="431" y="966"/>
                    <a:pt x="553" y="1010"/>
                    <a:pt x="674" y="1010"/>
                  </a:cubicBezTo>
                  <a:cubicBezTo>
                    <a:pt x="924" y="1010"/>
                    <a:pt x="1168" y="817"/>
                    <a:pt x="1168" y="501"/>
                  </a:cubicBezTo>
                  <a:cubicBezTo>
                    <a:pt x="1168" y="234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1"/>
            <p:cNvSpPr/>
            <p:nvPr/>
          </p:nvSpPr>
          <p:spPr>
            <a:xfrm>
              <a:off x="-6540237" y="22480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1"/>
                    <a:pt x="501" y="1001"/>
                  </a:cubicBezTo>
                  <a:cubicBezTo>
                    <a:pt x="801" y="1001"/>
                    <a:pt x="1001" y="801"/>
                    <a:pt x="1001" y="501"/>
                  </a:cubicBezTo>
                  <a:cubicBezTo>
                    <a:pt x="1001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1"/>
            <p:cNvSpPr/>
            <p:nvPr/>
          </p:nvSpPr>
          <p:spPr>
            <a:xfrm>
              <a:off x="-6577762" y="228558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1"/>
                    <a:pt x="500" y="1001"/>
                  </a:cubicBezTo>
                  <a:cubicBezTo>
                    <a:pt x="801" y="1001"/>
                    <a:pt x="1001" y="801"/>
                    <a:pt x="1001" y="501"/>
                  </a:cubicBezTo>
                  <a:cubicBezTo>
                    <a:pt x="1001" y="234"/>
                    <a:pt x="801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1"/>
            <p:cNvSpPr/>
            <p:nvPr/>
          </p:nvSpPr>
          <p:spPr>
            <a:xfrm>
              <a:off x="-6540237" y="217383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801" y="1002"/>
                    <a:pt x="1001" y="768"/>
                    <a:pt x="1001" y="501"/>
                  </a:cubicBezTo>
                  <a:cubicBezTo>
                    <a:pt x="1001" y="201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1"/>
            <p:cNvSpPr/>
            <p:nvPr/>
          </p:nvSpPr>
          <p:spPr>
            <a:xfrm>
              <a:off x="-6581937" y="2211363"/>
              <a:ext cx="30050" cy="24850"/>
            </a:xfrm>
            <a:custGeom>
              <a:avLst/>
              <a:gdLst/>
              <a:ahLst/>
              <a:cxnLst/>
              <a:rect l="l" t="t" r="r" b="b"/>
              <a:pathLst>
                <a:path w="1202" h="994" extrusionOk="0">
                  <a:moveTo>
                    <a:pt x="701" y="1"/>
                  </a:moveTo>
                  <a:cubicBezTo>
                    <a:pt x="234" y="1"/>
                    <a:pt x="0" y="535"/>
                    <a:pt x="334" y="835"/>
                  </a:cubicBezTo>
                  <a:cubicBezTo>
                    <a:pt x="433" y="945"/>
                    <a:pt x="560" y="993"/>
                    <a:pt x="686" y="993"/>
                  </a:cubicBezTo>
                  <a:cubicBezTo>
                    <a:pt x="942" y="993"/>
                    <a:pt x="1190" y="792"/>
                    <a:pt x="1168" y="501"/>
                  </a:cubicBezTo>
                  <a:cubicBezTo>
                    <a:pt x="1201" y="201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1"/>
            <p:cNvSpPr/>
            <p:nvPr/>
          </p:nvSpPr>
          <p:spPr>
            <a:xfrm>
              <a:off x="-6540237" y="209878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1"/>
            <p:cNvSpPr/>
            <p:nvPr/>
          </p:nvSpPr>
          <p:spPr>
            <a:xfrm>
              <a:off x="-6577762" y="21363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2"/>
                    <a:pt x="500" y="1002"/>
                  </a:cubicBezTo>
                  <a:cubicBezTo>
                    <a:pt x="801" y="1002"/>
                    <a:pt x="1001" y="768"/>
                    <a:pt x="1001" y="501"/>
                  </a:cubicBezTo>
                  <a:cubicBezTo>
                    <a:pt x="1001" y="201"/>
                    <a:pt x="801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1"/>
            <p:cNvSpPr/>
            <p:nvPr/>
          </p:nvSpPr>
          <p:spPr>
            <a:xfrm>
              <a:off x="-6540237" y="202373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1"/>
            <p:cNvSpPr/>
            <p:nvPr/>
          </p:nvSpPr>
          <p:spPr>
            <a:xfrm>
              <a:off x="-6581937" y="2061263"/>
              <a:ext cx="30050" cy="25100"/>
            </a:xfrm>
            <a:custGeom>
              <a:avLst/>
              <a:gdLst/>
              <a:ahLst/>
              <a:cxnLst/>
              <a:rect l="l" t="t" r="r" b="b"/>
              <a:pathLst>
                <a:path w="1202" h="1004" extrusionOk="0">
                  <a:moveTo>
                    <a:pt x="701" y="1"/>
                  </a:moveTo>
                  <a:cubicBezTo>
                    <a:pt x="234" y="1"/>
                    <a:pt x="0" y="534"/>
                    <a:pt x="334" y="868"/>
                  </a:cubicBezTo>
                  <a:cubicBezTo>
                    <a:pt x="427" y="961"/>
                    <a:pt x="547" y="1003"/>
                    <a:pt x="666" y="1003"/>
                  </a:cubicBezTo>
                  <a:cubicBezTo>
                    <a:pt x="929" y="1003"/>
                    <a:pt x="1191" y="800"/>
                    <a:pt x="1168" y="501"/>
                  </a:cubicBezTo>
                  <a:cubicBezTo>
                    <a:pt x="1201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1"/>
            <p:cNvSpPr/>
            <p:nvPr/>
          </p:nvSpPr>
          <p:spPr>
            <a:xfrm>
              <a:off x="-6540237" y="194868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834"/>
                    <a:pt x="250" y="1001"/>
                    <a:pt x="501" y="1001"/>
                  </a:cubicBezTo>
                  <a:cubicBezTo>
                    <a:pt x="751" y="1001"/>
                    <a:pt x="1001" y="834"/>
                    <a:pt x="1001" y="501"/>
                  </a:cubicBezTo>
                  <a:cubicBezTo>
                    <a:pt x="1001" y="467"/>
                    <a:pt x="1001" y="434"/>
                    <a:pt x="968" y="401"/>
                  </a:cubicBezTo>
                  <a:lnTo>
                    <a:pt x="667" y="34"/>
                  </a:lnTo>
                  <a:cubicBezTo>
                    <a:pt x="601" y="34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1"/>
            <p:cNvSpPr/>
            <p:nvPr/>
          </p:nvSpPr>
          <p:spPr>
            <a:xfrm>
              <a:off x="-6503162" y="1986213"/>
              <a:ext cx="25475" cy="25900"/>
            </a:xfrm>
            <a:custGeom>
              <a:avLst/>
              <a:gdLst/>
              <a:ahLst/>
              <a:cxnLst/>
              <a:rect l="l" t="t" r="r" b="b"/>
              <a:pathLst>
                <a:path w="1019" h="1036" extrusionOk="0">
                  <a:moveTo>
                    <a:pt x="519" y="1"/>
                  </a:moveTo>
                  <a:cubicBezTo>
                    <a:pt x="252" y="34"/>
                    <a:pt x="18" y="234"/>
                    <a:pt x="18" y="501"/>
                  </a:cubicBezTo>
                  <a:cubicBezTo>
                    <a:pt x="1" y="851"/>
                    <a:pt x="268" y="1036"/>
                    <a:pt x="531" y="1036"/>
                  </a:cubicBezTo>
                  <a:cubicBezTo>
                    <a:pt x="769" y="1036"/>
                    <a:pt x="1003" y="885"/>
                    <a:pt x="1019" y="568"/>
                  </a:cubicBezTo>
                  <a:lnTo>
                    <a:pt x="519" y="1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1"/>
            <p:cNvSpPr/>
            <p:nvPr/>
          </p:nvSpPr>
          <p:spPr>
            <a:xfrm>
              <a:off x="-6577762" y="19862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1"/>
                    <a:pt x="500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34"/>
                    <a:pt x="801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1"/>
            <p:cNvSpPr/>
            <p:nvPr/>
          </p:nvSpPr>
          <p:spPr>
            <a:xfrm>
              <a:off x="-6577762" y="19111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801"/>
                    <a:pt x="234" y="1001"/>
                    <a:pt x="500" y="1001"/>
                  </a:cubicBezTo>
                  <a:cubicBezTo>
                    <a:pt x="801" y="1001"/>
                    <a:pt x="1001" y="801"/>
                    <a:pt x="1001" y="501"/>
                  </a:cubicBezTo>
                  <a:cubicBezTo>
                    <a:pt x="1001" y="234"/>
                    <a:pt x="801" y="0"/>
                    <a:pt x="500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1"/>
            <p:cNvSpPr/>
            <p:nvPr/>
          </p:nvSpPr>
          <p:spPr>
            <a:xfrm>
              <a:off x="-6465187" y="34464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1"/>
            <p:cNvSpPr/>
            <p:nvPr/>
          </p:nvSpPr>
          <p:spPr>
            <a:xfrm>
              <a:off x="-6506887" y="3483963"/>
              <a:ext cx="29200" cy="25075"/>
            </a:xfrm>
            <a:custGeom>
              <a:avLst/>
              <a:gdLst/>
              <a:ahLst/>
              <a:cxnLst/>
              <a:rect l="l" t="t" r="r" b="b"/>
              <a:pathLst>
                <a:path w="1168" h="1003" extrusionOk="0">
                  <a:moveTo>
                    <a:pt x="668" y="0"/>
                  </a:moveTo>
                  <a:cubicBezTo>
                    <a:pt x="234" y="0"/>
                    <a:pt x="0" y="534"/>
                    <a:pt x="334" y="867"/>
                  </a:cubicBezTo>
                  <a:cubicBezTo>
                    <a:pt x="428" y="961"/>
                    <a:pt x="544" y="1003"/>
                    <a:pt x="659" y="1003"/>
                  </a:cubicBezTo>
                  <a:cubicBezTo>
                    <a:pt x="915" y="1003"/>
                    <a:pt x="1168" y="799"/>
                    <a:pt x="1168" y="500"/>
                  </a:cubicBezTo>
                  <a:cubicBezTo>
                    <a:pt x="1168" y="234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1"/>
            <p:cNvSpPr/>
            <p:nvPr/>
          </p:nvSpPr>
          <p:spPr>
            <a:xfrm>
              <a:off x="-6465187" y="33713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2"/>
                    <a:pt x="501" y="1002"/>
                  </a:cubicBezTo>
                  <a:cubicBezTo>
                    <a:pt x="768" y="1002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1"/>
            <p:cNvSpPr/>
            <p:nvPr/>
          </p:nvSpPr>
          <p:spPr>
            <a:xfrm>
              <a:off x="-6505212" y="3408838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62" y="0"/>
                  </a:moveTo>
                  <a:cubicBezTo>
                    <a:pt x="642" y="0"/>
                    <a:pt x="622" y="1"/>
                    <a:pt x="601" y="3"/>
                  </a:cubicBezTo>
                  <a:cubicBezTo>
                    <a:pt x="0" y="70"/>
                    <a:pt x="0" y="970"/>
                    <a:pt x="601" y="1004"/>
                  </a:cubicBezTo>
                  <a:cubicBezTo>
                    <a:pt x="622" y="1006"/>
                    <a:pt x="642" y="1006"/>
                    <a:pt x="662" y="1006"/>
                  </a:cubicBezTo>
                  <a:cubicBezTo>
                    <a:pt x="1314" y="1006"/>
                    <a:pt x="1314" y="0"/>
                    <a:pt x="66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1"/>
            <p:cNvSpPr/>
            <p:nvPr/>
          </p:nvSpPr>
          <p:spPr>
            <a:xfrm>
              <a:off x="-6469362" y="3297163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1"/>
                    <a:pt x="1168" y="500"/>
                  </a:cubicBezTo>
                  <a:cubicBezTo>
                    <a:pt x="1168" y="200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1"/>
            <p:cNvSpPr/>
            <p:nvPr/>
          </p:nvSpPr>
          <p:spPr>
            <a:xfrm>
              <a:off x="-6506887" y="3334588"/>
              <a:ext cx="29200" cy="24925"/>
            </a:xfrm>
            <a:custGeom>
              <a:avLst/>
              <a:gdLst/>
              <a:ahLst/>
              <a:cxnLst/>
              <a:rect l="l" t="t" r="r" b="b"/>
              <a:pathLst>
                <a:path w="1168" h="997" extrusionOk="0">
                  <a:moveTo>
                    <a:pt x="724" y="1"/>
                  </a:moveTo>
                  <a:cubicBezTo>
                    <a:pt x="706" y="1"/>
                    <a:pt x="687" y="2"/>
                    <a:pt x="668" y="4"/>
                  </a:cubicBezTo>
                  <a:cubicBezTo>
                    <a:pt x="234" y="4"/>
                    <a:pt x="0" y="538"/>
                    <a:pt x="334" y="838"/>
                  </a:cubicBezTo>
                  <a:cubicBezTo>
                    <a:pt x="433" y="948"/>
                    <a:pt x="557" y="996"/>
                    <a:pt x="679" y="996"/>
                  </a:cubicBezTo>
                  <a:cubicBezTo>
                    <a:pt x="928" y="996"/>
                    <a:pt x="1168" y="795"/>
                    <a:pt x="1168" y="504"/>
                  </a:cubicBezTo>
                  <a:cubicBezTo>
                    <a:pt x="1168" y="223"/>
                    <a:pt x="993" y="1"/>
                    <a:pt x="724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1"/>
            <p:cNvSpPr/>
            <p:nvPr/>
          </p:nvSpPr>
          <p:spPr>
            <a:xfrm>
              <a:off x="-6465187" y="32220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1"/>
            <p:cNvSpPr/>
            <p:nvPr/>
          </p:nvSpPr>
          <p:spPr>
            <a:xfrm>
              <a:off x="-6506887" y="3259613"/>
              <a:ext cx="29200" cy="24850"/>
            </a:xfrm>
            <a:custGeom>
              <a:avLst/>
              <a:gdLst/>
              <a:ahLst/>
              <a:cxnLst/>
              <a:rect l="l" t="t" r="r" b="b"/>
              <a:pathLst>
                <a:path w="1168" h="994" extrusionOk="0">
                  <a:moveTo>
                    <a:pt x="668" y="1"/>
                  </a:moveTo>
                  <a:cubicBezTo>
                    <a:pt x="234" y="1"/>
                    <a:pt x="0" y="535"/>
                    <a:pt x="334" y="835"/>
                  </a:cubicBezTo>
                  <a:cubicBezTo>
                    <a:pt x="433" y="945"/>
                    <a:pt x="557" y="993"/>
                    <a:pt x="67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1"/>
            <p:cNvSpPr/>
            <p:nvPr/>
          </p:nvSpPr>
          <p:spPr>
            <a:xfrm>
              <a:off x="-6469362" y="3147038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4"/>
                    <a:pt x="334" y="868"/>
                  </a:cubicBezTo>
                  <a:cubicBezTo>
                    <a:pt x="428" y="962"/>
                    <a:pt x="544" y="1003"/>
                    <a:pt x="660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1"/>
            <p:cNvSpPr/>
            <p:nvPr/>
          </p:nvSpPr>
          <p:spPr>
            <a:xfrm>
              <a:off x="-6505212" y="318448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62" y="1"/>
                  </a:moveTo>
                  <a:cubicBezTo>
                    <a:pt x="642" y="1"/>
                    <a:pt x="622" y="2"/>
                    <a:pt x="601" y="4"/>
                  </a:cubicBezTo>
                  <a:cubicBezTo>
                    <a:pt x="0" y="71"/>
                    <a:pt x="0" y="938"/>
                    <a:pt x="601" y="1005"/>
                  </a:cubicBezTo>
                  <a:cubicBezTo>
                    <a:pt x="622" y="1006"/>
                    <a:pt x="642" y="1007"/>
                    <a:pt x="662" y="1007"/>
                  </a:cubicBezTo>
                  <a:cubicBezTo>
                    <a:pt x="1314" y="1007"/>
                    <a:pt x="1314" y="1"/>
                    <a:pt x="66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1"/>
            <p:cNvSpPr/>
            <p:nvPr/>
          </p:nvSpPr>
          <p:spPr>
            <a:xfrm>
              <a:off x="-6465187" y="30719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1"/>
            <p:cNvSpPr/>
            <p:nvPr/>
          </p:nvSpPr>
          <p:spPr>
            <a:xfrm>
              <a:off x="-6506887" y="3109513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8" y="1"/>
                  </a:moveTo>
                  <a:cubicBezTo>
                    <a:pt x="234" y="1"/>
                    <a:pt x="0" y="534"/>
                    <a:pt x="334" y="868"/>
                  </a:cubicBezTo>
                  <a:cubicBezTo>
                    <a:pt x="428" y="962"/>
                    <a:pt x="544" y="1003"/>
                    <a:pt x="65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1"/>
            <p:cNvSpPr/>
            <p:nvPr/>
          </p:nvSpPr>
          <p:spPr>
            <a:xfrm>
              <a:off x="-6465187" y="29969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801"/>
                    <a:pt x="234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1"/>
            <p:cNvSpPr/>
            <p:nvPr/>
          </p:nvSpPr>
          <p:spPr>
            <a:xfrm>
              <a:off x="-6505212" y="303438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62" y="1"/>
                  </a:moveTo>
                  <a:cubicBezTo>
                    <a:pt x="642" y="1"/>
                    <a:pt x="622" y="2"/>
                    <a:pt x="601" y="4"/>
                  </a:cubicBezTo>
                  <a:cubicBezTo>
                    <a:pt x="0" y="70"/>
                    <a:pt x="0" y="971"/>
                    <a:pt x="601" y="1004"/>
                  </a:cubicBezTo>
                  <a:cubicBezTo>
                    <a:pt x="622" y="1006"/>
                    <a:pt x="642" y="1007"/>
                    <a:pt x="662" y="1007"/>
                  </a:cubicBezTo>
                  <a:cubicBezTo>
                    <a:pt x="1314" y="1007"/>
                    <a:pt x="1314" y="1"/>
                    <a:pt x="66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1"/>
            <p:cNvSpPr/>
            <p:nvPr/>
          </p:nvSpPr>
          <p:spPr>
            <a:xfrm>
              <a:off x="-6469362" y="2922713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4"/>
                    <a:pt x="334" y="868"/>
                  </a:cubicBezTo>
                  <a:cubicBezTo>
                    <a:pt x="428" y="961"/>
                    <a:pt x="544" y="1003"/>
                    <a:pt x="660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1"/>
            <p:cNvSpPr/>
            <p:nvPr/>
          </p:nvSpPr>
          <p:spPr>
            <a:xfrm>
              <a:off x="-6506887" y="2960163"/>
              <a:ext cx="29200" cy="24900"/>
            </a:xfrm>
            <a:custGeom>
              <a:avLst/>
              <a:gdLst/>
              <a:ahLst/>
              <a:cxnLst/>
              <a:rect l="l" t="t" r="r" b="b"/>
              <a:pathLst>
                <a:path w="1168" h="996" extrusionOk="0">
                  <a:moveTo>
                    <a:pt x="724" y="1"/>
                  </a:moveTo>
                  <a:cubicBezTo>
                    <a:pt x="706" y="1"/>
                    <a:pt x="687" y="2"/>
                    <a:pt x="668" y="4"/>
                  </a:cubicBezTo>
                  <a:cubicBezTo>
                    <a:pt x="234" y="4"/>
                    <a:pt x="0" y="537"/>
                    <a:pt x="334" y="838"/>
                  </a:cubicBezTo>
                  <a:cubicBezTo>
                    <a:pt x="433" y="947"/>
                    <a:pt x="557" y="996"/>
                    <a:pt x="679" y="996"/>
                  </a:cubicBezTo>
                  <a:cubicBezTo>
                    <a:pt x="928" y="996"/>
                    <a:pt x="1168" y="795"/>
                    <a:pt x="1168" y="504"/>
                  </a:cubicBezTo>
                  <a:cubicBezTo>
                    <a:pt x="1168" y="223"/>
                    <a:pt x="993" y="1"/>
                    <a:pt x="724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1"/>
            <p:cNvSpPr/>
            <p:nvPr/>
          </p:nvSpPr>
          <p:spPr>
            <a:xfrm>
              <a:off x="-6465187" y="28476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1"/>
            <p:cNvSpPr/>
            <p:nvPr/>
          </p:nvSpPr>
          <p:spPr>
            <a:xfrm>
              <a:off x="-6506887" y="2885188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8" y="1"/>
                  </a:moveTo>
                  <a:cubicBezTo>
                    <a:pt x="234" y="1"/>
                    <a:pt x="0" y="534"/>
                    <a:pt x="334" y="835"/>
                  </a:cubicBezTo>
                  <a:cubicBezTo>
                    <a:pt x="433" y="944"/>
                    <a:pt x="557" y="993"/>
                    <a:pt x="67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1"/>
            <p:cNvSpPr/>
            <p:nvPr/>
          </p:nvSpPr>
          <p:spPr>
            <a:xfrm>
              <a:off x="-6465187" y="27726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1"/>
            <p:cNvSpPr/>
            <p:nvPr/>
          </p:nvSpPr>
          <p:spPr>
            <a:xfrm>
              <a:off x="-6505212" y="2810063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62" y="1"/>
                  </a:moveTo>
                  <a:cubicBezTo>
                    <a:pt x="642" y="1"/>
                    <a:pt x="622" y="2"/>
                    <a:pt x="601" y="3"/>
                  </a:cubicBezTo>
                  <a:cubicBezTo>
                    <a:pt x="0" y="70"/>
                    <a:pt x="0" y="937"/>
                    <a:pt x="601" y="1004"/>
                  </a:cubicBezTo>
                  <a:cubicBezTo>
                    <a:pt x="622" y="1006"/>
                    <a:pt x="642" y="1007"/>
                    <a:pt x="662" y="1007"/>
                  </a:cubicBezTo>
                  <a:cubicBezTo>
                    <a:pt x="1314" y="1007"/>
                    <a:pt x="1314" y="1"/>
                    <a:pt x="66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1"/>
            <p:cNvSpPr/>
            <p:nvPr/>
          </p:nvSpPr>
          <p:spPr>
            <a:xfrm>
              <a:off x="-6469362" y="2697563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668" y="0"/>
                  </a:moveTo>
                  <a:cubicBezTo>
                    <a:pt x="234" y="0"/>
                    <a:pt x="1" y="534"/>
                    <a:pt x="334" y="868"/>
                  </a:cubicBezTo>
                  <a:cubicBezTo>
                    <a:pt x="432" y="965"/>
                    <a:pt x="554" y="1010"/>
                    <a:pt x="674" y="1010"/>
                  </a:cubicBezTo>
                  <a:cubicBezTo>
                    <a:pt x="925" y="1010"/>
                    <a:pt x="1168" y="816"/>
                    <a:pt x="1168" y="501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1"/>
            <p:cNvSpPr/>
            <p:nvPr/>
          </p:nvSpPr>
          <p:spPr>
            <a:xfrm>
              <a:off x="-6506887" y="2735088"/>
              <a:ext cx="29200" cy="25075"/>
            </a:xfrm>
            <a:custGeom>
              <a:avLst/>
              <a:gdLst/>
              <a:ahLst/>
              <a:cxnLst/>
              <a:rect l="l" t="t" r="r" b="b"/>
              <a:pathLst>
                <a:path w="1168" h="1003" extrusionOk="0">
                  <a:moveTo>
                    <a:pt x="668" y="0"/>
                  </a:moveTo>
                  <a:cubicBezTo>
                    <a:pt x="234" y="0"/>
                    <a:pt x="0" y="534"/>
                    <a:pt x="334" y="868"/>
                  </a:cubicBezTo>
                  <a:cubicBezTo>
                    <a:pt x="428" y="961"/>
                    <a:pt x="544" y="1003"/>
                    <a:pt x="659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1"/>
            <p:cNvSpPr/>
            <p:nvPr/>
          </p:nvSpPr>
          <p:spPr>
            <a:xfrm>
              <a:off x="-6465187" y="2622513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0" y="234"/>
                    <a:pt x="0" y="500"/>
                  </a:cubicBezTo>
                  <a:cubicBezTo>
                    <a:pt x="0" y="801"/>
                    <a:pt x="234" y="1001"/>
                    <a:pt x="501" y="1001"/>
                  </a:cubicBezTo>
                  <a:cubicBezTo>
                    <a:pt x="768" y="1001"/>
                    <a:pt x="1001" y="801"/>
                    <a:pt x="1001" y="500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1"/>
            <p:cNvSpPr/>
            <p:nvPr/>
          </p:nvSpPr>
          <p:spPr>
            <a:xfrm>
              <a:off x="-6506887" y="2660038"/>
              <a:ext cx="29200" cy="25625"/>
            </a:xfrm>
            <a:custGeom>
              <a:avLst/>
              <a:gdLst/>
              <a:ahLst/>
              <a:cxnLst/>
              <a:rect l="l" t="t" r="r" b="b"/>
              <a:pathLst>
                <a:path w="1168" h="1025" extrusionOk="0">
                  <a:moveTo>
                    <a:pt x="668" y="0"/>
                  </a:moveTo>
                  <a:cubicBezTo>
                    <a:pt x="234" y="0"/>
                    <a:pt x="0" y="567"/>
                    <a:pt x="301" y="867"/>
                  </a:cubicBezTo>
                  <a:cubicBezTo>
                    <a:pt x="409" y="976"/>
                    <a:pt x="539" y="1024"/>
                    <a:pt x="664" y="1024"/>
                  </a:cubicBezTo>
                  <a:cubicBezTo>
                    <a:pt x="925" y="1024"/>
                    <a:pt x="1168" y="816"/>
                    <a:pt x="1168" y="500"/>
                  </a:cubicBezTo>
                  <a:cubicBezTo>
                    <a:pt x="1168" y="234"/>
                    <a:pt x="934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1"/>
            <p:cNvSpPr/>
            <p:nvPr/>
          </p:nvSpPr>
          <p:spPr>
            <a:xfrm>
              <a:off x="-6469362" y="254828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2"/>
                    <a:pt x="1168" y="501"/>
                  </a:cubicBezTo>
                  <a:cubicBezTo>
                    <a:pt x="1168" y="200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1"/>
            <p:cNvSpPr/>
            <p:nvPr/>
          </p:nvSpPr>
          <p:spPr>
            <a:xfrm>
              <a:off x="-6505212" y="2585738"/>
              <a:ext cx="33100" cy="25125"/>
            </a:xfrm>
            <a:custGeom>
              <a:avLst/>
              <a:gdLst/>
              <a:ahLst/>
              <a:cxnLst/>
              <a:rect l="l" t="t" r="r" b="b"/>
              <a:pathLst>
                <a:path w="1324" h="1005" extrusionOk="0">
                  <a:moveTo>
                    <a:pt x="663" y="0"/>
                  </a:moveTo>
                  <a:cubicBezTo>
                    <a:pt x="643" y="0"/>
                    <a:pt x="622" y="1"/>
                    <a:pt x="601" y="3"/>
                  </a:cubicBezTo>
                  <a:cubicBezTo>
                    <a:pt x="0" y="37"/>
                    <a:pt x="0" y="937"/>
                    <a:pt x="601" y="1004"/>
                  </a:cubicBezTo>
                  <a:cubicBezTo>
                    <a:pt x="612" y="1005"/>
                    <a:pt x="622" y="1005"/>
                    <a:pt x="633" y="1005"/>
                  </a:cubicBezTo>
                  <a:cubicBezTo>
                    <a:pt x="1313" y="1005"/>
                    <a:pt x="1324" y="0"/>
                    <a:pt x="66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1"/>
            <p:cNvSpPr/>
            <p:nvPr/>
          </p:nvSpPr>
          <p:spPr>
            <a:xfrm>
              <a:off x="-6465187" y="2473238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0" y="234"/>
                    <a:pt x="0" y="500"/>
                  </a:cubicBezTo>
                  <a:cubicBezTo>
                    <a:pt x="0" y="767"/>
                    <a:pt x="234" y="1001"/>
                    <a:pt x="501" y="1001"/>
                  </a:cubicBezTo>
                  <a:cubicBezTo>
                    <a:pt x="768" y="1001"/>
                    <a:pt x="1001" y="767"/>
                    <a:pt x="1001" y="500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1"/>
            <p:cNvSpPr/>
            <p:nvPr/>
          </p:nvSpPr>
          <p:spPr>
            <a:xfrm>
              <a:off x="-6506887" y="2510763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8" y="0"/>
                  </a:moveTo>
                  <a:cubicBezTo>
                    <a:pt x="234" y="0"/>
                    <a:pt x="0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1"/>
                    <a:pt x="1168" y="501"/>
                  </a:cubicBezTo>
                  <a:cubicBezTo>
                    <a:pt x="1168" y="200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1"/>
            <p:cNvSpPr/>
            <p:nvPr/>
          </p:nvSpPr>
          <p:spPr>
            <a:xfrm>
              <a:off x="-6465187" y="23981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1"/>
            <p:cNvSpPr/>
            <p:nvPr/>
          </p:nvSpPr>
          <p:spPr>
            <a:xfrm>
              <a:off x="-6505212" y="2435638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62" y="0"/>
                  </a:moveTo>
                  <a:cubicBezTo>
                    <a:pt x="642" y="0"/>
                    <a:pt x="622" y="1"/>
                    <a:pt x="601" y="3"/>
                  </a:cubicBezTo>
                  <a:cubicBezTo>
                    <a:pt x="0" y="70"/>
                    <a:pt x="0" y="937"/>
                    <a:pt x="601" y="1004"/>
                  </a:cubicBezTo>
                  <a:cubicBezTo>
                    <a:pt x="622" y="1006"/>
                    <a:pt x="642" y="1007"/>
                    <a:pt x="662" y="1007"/>
                  </a:cubicBezTo>
                  <a:cubicBezTo>
                    <a:pt x="1314" y="1007"/>
                    <a:pt x="1314" y="0"/>
                    <a:pt x="66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1"/>
            <p:cNvSpPr/>
            <p:nvPr/>
          </p:nvSpPr>
          <p:spPr>
            <a:xfrm>
              <a:off x="-6469362" y="2323113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668" y="1"/>
                  </a:moveTo>
                  <a:cubicBezTo>
                    <a:pt x="234" y="1"/>
                    <a:pt x="1" y="535"/>
                    <a:pt x="334" y="868"/>
                  </a:cubicBezTo>
                  <a:cubicBezTo>
                    <a:pt x="432" y="966"/>
                    <a:pt x="554" y="1010"/>
                    <a:pt x="67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1"/>
            <p:cNvSpPr/>
            <p:nvPr/>
          </p:nvSpPr>
          <p:spPr>
            <a:xfrm>
              <a:off x="-6506887" y="2360638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8" y="1"/>
                  </a:moveTo>
                  <a:cubicBezTo>
                    <a:pt x="234" y="1"/>
                    <a:pt x="0" y="535"/>
                    <a:pt x="334" y="868"/>
                  </a:cubicBezTo>
                  <a:cubicBezTo>
                    <a:pt x="428" y="962"/>
                    <a:pt x="544" y="1003"/>
                    <a:pt x="65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1"/>
            <p:cNvSpPr/>
            <p:nvPr/>
          </p:nvSpPr>
          <p:spPr>
            <a:xfrm>
              <a:off x="-6465187" y="22480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1"/>
            <p:cNvSpPr/>
            <p:nvPr/>
          </p:nvSpPr>
          <p:spPr>
            <a:xfrm>
              <a:off x="-6506887" y="2285588"/>
              <a:ext cx="29200" cy="25275"/>
            </a:xfrm>
            <a:custGeom>
              <a:avLst/>
              <a:gdLst/>
              <a:ahLst/>
              <a:cxnLst/>
              <a:rect l="l" t="t" r="r" b="b"/>
              <a:pathLst>
                <a:path w="1168" h="1011" extrusionOk="0">
                  <a:moveTo>
                    <a:pt x="668" y="1"/>
                  </a:moveTo>
                  <a:cubicBezTo>
                    <a:pt x="234" y="1"/>
                    <a:pt x="0" y="568"/>
                    <a:pt x="334" y="868"/>
                  </a:cubicBezTo>
                  <a:cubicBezTo>
                    <a:pt x="431" y="965"/>
                    <a:pt x="554" y="1010"/>
                    <a:pt x="674" y="1010"/>
                  </a:cubicBezTo>
                  <a:cubicBezTo>
                    <a:pt x="924" y="1010"/>
                    <a:pt x="1168" y="817"/>
                    <a:pt x="1168" y="501"/>
                  </a:cubicBezTo>
                  <a:cubicBezTo>
                    <a:pt x="1168" y="234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1"/>
            <p:cNvSpPr/>
            <p:nvPr/>
          </p:nvSpPr>
          <p:spPr>
            <a:xfrm>
              <a:off x="-6465187" y="21738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1"/>
            <p:cNvSpPr/>
            <p:nvPr/>
          </p:nvSpPr>
          <p:spPr>
            <a:xfrm>
              <a:off x="-6505212" y="2211313"/>
              <a:ext cx="32850" cy="24350"/>
            </a:xfrm>
            <a:custGeom>
              <a:avLst/>
              <a:gdLst/>
              <a:ahLst/>
              <a:cxnLst/>
              <a:rect l="l" t="t" r="r" b="b"/>
              <a:pathLst>
                <a:path w="1314" h="974" extrusionOk="0">
                  <a:moveTo>
                    <a:pt x="664" y="0"/>
                  </a:moveTo>
                  <a:cubicBezTo>
                    <a:pt x="643" y="0"/>
                    <a:pt x="622" y="1"/>
                    <a:pt x="601" y="3"/>
                  </a:cubicBezTo>
                  <a:cubicBezTo>
                    <a:pt x="0" y="36"/>
                    <a:pt x="0" y="937"/>
                    <a:pt x="601" y="970"/>
                  </a:cubicBezTo>
                  <a:cubicBezTo>
                    <a:pt x="622" y="972"/>
                    <a:pt x="643" y="973"/>
                    <a:pt x="664" y="973"/>
                  </a:cubicBezTo>
                  <a:cubicBezTo>
                    <a:pt x="1314" y="973"/>
                    <a:pt x="1314" y="0"/>
                    <a:pt x="664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1"/>
            <p:cNvSpPr/>
            <p:nvPr/>
          </p:nvSpPr>
          <p:spPr>
            <a:xfrm>
              <a:off x="-6465187" y="20987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1"/>
            <p:cNvSpPr/>
            <p:nvPr/>
          </p:nvSpPr>
          <p:spPr>
            <a:xfrm>
              <a:off x="-6506887" y="2136313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8" y="1"/>
                  </a:moveTo>
                  <a:cubicBezTo>
                    <a:pt x="234" y="1"/>
                    <a:pt x="0" y="535"/>
                    <a:pt x="334" y="835"/>
                  </a:cubicBezTo>
                  <a:cubicBezTo>
                    <a:pt x="433" y="945"/>
                    <a:pt x="557" y="993"/>
                    <a:pt x="67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1"/>
            <p:cNvSpPr/>
            <p:nvPr/>
          </p:nvSpPr>
          <p:spPr>
            <a:xfrm>
              <a:off x="-6465187" y="2025413"/>
              <a:ext cx="24200" cy="24200"/>
            </a:xfrm>
            <a:custGeom>
              <a:avLst/>
              <a:gdLst/>
              <a:ahLst/>
              <a:cxnLst/>
              <a:rect l="l" t="t" r="r" b="b"/>
              <a:pathLst>
                <a:path w="968" h="968" extrusionOk="0">
                  <a:moveTo>
                    <a:pt x="367" y="0"/>
                  </a:moveTo>
                  <a:cubicBezTo>
                    <a:pt x="167" y="34"/>
                    <a:pt x="0" y="234"/>
                    <a:pt x="0" y="467"/>
                  </a:cubicBezTo>
                  <a:cubicBezTo>
                    <a:pt x="0" y="734"/>
                    <a:pt x="234" y="968"/>
                    <a:pt x="501" y="968"/>
                  </a:cubicBezTo>
                  <a:cubicBezTo>
                    <a:pt x="701" y="934"/>
                    <a:pt x="868" y="834"/>
                    <a:pt x="968" y="667"/>
                  </a:cubicBezTo>
                  <a:lnTo>
                    <a:pt x="367" y="0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1"/>
            <p:cNvSpPr/>
            <p:nvPr/>
          </p:nvSpPr>
          <p:spPr>
            <a:xfrm>
              <a:off x="-6427662" y="2062938"/>
              <a:ext cx="22550" cy="23375"/>
            </a:xfrm>
            <a:custGeom>
              <a:avLst/>
              <a:gdLst/>
              <a:ahLst/>
              <a:cxnLst/>
              <a:rect l="l" t="t" r="r" b="b"/>
              <a:pathLst>
                <a:path w="902" h="935" extrusionOk="0">
                  <a:moveTo>
                    <a:pt x="267" y="0"/>
                  </a:moveTo>
                  <a:cubicBezTo>
                    <a:pt x="100" y="100"/>
                    <a:pt x="0" y="267"/>
                    <a:pt x="0" y="434"/>
                  </a:cubicBezTo>
                  <a:cubicBezTo>
                    <a:pt x="0" y="701"/>
                    <a:pt x="234" y="934"/>
                    <a:pt x="501" y="934"/>
                  </a:cubicBezTo>
                  <a:cubicBezTo>
                    <a:pt x="668" y="934"/>
                    <a:pt x="801" y="868"/>
                    <a:pt x="901" y="734"/>
                  </a:cubicBezTo>
                  <a:lnTo>
                    <a:pt x="267" y="0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1"/>
            <p:cNvSpPr/>
            <p:nvPr/>
          </p:nvSpPr>
          <p:spPr>
            <a:xfrm>
              <a:off x="-6506887" y="2061263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8" y="1"/>
                  </a:moveTo>
                  <a:cubicBezTo>
                    <a:pt x="234" y="1"/>
                    <a:pt x="0" y="534"/>
                    <a:pt x="334" y="868"/>
                  </a:cubicBezTo>
                  <a:cubicBezTo>
                    <a:pt x="428" y="961"/>
                    <a:pt x="544" y="1003"/>
                    <a:pt x="65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1"/>
            <p:cNvSpPr/>
            <p:nvPr/>
          </p:nvSpPr>
          <p:spPr>
            <a:xfrm>
              <a:off x="-6386812" y="3521488"/>
              <a:ext cx="20050" cy="6675"/>
            </a:xfrm>
            <a:custGeom>
              <a:avLst/>
              <a:gdLst/>
              <a:ahLst/>
              <a:cxnLst/>
              <a:rect l="l" t="t" r="r" b="b"/>
              <a:pathLst>
                <a:path w="802" h="267" extrusionOk="0">
                  <a:moveTo>
                    <a:pt x="368" y="0"/>
                  </a:moveTo>
                  <a:cubicBezTo>
                    <a:pt x="234" y="0"/>
                    <a:pt x="101" y="67"/>
                    <a:pt x="1" y="167"/>
                  </a:cubicBezTo>
                  <a:lnTo>
                    <a:pt x="801" y="267"/>
                  </a:lnTo>
                  <a:cubicBezTo>
                    <a:pt x="701" y="100"/>
                    <a:pt x="535" y="0"/>
                    <a:pt x="3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1"/>
            <p:cNvSpPr/>
            <p:nvPr/>
          </p:nvSpPr>
          <p:spPr>
            <a:xfrm>
              <a:off x="-6394312" y="3446413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668" y="1"/>
                  </a:moveTo>
                  <a:cubicBezTo>
                    <a:pt x="234" y="1"/>
                    <a:pt x="1" y="535"/>
                    <a:pt x="301" y="868"/>
                  </a:cubicBezTo>
                  <a:cubicBezTo>
                    <a:pt x="409" y="966"/>
                    <a:pt x="539" y="1010"/>
                    <a:pt x="66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1"/>
            <p:cNvSpPr/>
            <p:nvPr/>
          </p:nvSpPr>
          <p:spPr>
            <a:xfrm>
              <a:off x="-6427662" y="3483963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0" y="234"/>
                    <a:pt x="0" y="500"/>
                  </a:cubicBezTo>
                  <a:cubicBezTo>
                    <a:pt x="0" y="767"/>
                    <a:pt x="234" y="1001"/>
                    <a:pt x="501" y="1001"/>
                  </a:cubicBezTo>
                  <a:cubicBezTo>
                    <a:pt x="768" y="1001"/>
                    <a:pt x="1001" y="767"/>
                    <a:pt x="1001" y="500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1"/>
            <p:cNvSpPr/>
            <p:nvPr/>
          </p:nvSpPr>
          <p:spPr>
            <a:xfrm>
              <a:off x="-6394312" y="3371363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668" y="1"/>
                  </a:moveTo>
                  <a:cubicBezTo>
                    <a:pt x="234" y="1"/>
                    <a:pt x="1" y="535"/>
                    <a:pt x="301" y="868"/>
                  </a:cubicBezTo>
                  <a:cubicBezTo>
                    <a:pt x="409" y="966"/>
                    <a:pt x="539" y="1010"/>
                    <a:pt x="66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1"/>
            <p:cNvSpPr/>
            <p:nvPr/>
          </p:nvSpPr>
          <p:spPr>
            <a:xfrm>
              <a:off x="-6431837" y="3408888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668" y="1"/>
                  </a:moveTo>
                  <a:cubicBezTo>
                    <a:pt x="234" y="1"/>
                    <a:pt x="1" y="535"/>
                    <a:pt x="301" y="868"/>
                  </a:cubicBezTo>
                  <a:cubicBezTo>
                    <a:pt x="409" y="966"/>
                    <a:pt x="538" y="1010"/>
                    <a:pt x="66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1"/>
            <p:cNvSpPr/>
            <p:nvPr/>
          </p:nvSpPr>
          <p:spPr>
            <a:xfrm>
              <a:off x="-6395462" y="3297088"/>
              <a:ext cx="32875" cy="24350"/>
            </a:xfrm>
            <a:custGeom>
              <a:avLst/>
              <a:gdLst/>
              <a:ahLst/>
              <a:cxnLst/>
              <a:rect l="l" t="t" r="r" b="b"/>
              <a:pathLst>
                <a:path w="1315" h="974" extrusionOk="0">
                  <a:moveTo>
                    <a:pt x="651" y="0"/>
                  </a:moveTo>
                  <a:cubicBezTo>
                    <a:pt x="1" y="0"/>
                    <a:pt x="1" y="973"/>
                    <a:pt x="651" y="973"/>
                  </a:cubicBezTo>
                  <a:cubicBezTo>
                    <a:pt x="671" y="973"/>
                    <a:pt x="692" y="972"/>
                    <a:pt x="714" y="970"/>
                  </a:cubicBezTo>
                  <a:cubicBezTo>
                    <a:pt x="1314" y="937"/>
                    <a:pt x="1314" y="36"/>
                    <a:pt x="714" y="3"/>
                  </a:cubicBezTo>
                  <a:cubicBezTo>
                    <a:pt x="692" y="1"/>
                    <a:pt x="671" y="0"/>
                    <a:pt x="65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1"/>
            <p:cNvSpPr/>
            <p:nvPr/>
          </p:nvSpPr>
          <p:spPr>
            <a:xfrm>
              <a:off x="-6427662" y="33338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1"/>
            <p:cNvSpPr/>
            <p:nvPr/>
          </p:nvSpPr>
          <p:spPr>
            <a:xfrm>
              <a:off x="-6394312" y="322208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1"/>
                  </a:moveTo>
                  <a:cubicBezTo>
                    <a:pt x="234" y="1"/>
                    <a:pt x="1" y="535"/>
                    <a:pt x="301" y="835"/>
                  </a:cubicBezTo>
                  <a:cubicBezTo>
                    <a:pt x="411" y="945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1"/>
            <p:cNvSpPr/>
            <p:nvPr/>
          </p:nvSpPr>
          <p:spPr>
            <a:xfrm>
              <a:off x="-6427662" y="32596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1"/>
            <p:cNvSpPr/>
            <p:nvPr/>
          </p:nvSpPr>
          <p:spPr>
            <a:xfrm>
              <a:off x="-6394312" y="3147038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4"/>
                    <a:pt x="301" y="868"/>
                  </a:cubicBezTo>
                  <a:cubicBezTo>
                    <a:pt x="405" y="962"/>
                    <a:pt x="528" y="1003"/>
                    <a:pt x="64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1"/>
            <p:cNvSpPr/>
            <p:nvPr/>
          </p:nvSpPr>
          <p:spPr>
            <a:xfrm>
              <a:off x="-6427662" y="31845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1"/>
            <p:cNvSpPr/>
            <p:nvPr/>
          </p:nvSpPr>
          <p:spPr>
            <a:xfrm>
              <a:off x="-6395462" y="3071913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0" y="1"/>
                    <a:pt x="0" y="1007"/>
                    <a:pt x="653" y="1007"/>
                  </a:cubicBezTo>
                  <a:cubicBezTo>
                    <a:pt x="672" y="1007"/>
                    <a:pt x="693" y="1006"/>
                    <a:pt x="714" y="1004"/>
                  </a:cubicBezTo>
                  <a:cubicBezTo>
                    <a:pt x="1314" y="938"/>
                    <a:pt x="1314" y="70"/>
                    <a:pt x="714" y="4"/>
                  </a:cubicBezTo>
                  <a:cubicBezTo>
                    <a:pt x="693" y="2"/>
                    <a:pt x="672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1"/>
            <p:cNvSpPr/>
            <p:nvPr/>
          </p:nvSpPr>
          <p:spPr>
            <a:xfrm>
              <a:off x="-6427662" y="31095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1"/>
            <p:cNvSpPr/>
            <p:nvPr/>
          </p:nvSpPr>
          <p:spPr>
            <a:xfrm>
              <a:off x="-6394087" y="2997738"/>
              <a:ext cx="29000" cy="24825"/>
            </a:xfrm>
            <a:custGeom>
              <a:avLst/>
              <a:gdLst/>
              <a:ahLst/>
              <a:cxnLst/>
              <a:rect l="l" t="t" r="r" b="b"/>
              <a:pathLst>
                <a:path w="1160" h="993" extrusionOk="0">
                  <a:moveTo>
                    <a:pt x="622" y="0"/>
                  </a:moveTo>
                  <a:cubicBezTo>
                    <a:pt x="212" y="0"/>
                    <a:pt x="0" y="544"/>
                    <a:pt x="292" y="836"/>
                  </a:cubicBezTo>
                  <a:cubicBezTo>
                    <a:pt x="400" y="944"/>
                    <a:pt x="530" y="993"/>
                    <a:pt x="656" y="993"/>
                  </a:cubicBezTo>
                  <a:cubicBezTo>
                    <a:pt x="916" y="993"/>
                    <a:pt x="1159" y="784"/>
                    <a:pt x="1159" y="469"/>
                  </a:cubicBezTo>
                  <a:cubicBezTo>
                    <a:pt x="1159" y="202"/>
                    <a:pt x="926" y="2"/>
                    <a:pt x="659" y="2"/>
                  </a:cubicBezTo>
                  <a:cubicBezTo>
                    <a:pt x="647" y="1"/>
                    <a:pt x="634" y="0"/>
                    <a:pt x="62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1"/>
            <p:cNvSpPr/>
            <p:nvPr/>
          </p:nvSpPr>
          <p:spPr>
            <a:xfrm>
              <a:off x="-6431837" y="3034463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668" y="1"/>
                  </a:moveTo>
                  <a:cubicBezTo>
                    <a:pt x="234" y="1"/>
                    <a:pt x="1" y="534"/>
                    <a:pt x="301" y="868"/>
                  </a:cubicBezTo>
                  <a:cubicBezTo>
                    <a:pt x="409" y="965"/>
                    <a:pt x="538" y="1010"/>
                    <a:pt x="664" y="1010"/>
                  </a:cubicBezTo>
                  <a:cubicBezTo>
                    <a:pt x="925" y="1010"/>
                    <a:pt x="1168" y="816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1"/>
            <p:cNvSpPr/>
            <p:nvPr/>
          </p:nvSpPr>
          <p:spPr>
            <a:xfrm>
              <a:off x="-6395462" y="292263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0" y="1"/>
                    <a:pt x="0" y="1007"/>
                    <a:pt x="653" y="1007"/>
                  </a:cubicBezTo>
                  <a:cubicBezTo>
                    <a:pt x="672" y="1007"/>
                    <a:pt x="693" y="1006"/>
                    <a:pt x="714" y="1004"/>
                  </a:cubicBezTo>
                  <a:cubicBezTo>
                    <a:pt x="1314" y="938"/>
                    <a:pt x="1314" y="70"/>
                    <a:pt x="714" y="4"/>
                  </a:cubicBezTo>
                  <a:cubicBezTo>
                    <a:pt x="693" y="2"/>
                    <a:pt x="672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1"/>
            <p:cNvSpPr/>
            <p:nvPr/>
          </p:nvSpPr>
          <p:spPr>
            <a:xfrm>
              <a:off x="-6427662" y="29602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1"/>
            <p:cNvSpPr/>
            <p:nvPr/>
          </p:nvSpPr>
          <p:spPr>
            <a:xfrm>
              <a:off x="-6394312" y="2847663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1"/>
                  </a:moveTo>
                  <a:cubicBezTo>
                    <a:pt x="234" y="1"/>
                    <a:pt x="1" y="534"/>
                    <a:pt x="301" y="834"/>
                  </a:cubicBezTo>
                  <a:cubicBezTo>
                    <a:pt x="411" y="944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1"/>
            <p:cNvSpPr/>
            <p:nvPr/>
          </p:nvSpPr>
          <p:spPr>
            <a:xfrm>
              <a:off x="-6427662" y="28851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1"/>
            <p:cNvSpPr/>
            <p:nvPr/>
          </p:nvSpPr>
          <p:spPr>
            <a:xfrm>
              <a:off x="-6394312" y="2772613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34" y="0"/>
                    <a:pt x="1" y="534"/>
                    <a:pt x="301" y="868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1"/>
            <p:cNvSpPr/>
            <p:nvPr/>
          </p:nvSpPr>
          <p:spPr>
            <a:xfrm>
              <a:off x="-6431837" y="2810138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34" y="0"/>
                    <a:pt x="1" y="534"/>
                    <a:pt x="301" y="868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1"/>
            <p:cNvSpPr/>
            <p:nvPr/>
          </p:nvSpPr>
          <p:spPr>
            <a:xfrm>
              <a:off x="-6395462" y="2697488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53" y="0"/>
                  </a:moveTo>
                  <a:cubicBezTo>
                    <a:pt x="0" y="0"/>
                    <a:pt x="0" y="1007"/>
                    <a:pt x="653" y="1007"/>
                  </a:cubicBezTo>
                  <a:cubicBezTo>
                    <a:pt x="672" y="1007"/>
                    <a:pt x="693" y="1006"/>
                    <a:pt x="714" y="1004"/>
                  </a:cubicBezTo>
                  <a:cubicBezTo>
                    <a:pt x="1314" y="937"/>
                    <a:pt x="1314" y="70"/>
                    <a:pt x="714" y="3"/>
                  </a:cubicBezTo>
                  <a:cubicBezTo>
                    <a:pt x="693" y="1"/>
                    <a:pt x="672" y="0"/>
                    <a:pt x="65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1"/>
            <p:cNvSpPr/>
            <p:nvPr/>
          </p:nvSpPr>
          <p:spPr>
            <a:xfrm>
              <a:off x="-6427662" y="2735088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1"/>
            <p:cNvSpPr/>
            <p:nvPr/>
          </p:nvSpPr>
          <p:spPr>
            <a:xfrm>
              <a:off x="-6394087" y="2623313"/>
              <a:ext cx="29000" cy="24825"/>
            </a:xfrm>
            <a:custGeom>
              <a:avLst/>
              <a:gdLst/>
              <a:ahLst/>
              <a:cxnLst/>
              <a:rect l="l" t="t" r="r" b="b"/>
              <a:pathLst>
                <a:path w="1160" h="993" extrusionOk="0">
                  <a:moveTo>
                    <a:pt x="622" y="0"/>
                  </a:moveTo>
                  <a:cubicBezTo>
                    <a:pt x="212" y="0"/>
                    <a:pt x="0" y="544"/>
                    <a:pt x="292" y="835"/>
                  </a:cubicBezTo>
                  <a:cubicBezTo>
                    <a:pt x="400" y="944"/>
                    <a:pt x="530" y="992"/>
                    <a:pt x="656" y="992"/>
                  </a:cubicBezTo>
                  <a:cubicBezTo>
                    <a:pt x="916" y="992"/>
                    <a:pt x="1159" y="784"/>
                    <a:pt x="1159" y="468"/>
                  </a:cubicBezTo>
                  <a:cubicBezTo>
                    <a:pt x="1159" y="202"/>
                    <a:pt x="926" y="1"/>
                    <a:pt x="659" y="1"/>
                  </a:cubicBezTo>
                  <a:cubicBezTo>
                    <a:pt x="647" y="0"/>
                    <a:pt x="634" y="0"/>
                    <a:pt x="62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1"/>
            <p:cNvSpPr/>
            <p:nvPr/>
          </p:nvSpPr>
          <p:spPr>
            <a:xfrm>
              <a:off x="-6431837" y="2660038"/>
              <a:ext cx="29225" cy="25450"/>
            </a:xfrm>
            <a:custGeom>
              <a:avLst/>
              <a:gdLst/>
              <a:ahLst/>
              <a:cxnLst/>
              <a:rect l="l" t="t" r="r" b="b"/>
              <a:pathLst>
                <a:path w="1169" h="1018" extrusionOk="0">
                  <a:moveTo>
                    <a:pt x="668" y="0"/>
                  </a:moveTo>
                  <a:cubicBezTo>
                    <a:pt x="234" y="0"/>
                    <a:pt x="1" y="567"/>
                    <a:pt x="334" y="867"/>
                  </a:cubicBezTo>
                  <a:cubicBezTo>
                    <a:pt x="428" y="972"/>
                    <a:pt x="545" y="1017"/>
                    <a:pt x="661" y="1017"/>
                  </a:cubicBezTo>
                  <a:cubicBezTo>
                    <a:pt x="916" y="1017"/>
                    <a:pt x="1168" y="798"/>
                    <a:pt x="1168" y="500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1"/>
            <p:cNvSpPr/>
            <p:nvPr/>
          </p:nvSpPr>
          <p:spPr>
            <a:xfrm>
              <a:off x="-6394312" y="254828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01" y="834"/>
                  </a:cubicBezTo>
                  <a:cubicBezTo>
                    <a:pt x="411" y="944"/>
                    <a:pt x="542" y="992"/>
                    <a:pt x="669" y="992"/>
                  </a:cubicBezTo>
                  <a:cubicBezTo>
                    <a:pt x="928" y="992"/>
                    <a:pt x="1168" y="792"/>
                    <a:pt x="1168" y="501"/>
                  </a:cubicBezTo>
                  <a:cubicBezTo>
                    <a:pt x="1168" y="200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1"/>
            <p:cNvSpPr/>
            <p:nvPr/>
          </p:nvSpPr>
          <p:spPr>
            <a:xfrm>
              <a:off x="-6427662" y="25849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2"/>
                    <a:pt x="234" y="1002"/>
                    <a:pt x="501" y="1002"/>
                  </a:cubicBezTo>
                  <a:cubicBezTo>
                    <a:pt x="768" y="1002"/>
                    <a:pt x="1001" y="802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1"/>
            <p:cNvSpPr/>
            <p:nvPr/>
          </p:nvSpPr>
          <p:spPr>
            <a:xfrm>
              <a:off x="-6394312" y="247323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01" y="834"/>
                  </a:cubicBezTo>
                  <a:cubicBezTo>
                    <a:pt x="411" y="944"/>
                    <a:pt x="542" y="992"/>
                    <a:pt x="669" y="992"/>
                  </a:cubicBezTo>
                  <a:cubicBezTo>
                    <a:pt x="928" y="992"/>
                    <a:pt x="1168" y="791"/>
                    <a:pt x="1168" y="500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1"/>
            <p:cNvSpPr/>
            <p:nvPr/>
          </p:nvSpPr>
          <p:spPr>
            <a:xfrm>
              <a:off x="-6427662" y="2510763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0" y="200"/>
                    <a:pt x="0" y="501"/>
                  </a:cubicBezTo>
                  <a:cubicBezTo>
                    <a:pt x="0" y="767"/>
                    <a:pt x="234" y="1001"/>
                    <a:pt x="501" y="1001"/>
                  </a:cubicBezTo>
                  <a:cubicBezTo>
                    <a:pt x="768" y="1001"/>
                    <a:pt x="1001" y="767"/>
                    <a:pt x="1001" y="501"/>
                  </a:cubicBezTo>
                  <a:cubicBezTo>
                    <a:pt x="1001" y="200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1"/>
            <p:cNvSpPr/>
            <p:nvPr/>
          </p:nvSpPr>
          <p:spPr>
            <a:xfrm>
              <a:off x="-6394312" y="2398163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5"/>
                    <a:pt x="301" y="868"/>
                  </a:cubicBezTo>
                  <a:cubicBezTo>
                    <a:pt x="405" y="962"/>
                    <a:pt x="528" y="1004"/>
                    <a:pt x="649" y="1004"/>
                  </a:cubicBezTo>
                  <a:cubicBezTo>
                    <a:pt x="915" y="1004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1"/>
            <p:cNvSpPr/>
            <p:nvPr/>
          </p:nvSpPr>
          <p:spPr>
            <a:xfrm>
              <a:off x="-6431837" y="2435713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34" y="0"/>
                    <a:pt x="1" y="534"/>
                    <a:pt x="301" y="867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5" y="1003"/>
                    <a:pt x="1168" y="799"/>
                    <a:pt x="1168" y="500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1"/>
            <p:cNvSpPr/>
            <p:nvPr/>
          </p:nvSpPr>
          <p:spPr>
            <a:xfrm>
              <a:off x="-6395462" y="232303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0" y="1"/>
                    <a:pt x="0" y="1007"/>
                    <a:pt x="653" y="1007"/>
                  </a:cubicBezTo>
                  <a:cubicBezTo>
                    <a:pt x="672" y="1007"/>
                    <a:pt x="693" y="1006"/>
                    <a:pt x="714" y="1005"/>
                  </a:cubicBezTo>
                  <a:cubicBezTo>
                    <a:pt x="1314" y="938"/>
                    <a:pt x="1314" y="71"/>
                    <a:pt x="714" y="4"/>
                  </a:cubicBezTo>
                  <a:cubicBezTo>
                    <a:pt x="693" y="2"/>
                    <a:pt x="672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1"/>
            <p:cNvSpPr/>
            <p:nvPr/>
          </p:nvSpPr>
          <p:spPr>
            <a:xfrm>
              <a:off x="-6427662" y="23606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1"/>
            <p:cNvSpPr/>
            <p:nvPr/>
          </p:nvSpPr>
          <p:spPr>
            <a:xfrm>
              <a:off x="-6394087" y="2248863"/>
              <a:ext cx="29000" cy="24825"/>
            </a:xfrm>
            <a:custGeom>
              <a:avLst/>
              <a:gdLst/>
              <a:ahLst/>
              <a:cxnLst/>
              <a:rect l="l" t="t" r="r" b="b"/>
              <a:pathLst>
                <a:path w="1160" h="993" extrusionOk="0">
                  <a:moveTo>
                    <a:pt x="622" y="1"/>
                  </a:moveTo>
                  <a:cubicBezTo>
                    <a:pt x="212" y="1"/>
                    <a:pt x="0" y="544"/>
                    <a:pt x="292" y="836"/>
                  </a:cubicBezTo>
                  <a:cubicBezTo>
                    <a:pt x="400" y="944"/>
                    <a:pt x="530" y="993"/>
                    <a:pt x="656" y="993"/>
                  </a:cubicBezTo>
                  <a:cubicBezTo>
                    <a:pt x="916" y="993"/>
                    <a:pt x="1159" y="784"/>
                    <a:pt x="1159" y="469"/>
                  </a:cubicBezTo>
                  <a:cubicBezTo>
                    <a:pt x="1159" y="202"/>
                    <a:pt x="926" y="2"/>
                    <a:pt x="659" y="2"/>
                  </a:cubicBezTo>
                  <a:cubicBezTo>
                    <a:pt x="647" y="1"/>
                    <a:pt x="634" y="1"/>
                    <a:pt x="62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1"/>
            <p:cNvSpPr/>
            <p:nvPr/>
          </p:nvSpPr>
          <p:spPr>
            <a:xfrm>
              <a:off x="-6427662" y="22855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1"/>
            <p:cNvSpPr/>
            <p:nvPr/>
          </p:nvSpPr>
          <p:spPr>
            <a:xfrm>
              <a:off x="-6394312" y="217383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1"/>
                  </a:moveTo>
                  <a:cubicBezTo>
                    <a:pt x="234" y="1"/>
                    <a:pt x="1" y="535"/>
                    <a:pt x="301" y="835"/>
                  </a:cubicBezTo>
                  <a:cubicBezTo>
                    <a:pt x="411" y="945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1"/>
            <p:cNvSpPr/>
            <p:nvPr/>
          </p:nvSpPr>
          <p:spPr>
            <a:xfrm>
              <a:off x="-6352612" y="2142163"/>
              <a:ext cx="18375" cy="19200"/>
            </a:xfrm>
            <a:custGeom>
              <a:avLst/>
              <a:gdLst/>
              <a:ahLst/>
              <a:cxnLst/>
              <a:rect l="l" t="t" r="r" b="b"/>
              <a:pathLst>
                <a:path w="735" h="768" extrusionOk="0">
                  <a:moveTo>
                    <a:pt x="101" y="0"/>
                  </a:moveTo>
                  <a:cubicBezTo>
                    <a:pt x="34" y="67"/>
                    <a:pt x="1" y="167"/>
                    <a:pt x="1" y="267"/>
                  </a:cubicBezTo>
                  <a:cubicBezTo>
                    <a:pt x="1" y="534"/>
                    <a:pt x="234" y="768"/>
                    <a:pt x="501" y="768"/>
                  </a:cubicBezTo>
                  <a:cubicBezTo>
                    <a:pt x="568" y="768"/>
                    <a:pt x="634" y="734"/>
                    <a:pt x="734" y="701"/>
                  </a:cubicBezTo>
                  <a:lnTo>
                    <a:pt x="101" y="0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1"/>
            <p:cNvSpPr/>
            <p:nvPr/>
          </p:nvSpPr>
          <p:spPr>
            <a:xfrm>
              <a:off x="-6431837" y="2211363"/>
              <a:ext cx="29225" cy="24850"/>
            </a:xfrm>
            <a:custGeom>
              <a:avLst/>
              <a:gdLst/>
              <a:ahLst/>
              <a:cxnLst/>
              <a:rect l="l" t="t" r="r" b="b"/>
              <a:pathLst>
                <a:path w="1169" h="994" extrusionOk="0">
                  <a:moveTo>
                    <a:pt x="668" y="1"/>
                  </a:moveTo>
                  <a:cubicBezTo>
                    <a:pt x="234" y="1"/>
                    <a:pt x="1" y="535"/>
                    <a:pt x="301" y="835"/>
                  </a:cubicBezTo>
                  <a:cubicBezTo>
                    <a:pt x="411" y="945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1"/>
            <p:cNvSpPr/>
            <p:nvPr/>
          </p:nvSpPr>
          <p:spPr>
            <a:xfrm>
              <a:off x="-6390137" y="2102138"/>
              <a:ext cx="20050" cy="21700"/>
            </a:xfrm>
            <a:custGeom>
              <a:avLst/>
              <a:gdLst/>
              <a:ahLst/>
              <a:cxnLst/>
              <a:rect l="l" t="t" r="r" b="b"/>
              <a:pathLst>
                <a:path w="802" h="868" extrusionOk="0">
                  <a:moveTo>
                    <a:pt x="167" y="0"/>
                  </a:moveTo>
                  <a:cubicBezTo>
                    <a:pt x="67" y="100"/>
                    <a:pt x="0" y="234"/>
                    <a:pt x="0" y="367"/>
                  </a:cubicBezTo>
                  <a:cubicBezTo>
                    <a:pt x="0" y="634"/>
                    <a:pt x="234" y="867"/>
                    <a:pt x="501" y="867"/>
                  </a:cubicBezTo>
                  <a:cubicBezTo>
                    <a:pt x="601" y="867"/>
                    <a:pt x="734" y="801"/>
                    <a:pt x="801" y="734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1"/>
            <p:cNvSpPr/>
            <p:nvPr/>
          </p:nvSpPr>
          <p:spPr>
            <a:xfrm>
              <a:off x="-6427662" y="21363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1"/>
            <p:cNvSpPr/>
            <p:nvPr/>
          </p:nvSpPr>
          <p:spPr>
            <a:xfrm>
              <a:off x="-6315087" y="3521488"/>
              <a:ext cx="25050" cy="15025"/>
            </a:xfrm>
            <a:custGeom>
              <a:avLst/>
              <a:gdLst/>
              <a:ahLst/>
              <a:cxnLst/>
              <a:rect l="l" t="t" r="r" b="b"/>
              <a:pathLst>
                <a:path w="1002" h="601" extrusionOk="0">
                  <a:moveTo>
                    <a:pt x="501" y="0"/>
                  </a:moveTo>
                  <a:cubicBezTo>
                    <a:pt x="201" y="0"/>
                    <a:pt x="1" y="234"/>
                    <a:pt x="1" y="501"/>
                  </a:cubicBezTo>
                  <a:lnTo>
                    <a:pt x="968" y="601"/>
                  </a:lnTo>
                  <a:cubicBezTo>
                    <a:pt x="968" y="567"/>
                    <a:pt x="1001" y="534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1"/>
            <p:cNvSpPr/>
            <p:nvPr/>
          </p:nvSpPr>
          <p:spPr>
            <a:xfrm>
              <a:off x="-6315087" y="34464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768"/>
                    <a:pt x="201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1"/>
            <p:cNvSpPr/>
            <p:nvPr/>
          </p:nvSpPr>
          <p:spPr>
            <a:xfrm>
              <a:off x="-6356787" y="3483963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34" y="0"/>
                    <a:pt x="1" y="534"/>
                    <a:pt x="301" y="867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5" y="1003"/>
                    <a:pt x="1168" y="799"/>
                    <a:pt x="1168" y="500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1"/>
            <p:cNvSpPr/>
            <p:nvPr/>
          </p:nvSpPr>
          <p:spPr>
            <a:xfrm>
              <a:off x="-6315087" y="33713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801"/>
                    <a:pt x="201" y="1002"/>
                    <a:pt x="501" y="1002"/>
                  </a:cubicBezTo>
                  <a:cubicBezTo>
                    <a:pt x="768" y="1002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1"/>
            <p:cNvSpPr/>
            <p:nvPr/>
          </p:nvSpPr>
          <p:spPr>
            <a:xfrm>
              <a:off x="-6356787" y="3408888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668" y="1"/>
                  </a:moveTo>
                  <a:cubicBezTo>
                    <a:pt x="201" y="1"/>
                    <a:pt x="1" y="568"/>
                    <a:pt x="301" y="868"/>
                  </a:cubicBezTo>
                  <a:cubicBezTo>
                    <a:pt x="409" y="966"/>
                    <a:pt x="539" y="1010"/>
                    <a:pt x="66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1"/>
            <p:cNvSpPr/>
            <p:nvPr/>
          </p:nvSpPr>
          <p:spPr>
            <a:xfrm>
              <a:off x="-6319262" y="3297163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01" y="0"/>
                    <a:pt x="1" y="534"/>
                    <a:pt x="301" y="834"/>
                  </a:cubicBezTo>
                  <a:cubicBezTo>
                    <a:pt x="411" y="944"/>
                    <a:pt x="542" y="992"/>
                    <a:pt x="669" y="992"/>
                  </a:cubicBezTo>
                  <a:cubicBezTo>
                    <a:pt x="928" y="992"/>
                    <a:pt x="1168" y="791"/>
                    <a:pt x="1168" y="500"/>
                  </a:cubicBezTo>
                  <a:cubicBezTo>
                    <a:pt x="1168" y="200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1"/>
            <p:cNvSpPr/>
            <p:nvPr/>
          </p:nvSpPr>
          <p:spPr>
            <a:xfrm>
              <a:off x="-6356787" y="333468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01" y="834"/>
                  </a:cubicBezTo>
                  <a:cubicBezTo>
                    <a:pt x="411" y="944"/>
                    <a:pt x="542" y="992"/>
                    <a:pt x="669" y="992"/>
                  </a:cubicBezTo>
                  <a:cubicBezTo>
                    <a:pt x="928" y="992"/>
                    <a:pt x="1168" y="791"/>
                    <a:pt x="1168" y="500"/>
                  </a:cubicBezTo>
                  <a:cubicBezTo>
                    <a:pt x="1168" y="200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1"/>
            <p:cNvSpPr/>
            <p:nvPr/>
          </p:nvSpPr>
          <p:spPr>
            <a:xfrm>
              <a:off x="-6315087" y="32220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01"/>
                    <a:pt x="1" y="501"/>
                  </a:cubicBezTo>
                  <a:cubicBezTo>
                    <a:pt x="1" y="768"/>
                    <a:pt x="201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1"/>
            <p:cNvSpPr/>
            <p:nvPr/>
          </p:nvSpPr>
          <p:spPr>
            <a:xfrm>
              <a:off x="-6356787" y="3259613"/>
              <a:ext cx="29225" cy="24850"/>
            </a:xfrm>
            <a:custGeom>
              <a:avLst/>
              <a:gdLst/>
              <a:ahLst/>
              <a:cxnLst/>
              <a:rect l="l" t="t" r="r" b="b"/>
              <a:pathLst>
                <a:path w="1169" h="994" extrusionOk="0">
                  <a:moveTo>
                    <a:pt x="668" y="1"/>
                  </a:moveTo>
                  <a:cubicBezTo>
                    <a:pt x="234" y="1"/>
                    <a:pt x="1" y="535"/>
                    <a:pt x="301" y="835"/>
                  </a:cubicBezTo>
                  <a:cubicBezTo>
                    <a:pt x="411" y="945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1"/>
            <p:cNvSpPr/>
            <p:nvPr/>
          </p:nvSpPr>
          <p:spPr>
            <a:xfrm>
              <a:off x="-6319262" y="3147038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01" y="1"/>
                    <a:pt x="1" y="534"/>
                    <a:pt x="301" y="868"/>
                  </a:cubicBezTo>
                  <a:cubicBezTo>
                    <a:pt x="405" y="962"/>
                    <a:pt x="528" y="1003"/>
                    <a:pt x="64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1"/>
            <p:cNvSpPr/>
            <p:nvPr/>
          </p:nvSpPr>
          <p:spPr>
            <a:xfrm>
              <a:off x="-6356787" y="3184563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01" y="1"/>
                    <a:pt x="1" y="535"/>
                    <a:pt x="301" y="868"/>
                  </a:cubicBezTo>
                  <a:cubicBezTo>
                    <a:pt x="405" y="962"/>
                    <a:pt x="528" y="1003"/>
                    <a:pt x="64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1"/>
            <p:cNvSpPr/>
            <p:nvPr/>
          </p:nvSpPr>
          <p:spPr>
            <a:xfrm>
              <a:off x="-6315087" y="30719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801"/>
                    <a:pt x="201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1"/>
            <p:cNvSpPr/>
            <p:nvPr/>
          </p:nvSpPr>
          <p:spPr>
            <a:xfrm>
              <a:off x="-6356787" y="3109513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4"/>
                    <a:pt x="301" y="868"/>
                  </a:cubicBezTo>
                  <a:cubicBezTo>
                    <a:pt x="405" y="962"/>
                    <a:pt x="528" y="1003"/>
                    <a:pt x="64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1"/>
            <p:cNvSpPr/>
            <p:nvPr/>
          </p:nvSpPr>
          <p:spPr>
            <a:xfrm>
              <a:off x="-6315087" y="29969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0"/>
                  </a:moveTo>
                  <a:cubicBezTo>
                    <a:pt x="201" y="0"/>
                    <a:pt x="1" y="234"/>
                    <a:pt x="1" y="501"/>
                  </a:cubicBezTo>
                  <a:cubicBezTo>
                    <a:pt x="1" y="801"/>
                    <a:pt x="201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1"/>
            <p:cNvSpPr/>
            <p:nvPr/>
          </p:nvSpPr>
          <p:spPr>
            <a:xfrm>
              <a:off x="-6356787" y="3034463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668" y="1"/>
                  </a:moveTo>
                  <a:cubicBezTo>
                    <a:pt x="201" y="1"/>
                    <a:pt x="1" y="568"/>
                    <a:pt x="301" y="868"/>
                  </a:cubicBezTo>
                  <a:cubicBezTo>
                    <a:pt x="409" y="965"/>
                    <a:pt x="539" y="1010"/>
                    <a:pt x="664" y="1010"/>
                  </a:cubicBezTo>
                  <a:cubicBezTo>
                    <a:pt x="925" y="1010"/>
                    <a:pt x="1168" y="816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1"/>
            <p:cNvSpPr/>
            <p:nvPr/>
          </p:nvSpPr>
          <p:spPr>
            <a:xfrm>
              <a:off x="-6319262" y="2922713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01" y="1"/>
                    <a:pt x="1" y="534"/>
                    <a:pt x="301" y="868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1"/>
            <p:cNvSpPr/>
            <p:nvPr/>
          </p:nvSpPr>
          <p:spPr>
            <a:xfrm>
              <a:off x="-6356787" y="296023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1"/>
                  </a:moveTo>
                  <a:cubicBezTo>
                    <a:pt x="234" y="1"/>
                    <a:pt x="1" y="534"/>
                    <a:pt x="301" y="835"/>
                  </a:cubicBezTo>
                  <a:cubicBezTo>
                    <a:pt x="411" y="944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1"/>
            <p:cNvSpPr/>
            <p:nvPr/>
          </p:nvSpPr>
          <p:spPr>
            <a:xfrm>
              <a:off x="-6315087" y="28476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01"/>
                    <a:pt x="1" y="501"/>
                  </a:cubicBezTo>
                  <a:cubicBezTo>
                    <a:pt x="1" y="768"/>
                    <a:pt x="201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1"/>
            <p:cNvSpPr/>
            <p:nvPr/>
          </p:nvSpPr>
          <p:spPr>
            <a:xfrm>
              <a:off x="-6356787" y="288518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1"/>
                  </a:moveTo>
                  <a:cubicBezTo>
                    <a:pt x="234" y="1"/>
                    <a:pt x="1" y="534"/>
                    <a:pt x="301" y="835"/>
                  </a:cubicBezTo>
                  <a:cubicBezTo>
                    <a:pt x="411" y="944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1"/>
            <p:cNvSpPr/>
            <p:nvPr/>
          </p:nvSpPr>
          <p:spPr>
            <a:xfrm>
              <a:off x="-6315087" y="27726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0"/>
                  </a:moveTo>
                  <a:cubicBezTo>
                    <a:pt x="201" y="0"/>
                    <a:pt x="1" y="234"/>
                    <a:pt x="1" y="501"/>
                  </a:cubicBezTo>
                  <a:cubicBezTo>
                    <a:pt x="1" y="768"/>
                    <a:pt x="201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1"/>
            <p:cNvSpPr/>
            <p:nvPr/>
          </p:nvSpPr>
          <p:spPr>
            <a:xfrm>
              <a:off x="-6356787" y="2810138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01" y="0"/>
                    <a:pt x="1" y="534"/>
                    <a:pt x="301" y="868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1"/>
            <p:cNvSpPr/>
            <p:nvPr/>
          </p:nvSpPr>
          <p:spPr>
            <a:xfrm>
              <a:off x="-6319262" y="2697563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668" y="0"/>
                  </a:moveTo>
                  <a:cubicBezTo>
                    <a:pt x="201" y="0"/>
                    <a:pt x="1" y="534"/>
                    <a:pt x="301" y="868"/>
                  </a:cubicBezTo>
                  <a:cubicBezTo>
                    <a:pt x="409" y="965"/>
                    <a:pt x="539" y="1010"/>
                    <a:pt x="664" y="1010"/>
                  </a:cubicBezTo>
                  <a:cubicBezTo>
                    <a:pt x="925" y="1010"/>
                    <a:pt x="1168" y="816"/>
                    <a:pt x="1168" y="501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1"/>
            <p:cNvSpPr/>
            <p:nvPr/>
          </p:nvSpPr>
          <p:spPr>
            <a:xfrm>
              <a:off x="-6356787" y="2735088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34" y="0"/>
                    <a:pt x="1" y="534"/>
                    <a:pt x="301" y="868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1"/>
            <p:cNvSpPr/>
            <p:nvPr/>
          </p:nvSpPr>
          <p:spPr>
            <a:xfrm>
              <a:off x="-6315087" y="2622513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01" y="0"/>
                    <a:pt x="1" y="234"/>
                    <a:pt x="1" y="500"/>
                  </a:cubicBezTo>
                  <a:cubicBezTo>
                    <a:pt x="1" y="801"/>
                    <a:pt x="201" y="1001"/>
                    <a:pt x="501" y="1001"/>
                  </a:cubicBezTo>
                  <a:cubicBezTo>
                    <a:pt x="768" y="1001"/>
                    <a:pt x="1001" y="801"/>
                    <a:pt x="1001" y="500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1"/>
            <p:cNvSpPr/>
            <p:nvPr/>
          </p:nvSpPr>
          <p:spPr>
            <a:xfrm>
              <a:off x="-6356787" y="2660038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668" y="0"/>
                  </a:moveTo>
                  <a:cubicBezTo>
                    <a:pt x="201" y="0"/>
                    <a:pt x="1" y="567"/>
                    <a:pt x="301" y="867"/>
                  </a:cubicBezTo>
                  <a:cubicBezTo>
                    <a:pt x="409" y="965"/>
                    <a:pt x="539" y="1010"/>
                    <a:pt x="664" y="1010"/>
                  </a:cubicBezTo>
                  <a:cubicBezTo>
                    <a:pt x="925" y="1010"/>
                    <a:pt x="1168" y="816"/>
                    <a:pt x="1168" y="500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1"/>
            <p:cNvSpPr/>
            <p:nvPr/>
          </p:nvSpPr>
          <p:spPr>
            <a:xfrm>
              <a:off x="-6319262" y="254828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01" y="0"/>
                    <a:pt x="1" y="534"/>
                    <a:pt x="301" y="834"/>
                  </a:cubicBezTo>
                  <a:cubicBezTo>
                    <a:pt x="411" y="944"/>
                    <a:pt x="542" y="992"/>
                    <a:pt x="669" y="992"/>
                  </a:cubicBezTo>
                  <a:cubicBezTo>
                    <a:pt x="928" y="992"/>
                    <a:pt x="1168" y="792"/>
                    <a:pt x="1168" y="501"/>
                  </a:cubicBezTo>
                  <a:cubicBezTo>
                    <a:pt x="1168" y="200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1"/>
            <p:cNvSpPr/>
            <p:nvPr/>
          </p:nvSpPr>
          <p:spPr>
            <a:xfrm>
              <a:off x="-6356787" y="2585813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01" y="0"/>
                    <a:pt x="1" y="534"/>
                    <a:pt x="301" y="834"/>
                  </a:cubicBezTo>
                  <a:cubicBezTo>
                    <a:pt x="411" y="944"/>
                    <a:pt x="542" y="992"/>
                    <a:pt x="669" y="992"/>
                  </a:cubicBezTo>
                  <a:cubicBezTo>
                    <a:pt x="928" y="992"/>
                    <a:pt x="1168" y="792"/>
                    <a:pt x="1168" y="501"/>
                  </a:cubicBezTo>
                  <a:cubicBezTo>
                    <a:pt x="1168" y="200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1"/>
            <p:cNvSpPr/>
            <p:nvPr/>
          </p:nvSpPr>
          <p:spPr>
            <a:xfrm>
              <a:off x="-6315087" y="2473238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01" y="0"/>
                    <a:pt x="1" y="234"/>
                    <a:pt x="1" y="500"/>
                  </a:cubicBezTo>
                  <a:cubicBezTo>
                    <a:pt x="1" y="767"/>
                    <a:pt x="201" y="1001"/>
                    <a:pt x="501" y="1001"/>
                  </a:cubicBezTo>
                  <a:cubicBezTo>
                    <a:pt x="768" y="1001"/>
                    <a:pt x="1001" y="767"/>
                    <a:pt x="1001" y="500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1"/>
            <p:cNvSpPr/>
            <p:nvPr/>
          </p:nvSpPr>
          <p:spPr>
            <a:xfrm>
              <a:off x="-6356787" y="2510763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01" y="834"/>
                  </a:cubicBezTo>
                  <a:cubicBezTo>
                    <a:pt x="411" y="944"/>
                    <a:pt x="542" y="992"/>
                    <a:pt x="669" y="992"/>
                  </a:cubicBezTo>
                  <a:cubicBezTo>
                    <a:pt x="928" y="992"/>
                    <a:pt x="1168" y="791"/>
                    <a:pt x="1168" y="501"/>
                  </a:cubicBezTo>
                  <a:cubicBezTo>
                    <a:pt x="1168" y="200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1"/>
            <p:cNvSpPr/>
            <p:nvPr/>
          </p:nvSpPr>
          <p:spPr>
            <a:xfrm>
              <a:off x="-6315087" y="23981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768"/>
                    <a:pt x="201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1"/>
            <p:cNvSpPr/>
            <p:nvPr/>
          </p:nvSpPr>
          <p:spPr>
            <a:xfrm>
              <a:off x="-6356787" y="2435713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01" y="0"/>
                    <a:pt x="1" y="534"/>
                    <a:pt x="301" y="867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5" y="1003"/>
                    <a:pt x="1168" y="799"/>
                    <a:pt x="1168" y="500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1"/>
            <p:cNvSpPr/>
            <p:nvPr/>
          </p:nvSpPr>
          <p:spPr>
            <a:xfrm>
              <a:off x="-6319262" y="2323113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668" y="1"/>
                  </a:moveTo>
                  <a:cubicBezTo>
                    <a:pt x="201" y="1"/>
                    <a:pt x="1" y="535"/>
                    <a:pt x="301" y="868"/>
                  </a:cubicBezTo>
                  <a:cubicBezTo>
                    <a:pt x="409" y="966"/>
                    <a:pt x="539" y="1010"/>
                    <a:pt x="66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1"/>
            <p:cNvSpPr/>
            <p:nvPr/>
          </p:nvSpPr>
          <p:spPr>
            <a:xfrm>
              <a:off x="-6356787" y="2360638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5"/>
                    <a:pt x="301" y="868"/>
                  </a:cubicBezTo>
                  <a:cubicBezTo>
                    <a:pt x="405" y="962"/>
                    <a:pt x="528" y="1003"/>
                    <a:pt x="64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1"/>
            <p:cNvSpPr/>
            <p:nvPr/>
          </p:nvSpPr>
          <p:spPr>
            <a:xfrm>
              <a:off x="-6315087" y="22480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801"/>
                    <a:pt x="201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1"/>
            <p:cNvSpPr/>
            <p:nvPr/>
          </p:nvSpPr>
          <p:spPr>
            <a:xfrm>
              <a:off x="-6277562" y="2223038"/>
              <a:ext cx="11700" cy="12550"/>
            </a:xfrm>
            <a:custGeom>
              <a:avLst/>
              <a:gdLst/>
              <a:ahLst/>
              <a:cxnLst/>
              <a:rect l="l" t="t" r="r" b="b"/>
              <a:pathLst>
                <a:path w="468" h="502" extrusionOk="0">
                  <a:moveTo>
                    <a:pt x="1" y="1"/>
                  </a:moveTo>
                  <a:cubicBezTo>
                    <a:pt x="1" y="268"/>
                    <a:pt x="201" y="501"/>
                    <a:pt x="468" y="50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1"/>
            <p:cNvSpPr/>
            <p:nvPr/>
          </p:nvSpPr>
          <p:spPr>
            <a:xfrm>
              <a:off x="-6356787" y="2285588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668" y="1"/>
                  </a:moveTo>
                  <a:cubicBezTo>
                    <a:pt x="234" y="1"/>
                    <a:pt x="1" y="568"/>
                    <a:pt x="301" y="868"/>
                  </a:cubicBezTo>
                  <a:cubicBezTo>
                    <a:pt x="409" y="965"/>
                    <a:pt x="539" y="1010"/>
                    <a:pt x="66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1"/>
            <p:cNvSpPr/>
            <p:nvPr/>
          </p:nvSpPr>
          <p:spPr>
            <a:xfrm>
              <a:off x="-6315087" y="2183013"/>
              <a:ext cx="15050" cy="15875"/>
            </a:xfrm>
            <a:custGeom>
              <a:avLst/>
              <a:gdLst/>
              <a:ahLst/>
              <a:cxnLst/>
              <a:rect l="l" t="t" r="r" b="b"/>
              <a:pathLst>
                <a:path w="602" h="635" extrusionOk="0">
                  <a:moveTo>
                    <a:pt x="34" y="1"/>
                  </a:moveTo>
                  <a:cubicBezTo>
                    <a:pt x="1" y="34"/>
                    <a:pt x="1" y="101"/>
                    <a:pt x="1" y="134"/>
                  </a:cubicBezTo>
                  <a:cubicBezTo>
                    <a:pt x="1" y="401"/>
                    <a:pt x="234" y="635"/>
                    <a:pt x="501" y="635"/>
                  </a:cubicBezTo>
                  <a:cubicBezTo>
                    <a:pt x="534" y="601"/>
                    <a:pt x="568" y="601"/>
                    <a:pt x="601" y="601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1"/>
            <p:cNvSpPr/>
            <p:nvPr/>
          </p:nvSpPr>
          <p:spPr>
            <a:xfrm>
              <a:off x="-6356787" y="2211363"/>
              <a:ext cx="29225" cy="24850"/>
            </a:xfrm>
            <a:custGeom>
              <a:avLst/>
              <a:gdLst/>
              <a:ahLst/>
              <a:cxnLst/>
              <a:rect l="l" t="t" r="r" b="b"/>
              <a:pathLst>
                <a:path w="1169" h="994" extrusionOk="0">
                  <a:moveTo>
                    <a:pt x="668" y="1"/>
                  </a:moveTo>
                  <a:cubicBezTo>
                    <a:pt x="201" y="1"/>
                    <a:pt x="1" y="535"/>
                    <a:pt x="301" y="835"/>
                  </a:cubicBezTo>
                  <a:cubicBezTo>
                    <a:pt x="411" y="945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1"/>
            <p:cNvSpPr/>
            <p:nvPr/>
          </p:nvSpPr>
          <p:spPr>
            <a:xfrm>
              <a:off x="-6240862" y="3520238"/>
              <a:ext cx="26300" cy="24625"/>
            </a:xfrm>
            <a:custGeom>
              <a:avLst/>
              <a:gdLst/>
              <a:ahLst/>
              <a:cxnLst/>
              <a:rect l="l" t="t" r="r" b="b"/>
              <a:pathLst>
                <a:path w="1052" h="985" extrusionOk="0">
                  <a:moveTo>
                    <a:pt x="522" y="0"/>
                  </a:moveTo>
                  <a:cubicBezTo>
                    <a:pt x="259" y="0"/>
                    <a:pt x="0" y="184"/>
                    <a:pt x="34" y="551"/>
                  </a:cubicBezTo>
                  <a:cubicBezTo>
                    <a:pt x="34" y="684"/>
                    <a:pt x="100" y="817"/>
                    <a:pt x="201" y="917"/>
                  </a:cubicBezTo>
                  <a:lnTo>
                    <a:pt x="734" y="984"/>
                  </a:lnTo>
                  <a:cubicBezTo>
                    <a:pt x="901" y="917"/>
                    <a:pt x="1001" y="751"/>
                    <a:pt x="1034" y="551"/>
                  </a:cubicBezTo>
                  <a:cubicBezTo>
                    <a:pt x="1051" y="184"/>
                    <a:pt x="784" y="0"/>
                    <a:pt x="52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1"/>
            <p:cNvSpPr/>
            <p:nvPr/>
          </p:nvSpPr>
          <p:spPr>
            <a:xfrm>
              <a:off x="-6244212" y="3446413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668" y="1"/>
                  </a:moveTo>
                  <a:cubicBezTo>
                    <a:pt x="234" y="1"/>
                    <a:pt x="1" y="535"/>
                    <a:pt x="301" y="868"/>
                  </a:cubicBezTo>
                  <a:cubicBezTo>
                    <a:pt x="409" y="966"/>
                    <a:pt x="539" y="1010"/>
                    <a:pt x="66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1"/>
            <p:cNvSpPr/>
            <p:nvPr/>
          </p:nvSpPr>
          <p:spPr>
            <a:xfrm>
              <a:off x="-6277562" y="3483963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01" y="0"/>
                    <a:pt x="1" y="234"/>
                    <a:pt x="1" y="500"/>
                  </a:cubicBezTo>
                  <a:cubicBezTo>
                    <a:pt x="1" y="767"/>
                    <a:pt x="201" y="1001"/>
                    <a:pt x="501" y="1001"/>
                  </a:cubicBezTo>
                  <a:cubicBezTo>
                    <a:pt x="768" y="1001"/>
                    <a:pt x="1001" y="767"/>
                    <a:pt x="1001" y="500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1"/>
            <p:cNvSpPr/>
            <p:nvPr/>
          </p:nvSpPr>
          <p:spPr>
            <a:xfrm>
              <a:off x="-6244212" y="3371363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668" y="1"/>
                  </a:moveTo>
                  <a:cubicBezTo>
                    <a:pt x="234" y="1"/>
                    <a:pt x="1" y="535"/>
                    <a:pt x="301" y="868"/>
                  </a:cubicBezTo>
                  <a:cubicBezTo>
                    <a:pt x="409" y="966"/>
                    <a:pt x="539" y="1010"/>
                    <a:pt x="66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1"/>
            <p:cNvSpPr/>
            <p:nvPr/>
          </p:nvSpPr>
          <p:spPr>
            <a:xfrm>
              <a:off x="-6280887" y="3408838"/>
              <a:ext cx="32900" cy="25175"/>
            </a:xfrm>
            <a:custGeom>
              <a:avLst/>
              <a:gdLst/>
              <a:ahLst/>
              <a:cxnLst/>
              <a:rect l="l" t="t" r="r" b="b"/>
              <a:pathLst>
                <a:path w="1316" h="1007" extrusionOk="0">
                  <a:moveTo>
                    <a:pt x="692" y="0"/>
                  </a:moveTo>
                  <a:cubicBezTo>
                    <a:pt x="674" y="0"/>
                    <a:pt x="654" y="1"/>
                    <a:pt x="634" y="3"/>
                  </a:cubicBezTo>
                  <a:cubicBezTo>
                    <a:pt x="0" y="70"/>
                    <a:pt x="0" y="970"/>
                    <a:pt x="634" y="1004"/>
                  </a:cubicBezTo>
                  <a:cubicBezTo>
                    <a:pt x="654" y="1006"/>
                    <a:pt x="674" y="1006"/>
                    <a:pt x="692" y="1006"/>
                  </a:cubicBezTo>
                  <a:cubicBezTo>
                    <a:pt x="1315" y="1006"/>
                    <a:pt x="1315" y="0"/>
                    <a:pt x="69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1"/>
            <p:cNvSpPr/>
            <p:nvPr/>
          </p:nvSpPr>
          <p:spPr>
            <a:xfrm>
              <a:off x="-6245337" y="3297088"/>
              <a:ext cx="32850" cy="24350"/>
            </a:xfrm>
            <a:custGeom>
              <a:avLst/>
              <a:gdLst/>
              <a:ahLst/>
              <a:cxnLst/>
              <a:rect l="l" t="t" r="r" b="b"/>
              <a:pathLst>
                <a:path w="1314" h="974" extrusionOk="0">
                  <a:moveTo>
                    <a:pt x="650" y="0"/>
                  </a:moveTo>
                  <a:cubicBezTo>
                    <a:pt x="0" y="0"/>
                    <a:pt x="0" y="973"/>
                    <a:pt x="650" y="973"/>
                  </a:cubicBezTo>
                  <a:cubicBezTo>
                    <a:pt x="671" y="973"/>
                    <a:pt x="692" y="972"/>
                    <a:pt x="713" y="970"/>
                  </a:cubicBezTo>
                  <a:cubicBezTo>
                    <a:pt x="1314" y="937"/>
                    <a:pt x="1314" y="36"/>
                    <a:pt x="713" y="3"/>
                  </a:cubicBezTo>
                  <a:cubicBezTo>
                    <a:pt x="692" y="1"/>
                    <a:pt x="671" y="0"/>
                    <a:pt x="650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1"/>
            <p:cNvSpPr/>
            <p:nvPr/>
          </p:nvSpPr>
          <p:spPr>
            <a:xfrm>
              <a:off x="-6277562" y="33338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801"/>
                    <a:pt x="201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1"/>
            <p:cNvSpPr/>
            <p:nvPr/>
          </p:nvSpPr>
          <p:spPr>
            <a:xfrm>
              <a:off x="-6244212" y="322208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1"/>
                  </a:moveTo>
                  <a:cubicBezTo>
                    <a:pt x="234" y="1"/>
                    <a:pt x="1" y="535"/>
                    <a:pt x="301" y="835"/>
                  </a:cubicBezTo>
                  <a:cubicBezTo>
                    <a:pt x="411" y="945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1"/>
            <p:cNvSpPr/>
            <p:nvPr/>
          </p:nvSpPr>
          <p:spPr>
            <a:xfrm>
              <a:off x="-6277562" y="32596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01"/>
                    <a:pt x="1" y="501"/>
                  </a:cubicBezTo>
                  <a:cubicBezTo>
                    <a:pt x="1" y="768"/>
                    <a:pt x="201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1"/>
            <p:cNvSpPr/>
            <p:nvPr/>
          </p:nvSpPr>
          <p:spPr>
            <a:xfrm>
              <a:off x="-6244212" y="3147038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4"/>
                    <a:pt x="301" y="868"/>
                  </a:cubicBezTo>
                  <a:cubicBezTo>
                    <a:pt x="405" y="962"/>
                    <a:pt x="528" y="1003"/>
                    <a:pt x="649" y="1003"/>
                  </a:cubicBezTo>
                  <a:cubicBezTo>
                    <a:pt x="916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1"/>
            <p:cNvSpPr/>
            <p:nvPr/>
          </p:nvSpPr>
          <p:spPr>
            <a:xfrm>
              <a:off x="-6277562" y="31845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768"/>
                    <a:pt x="201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1"/>
            <p:cNvSpPr/>
            <p:nvPr/>
          </p:nvSpPr>
          <p:spPr>
            <a:xfrm>
              <a:off x="-6245362" y="3071913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1" y="1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4"/>
                  </a:cubicBezTo>
                  <a:cubicBezTo>
                    <a:pt x="1315" y="938"/>
                    <a:pt x="1315" y="70"/>
                    <a:pt x="714" y="4"/>
                  </a:cubicBezTo>
                  <a:cubicBezTo>
                    <a:pt x="693" y="2"/>
                    <a:pt x="673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1"/>
            <p:cNvSpPr/>
            <p:nvPr/>
          </p:nvSpPr>
          <p:spPr>
            <a:xfrm>
              <a:off x="-6277562" y="31095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768"/>
                    <a:pt x="201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1"/>
            <p:cNvSpPr/>
            <p:nvPr/>
          </p:nvSpPr>
          <p:spPr>
            <a:xfrm>
              <a:off x="-6243987" y="2997738"/>
              <a:ext cx="29000" cy="24825"/>
            </a:xfrm>
            <a:custGeom>
              <a:avLst/>
              <a:gdLst/>
              <a:ahLst/>
              <a:cxnLst/>
              <a:rect l="l" t="t" r="r" b="b"/>
              <a:pathLst>
                <a:path w="1160" h="993" extrusionOk="0">
                  <a:moveTo>
                    <a:pt x="623" y="0"/>
                  </a:moveTo>
                  <a:cubicBezTo>
                    <a:pt x="213" y="0"/>
                    <a:pt x="0" y="544"/>
                    <a:pt x="292" y="836"/>
                  </a:cubicBezTo>
                  <a:cubicBezTo>
                    <a:pt x="401" y="944"/>
                    <a:pt x="530" y="993"/>
                    <a:pt x="656" y="993"/>
                  </a:cubicBezTo>
                  <a:cubicBezTo>
                    <a:pt x="916" y="993"/>
                    <a:pt x="1159" y="784"/>
                    <a:pt x="1159" y="469"/>
                  </a:cubicBezTo>
                  <a:cubicBezTo>
                    <a:pt x="1159" y="202"/>
                    <a:pt x="926" y="2"/>
                    <a:pt x="659" y="2"/>
                  </a:cubicBezTo>
                  <a:cubicBezTo>
                    <a:pt x="647" y="1"/>
                    <a:pt x="635" y="0"/>
                    <a:pt x="62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1"/>
            <p:cNvSpPr/>
            <p:nvPr/>
          </p:nvSpPr>
          <p:spPr>
            <a:xfrm>
              <a:off x="-6280887" y="3034388"/>
              <a:ext cx="32900" cy="25200"/>
            </a:xfrm>
            <a:custGeom>
              <a:avLst/>
              <a:gdLst/>
              <a:ahLst/>
              <a:cxnLst/>
              <a:rect l="l" t="t" r="r" b="b"/>
              <a:pathLst>
                <a:path w="1316" h="1008" extrusionOk="0">
                  <a:moveTo>
                    <a:pt x="692" y="1"/>
                  </a:moveTo>
                  <a:cubicBezTo>
                    <a:pt x="674" y="1"/>
                    <a:pt x="654" y="2"/>
                    <a:pt x="634" y="4"/>
                  </a:cubicBezTo>
                  <a:cubicBezTo>
                    <a:pt x="0" y="70"/>
                    <a:pt x="0" y="971"/>
                    <a:pt x="634" y="1004"/>
                  </a:cubicBezTo>
                  <a:cubicBezTo>
                    <a:pt x="654" y="1006"/>
                    <a:pt x="674" y="1007"/>
                    <a:pt x="692" y="1007"/>
                  </a:cubicBezTo>
                  <a:cubicBezTo>
                    <a:pt x="1315" y="1007"/>
                    <a:pt x="1315" y="1"/>
                    <a:pt x="69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1"/>
            <p:cNvSpPr/>
            <p:nvPr/>
          </p:nvSpPr>
          <p:spPr>
            <a:xfrm>
              <a:off x="-6245362" y="292263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1" y="1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4"/>
                  </a:cubicBezTo>
                  <a:cubicBezTo>
                    <a:pt x="1315" y="938"/>
                    <a:pt x="1315" y="70"/>
                    <a:pt x="714" y="4"/>
                  </a:cubicBezTo>
                  <a:cubicBezTo>
                    <a:pt x="693" y="2"/>
                    <a:pt x="673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1"/>
            <p:cNvSpPr/>
            <p:nvPr/>
          </p:nvSpPr>
          <p:spPr>
            <a:xfrm>
              <a:off x="-6277562" y="29602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01"/>
                    <a:pt x="1" y="501"/>
                  </a:cubicBezTo>
                  <a:cubicBezTo>
                    <a:pt x="1" y="768"/>
                    <a:pt x="201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1"/>
            <p:cNvSpPr/>
            <p:nvPr/>
          </p:nvSpPr>
          <p:spPr>
            <a:xfrm>
              <a:off x="-6244212" y="2847663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1"/>
                  </a:moveTo>
                  <a:cubicBezTo>
                    <a:pt x="234" y="1"/>
                    <a:pt x="1" y="534"/>
                    <a:pt x="301" y="834"/>
                  </a:cubicBezTo>
                  <a:cubicBezTo>
                    <a:pt x="411" y="944"/>
                    <a:pt x="542" y="993"/>
                    <a:pt x="66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1"/>
            <p:cNvSpPr/>
            <p:nvPr/>
          </p:nvSpPr>
          <p:spPr>
            <a:xfrm>
              <a:off x="-6277562" y="28851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01"/>
                    <a:pt x="1" y="501"/>
                  </a:cubicBezTo>
                  <a:cubicBezTo>
                    <a:pt x="1" y="768"/>
                    <a:pt x="201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1"/>
            <p:cNvSpPr/>
            <p:nvPr/>
          </p:nvSpPr>
          <p:spPr>
            <a:xfrm>
              <a:off x="-6244212" y="2772613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34" y="0"/>
                    <a:pt x="1" y="534"/>
                    <a:pt x="301" y="868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6" y="1003"/>
                    <a:pt x="1168" y="799"/>
                    <a:pt x="1168" y="501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1"/>
            <p:cNvSpPr/>
            <p:nvPr/>
          </p:nvSpPr>
          <p:spPr>
            <a:xfrm>
              <a:off x="-6280887" y="2810063"/>
              <a:ext cx="32900" cy="25175"/>
            </a:xfrm>
            <a:custGeom>
              <a:avLst/>
              <a:gdLst/>
              <a:ahLst/>
              <a:cxnLst/>
              <a:rect l="l" t="t" r="r" b="b"/>
              <a:pathLst>
                <a:path w="1316" h="1007" extrusionOk="0">
                  <a:moveTo>
                    <a:pt x="692" y="1"/>
                  </a:moveTo>
                  <a:cubicBezTo>
                    <a:pt x="674" y="1"/>
                    <a:pt x="654" y="2"/>
                    <a:pt x="634" y="3"/>
                  </a:cubicBezTo>
                  <a:cubicBezTo>
                    <a:pt x="0" y="70"/>
                    <a:pt x="0" y="937"/>
                    <a:pt x="634" y="1004"/>
                  </a:cubicBezTo>
                  <a:cubicBezTo>
                    <a:pt x="654" y="1006"/>
                    <a:pt x="674" y="1007"/>
                    <a:pt x="692" y="1007"/>
                  </a:cubicBezTo>
                  <a:cubicBezTo>
                    <a:pt x="1315" y="1007"/>
                    <a:pt x="1315" y="1"/>
                    <a:pt x="69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1"/>
            <p:cNvSpPr/>
            <p:nvPr/>
          </p:nvSpPr>
          <p:spPr>
            <a:xfrm>
              <a:off x="-6245362" y="2697488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53" y="0"/>
                  </a:moveTo>
                  <a:cubicBezTo>
                    <a:pt x="1" y="0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4"/>
                  </a:cubicBezTo>
                  <a:cubicBezTo>
                    <a:pt x="1315" y="937"/>
                    <a:pt x="1315" y="70"/>
                    <a:pt x="714" y="3"/>
                  </a:cubicBezTo>
                  <a:cubicBezTo>
                    <a:pt x="693" y="1"/>
                    <a:pt x="673" y="0"/>
                    <a:pt x="65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1"/>
            <p:cNvSpPr/>
            <p:nvPr/>
          </p:nvSpPr>
          <p:spPr>
            <a:xfrm>
              <a:off x="-6277562" y="2735088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01" y="0"/>
                    <a:pt x="1" y="234"/>
                    <a:pt x="1" y="501"/>
                  </a:cubicBezTo>
                  <a:cubicBezTo>
                    <a:pt x="1" y="768"/>
                    <a:pt x="201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1"/>
            <p:cNvSpPr/>
            <p:nvPr/>
          </p:nvSpPr>
          <p:spPr>
            <a:xfrm>
              <a:off x="-6243987" y="2623313"/>
              <a:ext cx="29000" cy="24825"/>
            </a:xfrm>
            <a:custGeom>
              <a:avLst/>
              <a:gdLst/>
              <a:ahLst/>
              <a:cxnLst/>
              <a:rect l="l" t="t" r="r" b="b"/>
              <a:pathLst>
                <a:path w="1160" h="993" extrusionOk="0">
                  <a:moveTo>
                    <a:pt x="623" y="0"/>
                  </a:moveTo>
                  <a:cubicBezTo>
                    <a:pt x="213" y="0"/>
                    <a:pt x="0" y="544"/>
                    <a:pt x="292" y="835"/>
                  </a:cubicBezTo>
                  <a:cubicBezTo>
                    <a:pt x="401" y="944"/>
                    <a:pt x="530" y="992"/>
                    <a:pt x="656" y="992"/>
                  </a:cubicBezTo>
                  <a:cubicBezTo>
                    <a:pt x="916" y="992"/>
                    <a:pt x="1159" y="784"/>
                    <a:pt x="1159" y="468"/>
                  </a:cubicBezTo>
                  <a:cubicBezTo>
                    <a:pt x="1159" y="202"/>
                    <a:pt x="926" y="1"/>
                    <a:pt x="659" y="1"/>
                  </a:cubicBezTo>
                  <a:cubicBezTo>
                    <a:pt x="647" y="0"/>
                    <a:pt x="635" y="0"/>
                    <a:pt x="62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1"/>
            <p:cNvSpPr/>
            <p:nvPr/>
          </p:nvSpPr>
          <p:spPr>
            <a:xfrm>
              <a:off x="-6281737" y="2660038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668" y="0"/>
                  </a:moveTo>
                  <a:cubicBezTo>
                    <a:pt x="201" y="0"/>
                    <a:pt x="1" y="567"/>
                    <a:pt x="301" y="867"/>
                  </a:cubicBezTo>
                  <a:cubicBezTo>
                    <a:pt x="409" y="965"/>
                    <a:pt x="539" y="1010"/>
                    <a:pt x="664" y="1010"/>
                  </a:cubicBezTo>
                  <a:cubicBezTo>
                    <a:pt x="925" y="1010"/>
                    <a:pt x="1168" y="816"/>
                    <a:pt x="1168" y="500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1"/>
            <p:cNvSpPr/>
            <p:nvPr/>
          </p:nvSpPr>
          <p:spPr>
            <a:xfrm>
              <a:off x="-6244212" y="254828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01" y="834"/>
                  </a:cubicBezTo>
                  <a:cubicBezTo>
                    <a:pt x="411" y="944"/>
                    <a:pt x="542" y="992"/>
                    <a:pt x="669" y="992"/>
                  </a:cubicBezTo>
                  <a:cubicBezTo>
                    <a:pt x="928" y="992"/>
                    <a:pt x="1168" y="792"/>
                    <a:pt x="1168" y="501"/>
                  </a:cubicBezTo>
                  <a:cubicBezTo>
                    <a:pt x="1168" y="200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1"/>
            <p:cNvSpPr/>
            <p:nvPr/>
          </p:nvSpPr>
          <p:spPr>
            <a:xfrm>
              <a:off x="-6277562" y="25849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802"/>
                    <a:pt x="201" y="1002"/>
                    <a:pt x="501" y="1002"/>
                  </a:cubicBezTo>
                  <a:cubicBezTo>
                    <a:pt x="768" y="1002"/>
                    <a:pt x="1001" y="802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1"/>
            <p:cNvSpPr/>
            <p:nvPr/>
          </p:nvSpPr>
          <p:spPr>
            <a:xfrm>
              <a:off x="-6244212" y="247323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01" y="834"/>
                  </a:cubicBezTo>
                  <a:cubicBezTo>
                    <a:pt x="411" y="944"/>
                    <a:pt x="542" y="992"/>
                    <a:pt x="669" y="992"/>
                  </a:cubicBezTo>
                  <a:cubicBezTo>
                    <a:pt x="928" y="992"/>
                    <a:pt x="1168" y="791"/>
                    <a:pt x="1168" y="500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1"/>
            <p:cNvSpPr/>
            <p:nvPr/>
          </p:nvSpPr>
          <p:spPr>
            <a:xfrm>
              <a:off x="-6277562" y="2510763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01" y="0"/>
                    <a:pt x="1" y="200"/>
                    <a:pt x="1" y="501"/>
                  </a:cubicBezTo>
                  <a:cubicBezTo>
                    <a:pt x="1" y="767"/>
                    <a:pt x="201" y="1001"/>
                    <a:pt x="501" y="1001"/>
                  </a:cubicBezTo>
                  <a:cubicBezTo>
                    <a:pt x="768" y="1001"/>
                    <a:pt x="1001" y="767"/>
                    <a:pt x="1001" y="501"/>
                  </a:cubicBezTo>
                  <a:cubicBezTo>
                    <a:pt x="1001" y="200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1"/>
            <p:cNvSpPr/>
            <p:nvPr/>
          </p:nvSpPr>
          <p:spPr>
            <a:xfrm>
              <a:off x="-6244212" y="2398163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5"/>
                    <a:pt x="301" y="868"/>
                  </a:cubicBezTo>
                  <a:cubicBezTo>
                    <a:pt x="405" y="962"/>
                    <a:pt x="528" y="1004"/>
                    <a:pt x="649" y="1004"/>
                  </a:cubicBezTo>
                  <a:cubicBezTo>
                    <a:pt x="916" y="1004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1"/>
            <p:cNvSpPr/>
            <p:nvPr/>
          </p:nvSpPr>
          <p:spPr>
            <a:xfrm>
              <a:off x="-6280887" y="2435638"/>
              <a:ext cx="32900" cy="25175"/>
            </a:xfrm>
            <a:custGeom>
              <a:avLst/>
              <a:gdLst/>
              <a:ahLst/>
              <a:cxnLst/>
              <a:rect l="l" t="t" r="r" b="b"/>
              <a:pathLst>
                <a:path w="1316" h="1007" extrusionOk="0">
                  <a:moveTo>
                    <a:pt x="692" y="0"/>
                  </a:moveTo>
                  <a:cubicBezTo>
                    <a:pt x="674" y="0"/>
                    <a:pt x="654" y="1"/>
                    <a:pt x="634" y="3"/>
                  </a:cubicBezTo>
                  <a:cubicBezTo>
                    <a:pt x="0" y="70"/>
                    <a:pt x="0" y="937"/>
                    <a:pt x="634" y="1004"/>
                  </a:cubicBezTo>
                  <a:cubicBezTo>
                    <a:pt x="654" y="1006"/>
                    <a:pt x="674" y="1007"/>
                    <a:pt x="692" y="1007"/>
                  </a:cubicBezTo>
                  <a:cubicBezTo>
                    <a:pt x="1315" y="1007"/>
                    <a:pt x="1315" y="0"/>
                    <a:pt x="69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1"/>
            <p:cNvSpPr/>
            <p:nvPr/>
          </p:nvSpPr>
          <p:spPr>
            <a:xfrm>
              <a:off x="-6245362" y="232303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1" y="1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5"/>
                  </a:cubicBezTo>
                  <a:cubicBezTo>
                    <a:pt x="1315" y="938"/>
                    <a:pt x="1315" y="71"/>
                    <a:pt x="714" y="4"/>
                  </a:cubicBezTo>
                  <a:cubicBezTo>
                    <a:pt x="693" y="2"/>
                    <a:pt x="673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1"/>
            <p:cNvSpPr/>
            <p:nvPr/>
          </p:nvSpPr>
          <p:spPr>
            <a:xfrm>
              <a:off x="-6277562" y="23606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768"/>
                    <a:pt x="201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1"/>
            <p:cNvSpPr/>
            <p:nvPr/>
          </p:nvSpPr>
          <p:spPr>
            <a:xfrm>
              <a:off x="-6239187" y="2265588"/>
              <a:ext cx="5025" cy="5850"/>
            </a:xfrm>
            <a:custGeom>
              <a:avLst/>
              <a:gdLst/>
              <a:ahLst/>
              <a:cxnLst/>
              <a:rect l="l" t="t" r="r" b="b"/>
              <a:pathLst>
                <a:path w="201" h="234" extrusionOk="0">
                  <a:moveTo>
                    <a:pt x="0" y="0"/>
                  </a:moveTo>
                  <a:lnTo>
                    <a:pt x="0" y="0"/>
                  </a:lnTo>
                  <a:cubicBezTo>
                    <a:pt x="33" y="100"/>
                    <a:pt x="100" y="167"/>
                    <a:pt x="200" y="2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1"/>
            <p:cNvSpPr/>
            <p:nvPr/>
          </p:nvSpPr>
          <p:spPr>
            <a:xfrm>
              <a:off x="-6277562" y="22855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801"/>
                    <a:pt x="201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1"/>
            <p:cNvSpPr/>
            <p:nvPr/>
          </p:nvSpPr>
          <p:spPr>
            <a:xfrm>
              <a:off x="-6169987" y="3521488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34" y="0"/>
                    <a:pt x="1" y="534"/>
                    <a:pt x="334" y="867"/>
                  </a:cubicBezTo>
                  <a:cubicBezTo>
                    <a:pt x="428" y="961"/>
                    <a:pt x="544" y="1003"/>
                    <a:pt x="660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1"/>
            <p:cNvSpPr/>
            <p:nvPr/>
          </p:nvSpPr>
          <p:spPr>
            <a:xfrm>
              <a:off x="-6165812" y="34464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768"/>
                    <a:pt x="234" y="1002"/>
                    <a:pt x="501" y="1002"/>
                  </a:cubicBezTo>
                  <a:cubicBezTo>
                    <a:pt x="801" y="1002"/>
                    <a:pt x="1001" y="768"/>
                    <a:pt x="1001" y="501"/>
                  </a:cubicBezTo>
                  <a:cubicBezTo>
                    <a:pt x="1001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1"/>
            <p:cNvSpPr/>
            <p:nvPr/>
          </p:nvSpPr>
          <p:spPr>
            <a:xfrm>
              <a:off x="-6207837" y="3483888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53" y="0"/>
                  </a:moveTo>
                  <a:cubicBezTo>
                    <a:pt x="1" y="0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4"/>
                  </a:cubicBezTo>
                  <a:cubicBezTo>
                    <a:pt x="1315" y="937"/>
                    <a:pt x="1315" y="70"/>
                    <a:pt x="714" y="3"/>
                  </a:cubicBezTo>
                  <a:cubicBezTo>
                    <a:pt x="693" y="1"/>
                    <a:pt x="673" y="0"/>
                    <a:pt x="65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1"/>
            <p:cNvSpPr/>
            <p:nvPr/>
          </p:nvSpPr>
          <p:spPr>
            <a:xfrm>
              <a:off x="-6165812" y="33713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801"/>
                    <a:pt x="234" y="1002"/>
                    <a:pt x="501" y="1002"/>
                  </a:cubicBezTo>
                  <a:cubicBezTo>
                    <a:pt x="801" y="1002"/>
                    <a:pt x="1001" y="801"/>
                    <a:pt x="1001" y="501"/>
                  </a:cubicBezTo>
                  <a:cubicBezTo>
                    <a:pt x="1001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1"/>
            <p:cNvSpPr/>
            <p:nvPr/>
          </p:nvSpPr>
          <p:spPr>
            <a:xfrm>
              <a:off x="-6207512" y="3408888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701" y="1"/>
                  </a:moveTo>
                  <a:cubicBezTo>
                    <a:pt x="234" y="1"/>
                    <a:pt x="1" y="535"/>
                    <a:pt x="334" y="868"/>
                  </a:cubicBezTo>
                  <a:cubicBezTo>
                    <a:pt x="432" y="966"/>
                    <a:pt x="554" y="1010"/>
                    <a:pt x="67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1"/>
            <p:cNvSpPr/>
            <p:nvPr/>
          </p:nvSpPr>
          <p:spPr>
            <a:xfrm>
              <a:off x="-6169987" y="3297163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1"/>
                    <a:pt x="1168" y="500"/>
                  </a:cubicBezTo>
                  <a:cubicBezTo>
                    <a:pt x="1168" y="200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1"/>
            <p:cNvSpPr/>
            <p:nvPr/>
          </p:nvSpPr>
          <p:spPr>
            <a:xfrm>
              <a:off x="-6207262" y="3334638"/>
              <a:ext cx="28975" cy="24875"/>
            </a:xfrm>
            <a:custGeom>
              <a:avLst/>
              <a:gdLst/>
              <a:ahLst/>
              <a:cxnLst/>
              <a:rect l="l" t="t" r="r" b="b"/>
              <a:pathLst>
                <a:path w="1159" h="995" extrusionOk="0">
                  <a:moveTo>
                    <a:pt x="652" y="1"/>
                  </a:moveTo>
                  <a:cubicBezTo>
                    <a:pt x="211" y="1"/>
                    <a:pt x="0" y="544"/>
                    <a:pt x="324" y="836"/>
                  </a:cubicBezTo>
                  <a:cubicBezTo>
                    <a:pt x="423" y="946"/>
                    <a:pt x="547" y="994"/>
                    <a:pt x="669" y="994"/>
                  </a:cubicBezTo>
                  <a:cubicBezTo>
                    <a:pt x="918" y="994"/>
                    <a:pt x="1158" y="793"/>
                    <a:pt x="1158" y="502"/>
                  </a:cubicBezTo>
                  <a:cubicBezTo>
                    <a:pt x="1158" y="202"/>
                    <a:pt x="958" y="2"/>
                    <a:pt x="691" y="2"/>
                  </a:cubicBezTo>
                  <a:cubicBezTo>
                    <a:pt x="678" y="1"/>
                    <a:pt x="665" y="1"/>
                    <a:pt x="65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1"/>
            <p:cNvSpPr/>
            <p:nvPr/>
          </p:nvSpPr>
          <p:spPr>
            <a:xfrm>
              <a:off x="-6165812" y="32220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01"/>
                    <a:pt x="1" y="501"/>
                  </a:cubicBezTo>
                  <a:cubicBezTo>
                    <a:pt x="1" y="768"/>
                    <a:pt x="234" y="1002"/>
                    <a:pt x="501" y="1002"/>
                  </a:cubicBezTo>
                  <a:cubicBezTo>
                    <a:pt x="801" y="1002"/>
                    <a:pt x="1001" y="768"/>
                    <a:pt x="1001" y="501"/>
                  </a:cubicBezTo>
                  <a:cubicBezTo>
                    <a:pt x="1001" y="201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1"/>
            <p:cNvSpPr/>
            <p:nvPr/>
          </p:nvSpPr>
          <p:spPr>
            <a:xfrm>
              <a:off x="-6207512" y="3259613"/>
              <a:ext cx="29225" cy="24850"/>
            </a:xfrm>
            <a:custGeom>
              <a:avLst/>
              <a:gdLst/>
              <a:ahLst/>
              <a:cxnLst/>
              <a:rect l="l" t="t" r="r" b="b"/>
              <a:pathLst>
                <a:path w="1169" h="994" extrusionOk="0">
                  <a:moveTo>
                    <a:pt x="701" y="1"/>
                  </a:moveTo>
                  <a:cubicBezTo>
                    <a:pt x="234" y="1"/>
                    <a:pt x="1" y="535"/>
                    <a:pt x="334" y="835"/>
                  </a:cubicBezTo>
                  <a:cubicBezTo>
                    <a:pt x="433" y="945"/>
                    <a:pt x="557" y="993"/>
                    <a:pt x="67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1"/>
            <p:cNvSpPr/>
            <p:nvPr/>
          </p:nvSpPr>
          <p:spPr>
            <a:xfrm>
              <a:off x="-6169987" y="3147038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4"/>
                    <a:pt x="334" y="868"/>
                  </a:cubicBezTo>
                  <a:cubicBezTo>
                    <a:pt x="428" y="962"/>
                    <a:pt x="544" y="1003"/>
                    <a:pt x="660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1"/>
            <p:cNvSpPr/>
            <p:nvPr/>
          </p:nvSpPr>
          <p:spPr>
            <a:xfrm>
              <a:off x="-6207512" y="3184563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701" y="1"/>
                  </a:moveTo>
                  <a:cubicBezTo>
                    <a:pt x="234" y="1"/>
                    <a:pt x="1" y="535"/>
                    <a:pt x="334" y="868"/>
                  </a:cubicBezTo>
                  <a:cubicBezTo>
                    <a:pt x="428" y="962"/>
                    <a:pt x="544" y="1003"/>
                    <a:pt x="660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1"/>
            <p:cNvSpPr/>
            <p:nvPr/>
          </p:nvSpPr>
          <p:spPr>
            <a:xfrm>
              <a:off x="-6165812" y="30719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801"/>
                    <a:pt x="234" y="1001"/>
                    <a:pt x="501" y="1001"/>
                  </a:cubicBezTo>
                  <a:cubicBezTo>
                    <a:pt x="801" y="1001"/>
                    <a:pt x="1001" y="801"/>
                    <a:pt x="1001" y="501"/>
                  </a:cubicBezTo>
                  <a:cubicBezTo>
                    <a:pt x="1001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1"/>
            <p:cNvSpPr/>
            <p:nvPr/>
          </p:nvSpPr>
          <p:spPr>
            <a:xfrm>
              <a:off x="-6207837" y="310943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1" y="1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4"/>
                  </a:cubicBezTo>
                  <a:cubicBezTo>
                    <a:pt x="1315" y="938"/>
                    <a:pt x="1315" y="70"/>
                    <a:pt x="714" y="4"/>
                  </a:cubicBezTo>
                  <a:cubicBezTo>
                    <a:pt x="693" y="2"/>
                    <a:pt x="673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1"/>
            <p:cNvSpPr/>
            <p:nvPr/>
          </p:nvSpPr>
          <p:spPr>
            <a:xfrm>
              <a:off x="-6165812" y="29969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0"/>
                  </a:moveTo>
                  <a:cubicBezTo>
                    <a:pt x="234" y="0"/>
                    <a:pt x="1" y="234"/>
                    <a:pt x="1" y="501"/>
                  </a:cubicBezTo>
                  <a:cubicBezTo>
                    <a:pt x="1" y="801"/>
                    <a:pt x="234" y="1001"/>
                    <a:pt x="501" y="1001"/>
                  </a:cubicBezTo>
                  <a:cubicBezTo>
                    <a:pt x="801" y="1001"/>
                    <a:pt x="1001" y="801"/>
                    <a:pt x="1001" y="501"/>
                  </a:cubicBezTo>
                  <a:cubicBezTo>
                    <a:pt x="1001" y="234"/>
                    <a:pt x="801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1"/>
            <p:cNvSpPr/>
            <p:nvPr/>
          </p:nvSpPr>
          <p:spPr>
            <a:xfrm>
              <a:off x="-6207512" y="3034463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701" y="1"/>
                  </a:moveTo>
                  <a:cubicBezTo>
                    <a:pt x="234" y="1"/>
                    <a:pt x="1" y="534"/>
                    <a:pt x="334" y="868"/>
                  </a:cubicBezTo>
                  <a:cubicBezTo>
                    <a:pt x="432" y="965"/>
                    <a:pt x="554" y="1010"/>
                    <a:pt x="674" y="1010"/>
                  </a:cubicBezTo>
                  <a:cubicBezTo>
                    <a:pt x="925" y="1010"/>
                    <a:pt x="1168" y="816"/>
                    <a:pt x="1168" y="501"/>
                  </a:cubicBezTo>
                  <a:cubicBezTo>
                    <a:pt x="1168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1"/>
            <p:cNvSpPr/>
            <p:nvPr/>
          </p:nvSpPr>
          <p:spPr>
            <a:xfrm>
              <a:off x="-6169987" y="2922713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4"/>
                    <a:pt x="334" y="868"/>
                  </a:cubicBezTo>
                  <a:cubicBezTo>
                    <a:pt x="428" y="961"/>
                    <a:pt x="544" y="1003"/>
                    <a:pt x="660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1"/>
            <p:cNvSpPr/>
            <p:nvPr/>
          </p:nvSpPr>
          <p:spPr>
            <a:xfrm>
              <a:off x="-6207262" y="2960213"/>
              <a:ext cx="28975" cy="24850"/>
            </a:xfrm>
            <a:custGeom>
              <a:avLst/>
              <a:gdLst/>
              <a:ahLst/>
              <a:cxnLst/>
              <a:rect l="l" t="t" r="r" b="b"/>
              <a:pathLst>
                <a:path w="1159" h="994" extrusionOk="0">
                  <a:moveTo>
                    <a:pt x="652" y="0"/>
                  </a:moveTo>
                  <a:cubicBezTo>
                    <a:pt x="211" y="0"/>
                    <a:pt x="0" y="544"/>
                    <a:pt x="324" y="836"/>
                  </a:cubicBezTo>
                  <a:cubicBezTo>
                    <a:pt x="423" y="945"/>
                    <a:pt x="547" y="994"/>
                    <a:pt x="669" y="994"/>
                  </a:cubicBezTo>
                  <a:cubicBezTo>
                    <a:pt x="918" y="994"/>
                    <a:pt x="1158" y="793"/>
                    <a:pt x="1158" y="502"/>
                  </a:cubicBezTo>
                  <a:cubicBezTo>
                    <a:pt x="1158" y="202"/>
                    <a:pt x="958" y="2"/>
                    <a:pt x="691" y="2"/>
                  </a:cubicBezTo>
                  <a:cubicBezTo>
                    <a:pt x="678" y="1"/>
                    <a:pt x="665" y="0"/>
                    <a:pt x="65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1"/>
            <p:cNvSpPr/>
            <p:nvPr/>
          </p:nvSpPr>
          <p:spPr>
            <a:xfrm>
              <a:off x="-6165812" y="28476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01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01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1"/>
            <p:cNvSpPr/>
            <p:nvPr/>
          </p:nvSpPr>
          <p:spPr>
            <a:xfrm>
              <a:off x="-6207837" y="2885113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1" y="1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4"/>
                  </a:cubicBezTo>
                  <a:cubicBezTo>
                    <a:pt x="1315" y="938"/>
                    <a:pt x="1315" y="37"/>
                    <a:pt x="714" y="4"/>
                  </a:cubicBezTo>
                  <a:cubicBezTo>
                    <a:pt x="693" y="2"/>
                    <a:pt x="673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1"/>
            <p:cNvSpPr/>
            <p:nvPr/>
          </p:nvSpPr>
          <p:spPr>
            <a:xfrm>
              <a:off x="-6165812" y="27726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0"/>
                  </a:moveTo>
                  <a:cubicBezTo>
                    <a:pt x="234" y="0"/>
                    <a:pt x="1" y="234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34"/>
                    <a:pt x="801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1"/>
            <p:cNvSpPr/>
            <p:nvPr/>
          </p:nvSpPr>
          <p:spPr>
            <a:xfrm>
              <a:off x="-6207512" y="2810138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701" y="0"/>
                  </a:moveTo>
                  <a:cubicBezTo>
                    <a:pt x="234" y="0"/>
                    <a:pt x="1" y="534"/>
                    <a:pt x="334" y="868"/>
                  </a:cubicBezTo>
                  <a:cubicBezTo>
                    <a:pt x="428" y="961"/>
                    <a:pt x="544" y="1003"/>
                    <a:pt x="660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1"/>
            <p:cNvSpPr/>
            <p:nvPr/>
          </p:nvSpPr>
          <p:spPr>
            <a:xfrm>
              <a:off x="-6169987" y="2697563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668" y="0"/>
                  </a:moveTo>
                  <a:cubicBezTo>
                    <a:pt x="234" y="0"/>
                    <a:pt x="1" y="534"/>
                    <a:pt x="334" y="868"/>
                  </a:cubicBezTo>
                  <a:cubicBezTo>
                    <a:pt x="432" y="965"/>
                    <a:pt x="554" y="1010"/>
                    <a:pt x="674" y="1010"/>
                  </a:cubicBezTo>
                  <a:cubicBezTo>
                    <a:pt x="925" y="1010"/>
                    <a:pt x="1168" y="816"/>
                    <a:pt x="1168" y="501"/>
                  </a:cubicBezTo>
                  <a:cubicBezTo>
                    <a:pt x="1168" y="234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1"/>
            <p:cNvSpPr/>
            <p:nvPr/>
          </p:nvSpPr>
          <p:spPr>
            <a:xfrm>
              <a:off x="-6207512" y="2735088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701" y="0"/>
                  </a:moveTo>
                  <a:cubicBezTo>
                    <a:pt x="234" y="0"/>
                    <a:pt x="1" y="534"/>
                    <a:pt x="334" y="868"/>
                  </a:cubicBezTo>
                  <a:cubicBezTo>
                    <a:pt x="428" y="961"/>
                    <a:pt x="544" y="1003"/>
                    <a:pt x="660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1"/>
            <p:cNvSpPr/>
            <p:nvPr/>
          </p:nvSpPr>
          <p:spPr>
            <a:xfrm>
              <a:off x="-6165812" y="2622513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1" y="234"/>
                    <a:pt x="1" y="500"/>
                  </a:cubicBezTo>
                  <a:cubicBezTo>
                    <a:pt x="1" y="801"/>
                    <a:pt x="234" y="1001"/>
                    <a:pt x="501" y="1001"/>
                  </a:cubicBezTo>
                  <a:cubicBezTo>
                    <a:pt x="801" y="1001"/>
                    <a:pt x="1001" y="801"/>
                    <a:pt x="1001" y="500"/>
                  </a:cubicBezTo>
                  <a:cubicBezTo>
                    <a:pt x="1001" y="234"/>
                    <a:pt x="801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1"/>
            <p:cNvSpPr/>
            <p:nvPr/>
          </p:nvSpPr>
          <p:spPr>
            <a:xfrm>
              <a:off x="-6207512" y="2660038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701" y="0"/>
                  </a:moveTo>
                  <a:cubicBezTo>
                    <a:pt x="234" y="0"/>
                    <a:pt x="1" y="534"/>
                    <a:pt x="334" y="867"/>
                  </a:cubicBezTo>
                  <a:cubicBezTo>
                    <a:pt x="432" y="965"/>
                    <a:pt x="554" y="1010"/>
                    <a:pt x="674" y="1010"/>
                  </a:cubicBezTo>
                  <a:cubicBezTo>
                    <a:pt x="925" y="1010"/>
                    <a:pt x="1168" y="816"/>
                    <a:pt x="1168" y="500"/>
                  </a:cubicBezTo>
                  <a:cubicBezTo>
                    <a:pt x="1168" y="234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1"/>
            <p:cNvSpPr/>
            <p:nvPr/>
          </p:nvSpPr>
          <p:spPr>
            <a:xfrm>
              <a:off x="-6169987" y="254828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2"/>
                    <a:pt x="1168" y="501"/>
                  </a:cubicBezTo>
                  <a:cubicBezTo>
                    <a:pt x="1168" y="200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1"/>
            <p:cNvSpPr/>
            <p:nvPr/>
          </p:nvSpPr>
          <p:spPr>
            <a:xfrm>
              <a:off x="-6207512" y="2585813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701" y="0"/>
                  </a:moveTo>
                  <a:cubicBezTo>
                    <a:pt x="234" y="0"/>
                    <a:pt x="1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2"/>
                    <a:pt x="1168" y="501"/>
                  </a:cubicBezTo>
                  <a:cubicBezTo>
                    <a:pt x="1168" y="200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1"/>
            <p:cNvSpPr/>
            <p:nvPr/>
          </p:nvSpPr>
          <p:spPr>
            <a:xfrm>
              <a:off x="-6165812" y="2473238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1" y="234"/>
                    <a:pt x="1" y="500"/>
                  </a:cubicBezTo>
                  <a:cubicBezTo>
                    <a:pt x="1" y="767"/>
                    <a:pt x="234" y="1001"/>
                    <a:pt x="501" y="1001"/>
                  </a:cubicBezTo>
                  <a:cubicBezTo>
                    <a:pt x="801" y="1001"/>
                    <a:pt x="1001" y="767"/>
                    <a:pt x="1001" y="500"/>
                  </a:cubicBezTo>
                  <a:cubicBezTo>
                    <a:pt x="1001" y="234"/>
                    <a:pt x="801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1"/>
            <p:cNvSpPr/>
            <p:nvPr/>
          </p:nvSpPr>
          <p:spPr>
            <a:xfrm>
              <a:off x="-6207837" y="2510688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53" y="0"/>
                  </a:moveTo>
                  <a:cubicBezTo>
                    <a:pt x="1" y="0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4"/>
                  </a:cubicBezTo>
                  <a:cubicBezTo>
                    <a:pt x="1315" y="937"/>
                    <a:pt x="1315" y="37"/>
                    <a:pt x="714" y="3"/>
                  </a:cubicBezTo>
                  <a:cubicBezTo>
                    <a:pt x="693" y="1"/>
                    <a:pt x="673" y="0"/>
                    <a:pt x="65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1"/>
            <p:cNvSpPr/>
            <p:nvPr/>
          </p:nvSpPr>
          <p:spPr>
            <a:xfrm>
              <a:off x="-6165812" y="23981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768"/>
                    <a:pt x="234" y="1002"/>
                    <a:pt x="501" y="1002"/>
                  </a:cubicBezTo>
                  <a:cubicBezTo>
                    <a:pt x="801" y="1002"/>
                    <a:pt x="1001" y="768"/>
                    <a:pt x="1001" y="501"/>
                  </a:cubicBezTo>
                  <a:cubicBezTo>
                    <a:pt x="1001" y="234"/>
                    <a:pt x="801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1"/>
            <p:cNvSpPr/>
            <p:nvPr/>
          </p:nvSpPr>
          <p:spPr>
            <a:xfrm>
              <a:off x="-6207512" y="2435713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701" y="0"/>
                  </a:moveTo>
                  <a:cubicBezTo>
                    <a:pt x="234" y="0"/>
                    <a:pt x="1" y="534"/>
                    <a:pt x="334" y="867"/>
                  </a:cubicBezTo>
                  <a:cubicBezTo>
                    <a:pt x="428" y="961"/>
                    <a:pt x="544" y="1003"/>
                    <a:pt x="660" y="1003"/>
                  </a:cubicBezTo>
                  <a:cubicBezTo>
                    <a:pt x="915" y="1003"/>
                    <a:pt x="1168" y="799"/>
                    <a:pt x="1168" y="500"/>
                  </a:cubicBezTo>
                  <a:cubicBezTo>
                    <a:pt x="1168" y="234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1"/>
            <p:cNvSpPr/>
            <p:nvPr/>
          </p:nvSpPr>
          <p:spPr>
            <a:xfrm>
              <a:off x="-6207512" y="2360638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701" y="1"/>
                  </a:moveTo>
                  <a:cubicBezTo>
                    <a:pt x="234" y="1"/>
                    <a:pt x="1" y="535"/>
                    <a:pt x="334" y="868"/>
                  </a:cubicBezTo>
                  <a:cubicBezTo>
                    <a:pt x="432" y="966"/>
                    <a:pt x="554" y="1010"/>
                    <a:pt x="67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1"/>
            <p:cNvSpPr/>
            <p:nvPr/>
          </p:nvSpPr>
          <p:spPr>
            <a:xfrm>
              <a:off x="-6094937" y="3521488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34" y="0"/>
                    <a:pt x="1" y="534"/>
                    <a:pt x="334" y="867"/>
                  </a:cubicBezTo>
                  <a:cubicBezTo>
                    <a:pt x="428" y="961"/>
                    <a:pt x="544" y="1003"/>
                    <a:pt x="660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1"/>
            <p:cNvSpPr/>
            <p:nvPr/>
          </p:nvSpPr>
          <p:spPr>
            <a:xfrm>
              <a:off x="-6090762" y="34464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1"/>
            <p:cNvSpPr/>
            <p:nvPr/>
          </p:nvSpPr>
          <p:spPr>
            <a:xfrm>
              <a:off x="-6132462" y="3483963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34" y="0"/>
                    <a:pt x="1" y="534"/>
                    <a:pt x="334" y="867"/>
                  </a:cubicBezTo>
                  <a:cubicBezTo>
                    <a:pt x="428" y="961"/>
                    <a:pt x="544" y="1003"/>
                    <a:pt x="660" y="1003"/>
                  </a:cubicBezTo>
                  <a:cubicBezTo>
                    <a:pt x="915" y="1003"/>
                    <a:pt x="1168" y="799"/>
                    <a:pt x="1168" y="500"/>
                  </a:cubicBezTo>
                  <a:cubicBezTo>
                    <a:pt x="1168" y="234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1"/>
            <p:cNvSpPr/>
            <p:nvPr/>
          </p:nvSpPr>
          <p:spPr>
            <a:xfrm>
              <a:off x="-6090762" y="33713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801"/>
                    <a:pt x="234" y="1002"/>
                    <a:pt x="501" y="1002"/>
                  </a:cubicBezTo>
                  <a:cubicBezTo>
                    <a:pt x="768" y="1002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1"/>
            <p:cNvSpPr/>
            <p:nvPr/>
          </p:nvSpPr>
          <p:spPr>
            <a:xfrm>
              <a:off x="-6130787" y="3408838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62" y="0"/>
                  </a:moveTo>
                  <a:cubicBezTo>
                    <a:pt x="642" y="0"/>
                    <a:pt x="622" y="1"/>
                    <a:pt x="601" y="3"/>
                  </a:cubicBezTo>
                  <a:cubicBezTo>
                    <a:pt x="1" y="70"/>
                    <a:pt x="1" y="970"/>
                    <a:pt x="601" y="1004"/>
                  </a:cubicBezTo>
                  <a:cubicBezTo>
                    <a:pt x="622" y="1006"/>
                    <a:pt x="642" y="1006"/>
                    <a:pt x="662" y="1006"/>
                  </a:cubicBezTo>
                  <a:cubicBezTo>
                    <a:pt x="1314" y="1006"/>
                    <a:pt x="1314" y="0"/>
                    <a:pt x="66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1"/>
            <p:cNvSpPr/>
            <p:nvPr/>
          </p:nvSpPr>
          <p:spPr>
            <a:xfrm>
              <a:off x="-6094937" y="3297163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1"/>
                    <a:pt x="1168" y="500"/>
                  </a:cubicBezTo>
                  <a:cubicBezTo>
                    <a:pt x="1168" y="200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1"/>
            <p:cNvSpPr/>
            <p:nvPr/>
          </p:nvSpPr>
          <p:spPr>
            <a:xfrm>
              <a:off x="-6132462" y="3334588"/>
              <a:ext cx="29225" cy="24925"/>
            </a:xfrm>
            <a:custGeom>
              <a:avLst/>
              <a:gdLst/>
              <a:ahLst/>
              <a:cxnLst/>
              <a:rect l="l" t="t" r="r" b="b"/>
              <a:pathLst>
                <a:path w="1169" h="997" extrusionOk="0">
                  <a:moveTo>
                    <a:pt x="724" y="1"/>
                  </a:moveTo>
                  <a:cubicBezTo>
                    <a:pt x="706" y="1"/>
                    <a:pt x="687" y="2"/>
                    <a:pt x="668" y="4"/>
                  </a:cubicBezTo>
                  <a:cubicBezTo>
                    <a:pt x="234" y="4"/>
                    <a:pt x="1" y="538"/>
                    <a:pt x="334" y="838"/>
                  </a:cubicBezTo>
                  <a:cubicBezTo>
                    <a:pt x="433" y="948"/>
                    <a:pt x="557" y="996"/>
                    <a:pt x="679" y="996"/>
                  </a:cubicBezTo>
                  <a:cubicBezTo>
                    <a:pt x="928" y="996"/>
                    <a:pt x="1168" y="795"/>
                    <a:pt x="1168" y="504"/>
                  </a:cubicBezTo>
                  <a:cubicBezTo>
                    <a:pt x="1168" y="223"/>
                    <a:pt x="993" y="1"/>
                    <a:pt x="724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1"/>
            <p:cNvSpPr/>
            <p:nvPr/>
          </p:nvSpPr>
          <p:spPr>
            <a:xfrm>
              <a:off x="-6090762" y="32220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01"/>
                    <a:pt x="1" y="501"/>
                  </a:cubicBezTo>
                  <a:cubicBezTo>
                    <a:pt x="1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1"/>
            <p:cNvSpPr/>
            <p:nvPr/>
          </p:nvSpPr>
          <p:spPr>
            <a:xfrm>
              <a:off x="-6132462" y="3259613"/>
              <a:ext cx="29225" cy="24850"/>
            </a:xfrm>
            <a:custGeom>
              <a:avLst/>
              <a:gdLst/>
              <a:ahLst/>
              <a:cxnLst/>
              <a:rect l="l" t="t" r="r" b="b"/>
              <a:pathLst>
                <a:path w="1169" h="994" extrusionOk="0">
                  <a:moveTo>
                    <a:pt x="668" y="1"/>
                  </a:moveTo>
                  <a:cubicBezTo>
                    <a:pt x="234" y="1"/>
                    <a:pt x="1" y="535"/>
                    <a:pt x="334" y="835"/>
                  </a:cubicBezTo>
                  <a:cubicBezTo>
                    <a:pt x="433" y="945"/>
                    <a:pt x="557" y="993"/>
                    <a:pt x="67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1"/>
            <p:cNvSpPr/>
            <p:nvPr/>
          </p:nvSpPr>
          <p:spPr>
            <a:xfrm>
              <a:off x="-6094937" y="3147038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4"/>
                    <a:pt x="334" y="868"/>
                  </a:cubicBezTo>
                  <a:cubicBezTo>
                    <a:pt x="428" y="962"/>
                    <a:pt x="544" y="1003"/>
                    <a:pt x="660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1"/>
            <p:cNvSpPr/>
            <p:nvPr/>
          </p:nvSpPr>
          <p:spPr>
            <a:xfrm>
              <a:off x="-6130787" y="318448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62" y="1"/>
                  </a:moveTo>
                  <a:cubicBezTo>
                    <a:pt x="642" y="1"/>
                    <a:pt x="622" y="2"/>
                    <a:pt x="601" y="4"/>
                  </a:cubicBezTo>
                  <a:cubicBezTo>
                    <a:pt x="1" y="71"/>
                    <a:pt x="1" y="938"/>
                    <a:pt x="601" y="1005"/>
                  </a:cubicBezTo>
                  <a:cubicBezTo>
                    <a:pt x="622" y="1006"/>
                    <a:pt x="642" y="1007"/>
                    <a:pt x="662" y="1007"/>
                  </a:cubicBezTo>
                  <a:cubicBezTo>
                    <a:pt x="1314" y="1007"/>
                    <a:pt x="1314" y="1"/>
                    <a:pt x="66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1"/>
            <p:cNvSpPr/>
            <p:nvPr/>
          </p:nvSpPr>
          <p:spPr>
            <a:xfrm>
              <a:off x="-6090762" y="30719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801"/>
                    <a:pt x="234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1"/>
            <p:cNvSpPr/>
            <p:nvPr/>
          </p:nvSpPr>
          <p:spPr>
            <a:xfrm>
              <a:off x="-6132462" y="3109513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4"/>
                    <a:pt x="334" y="868"/>
                  </a:cubicBezTo>
                  <a:cubicBezTo>
                    <a:pt x="428" y="962"/>
                    <a:pt x="544" y="1003"/>
                    <a:pt x="660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1"/>
            <p:cNvSpPr/>
            <p:nvPr/>
          </p:nvSpPr>
          <p:spPr>
            <a:xfrm>
              <a:off x="-6090762" y="29969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0"/>
                  </a:moveTo>
                  <a:cubicBezTo>
                    <a:pt x="234" y="0"/>
                    <a:pt x="1" y="234"/>
                    <a:pt x="1" y="501"/>
                  </a:cubicBezTo>
                  <a:cubicBezTo>
                    <a:pt x="1" y="801"/>
                    <a:pt x="234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1"/>
            <p:cNvSpPr/>
            <p:nvPr/>
          </p:nvSpPr>
          <p:spPr>
            <a:xfrm>
              <a:off x="-6130787" y="303438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62" y="1"/>
                  </a:moveTo>
                  <a:cubicBezTo>
                    <a:pt x="642" y="1"/>
                    <a:pt x="622" y="2"/>
                    <a:pt x="601" y="4"/>
                  </a:cubicBezTo>
                  <a:cubicBezTo>
                    <a:pt x="1" y="70"/>
                    <a:pt x="1" y="971"/>
                    <a:pt x="601" y="1004"/>
                  </a:cubicBezTo>
                  <a:cubicBezTo>
                    <a:pt x="622" y="1006"/>
                    <a:pt x="642" y="1007"/>
                    <a:pt x="662" y="1007"/>
                  </a:cubicBezTo>
                  <a:cubicBezTo>
                    <a:pt x="1314" y="1007"/>
                    <a:pt x="1314" y="1"/>
                    <a:pt x="66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1"/>
            <p:cNvSpPr/>
            <p:nvPr/>
          </p:nvSpPr>
          <p:spPr>
            <a:xfrm>
              <a:off x="-6094937" y="2922713"/>
              <a:ext cx="29225" cy="25100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34" y="1"/>
                    <a:pt x="1" y="534"/>
                    <a:pt x="334" y="868"/>
                  </a:cubicBezTo>
                  <a:cubicBezTo>
                    <a:pt x="428" y="961"/>
                    <a:pt x="544" y="1003"/>
                    <a:pt x="660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1"/>
            <p:cNvSpPr/>
            <p:nvPr/>
          </p:nvSpPr>
          <p:spPr>
            <a:xfrm>
              <a:off x="-6132462" y="2960163"/>
              <a:ext cx="29225" cy="24900"/>
            </a:xfrm>
            <a:custGeom>
              <a:avLst/>
              <a:gdLst/>
              <a:ahLst/>
              <a:cxnLst/>
              <a:rect l="l" t="t" r="r" b="b"/>
              <a:pathLst>
                <a:path w="1169" h="996" extrusionOk="0">
                  <a:moveTo>
                    <a:pt x="724" y="1"/>
                  </a:moveTo>
                  <a:cubicBezTo>
                    <a:pt x="706" y="1"/>
                    <a:pt x="687" y="2"/>
                    <a:pt x="668" y="4"/>
                  </a:cubicBezTo>
                  <a:cubicBezTo>
                    <a:pt x="234" y="4"/>
                    <a:pt x="1" y="537"/>
                    <a:pt x="334" y="838"/>
                  </a:cubicBezTo>
                  <a:cubicBezTo>
                    <a:pt x="433" y="947"/>
                    <a:pt x="557" y="996"/>
                    <a:pt x="679" y="996"/>
                  </a:cubicBezTo>
                  <a:cubicBezTo>
                    <a:pt x="928" y="996"/>
                    <a:pt x="1168" y="795"/>
                    <a:pt x="1168" y="504"/>
                  </a:cubicBezTo>
                  <a:cubicBezTo>
                    <a:pt x="1168" y="223"/>
                    <a:pt x="993" y="1"/>
                    <a:pt x="724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1"/>
            <p:cNvSpPr/>
            <p:nvPr/>
          </p:nvSpPr>
          <p:spPr>
            <a:xfrm>
              <a:off x="-6090762" y="28476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01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1"/>
            <p:cNvSpPr/>
            <p:nvPr/>
          </p:nvSpPr>
          <p:spPr>
            <a:xfrm>
              <a:off x="-6132462" y="288518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1"/>
                  </a:moveTo>
                  <a:cubicBezTo>
                    <a:pt x="234" y="1"/>
                    <a:pt x="1" y="534"/>
                    <a:pt x="334" y="835"/>
                  </a:cubicBezTo>
                  <a:cubicBezTo>
                    <a:pt x="433" y="944"/>
                    <a:pt x="557" y="993"/>
                    <a:pt x="67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68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1"/>
            <p:cNvSpPr/>
            <p:nvPr/>
          </p:nvSpPr>
          <p:spPr>
            <a:xfrm>
              <a:off x="-6090762" y="27726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0"/>
                  </a:moveTo>
                  <a:cubicBezTo>
                    <a:pt x="234" y="0"/>
                    <a:pt x="1" y="234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1"/>
            <p:cNvSpPr/>
            <p:nvPr/>
          </p:nvSpPr>
          <p:spPr>
            <a:xfrm>
              <a:off x="-6130787" y="2810063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62" y="1"/>
                  </a:moveTo>
                  <a:cubicBezTo>
                    <a:pt x="642" y="1"/>
                    <a:pt x="622" y="2"/>
                    <a:pt x="601" y="3"/>
                  </a:cubicBezTo>
                  <a:cubicBezTo>
                    <a:pt x="1" y="70"/>
                    <a:pt x="1" y="937"/>
                    <a:pt x="601" y="1004"/>
                  </a:cubicBezTo>
                  <a:cubicBezTo>
                    <a:pt x="622" y="1006"/>
                    <a:pt x="642" y="1007"/>
                    <a:pt x="662" y="1007"/>
                  </a:cubicBezTo>
                  <a:cubicBezTo>
                    <a:pt x="1314" y="1007"/>
                    <a:pt x="1314" y="1"/>
                    <a:pt x="66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1"/>
            <p:cNvSpPr/>
            <p:nvPr/>
          </p:nvSpPr>
          <p:spPr>
            <a:xfrm>
              <a:off x="-6094937" y="2697563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668" y="0"/>
                  </a:moveTo>
                  <a:cubicBezTo>
                    <a:pt x="234" y="0"/>
                    <a:pt x="1" y="534"/>
                    <a:pt x="334" y="868"/>
                  </a:cubicBezTo>
                  <a:cubicBezTo>
                    <a:pt x="432" y="965"/>
                    <a:pt x="554" y="1010"/>
                    <a:pt x="674" y="1010"/>
                  </a:cubicBezTo>
                  <a:cubicBezTo>
                    <a:pt x="925" y="1010"/>
                    <a:pt x="1168" y="816"/>
                    <a:pt x="1168" y="501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1"/>
            <p:cNvSpPr/>
            <p:nvPr/>
          </p:nvSpPr>
          <p:spPr>
            <a:xfrm>
              <a:off x="-6132462" y="2735088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34" y="0"/>
                    <a:pt x="1" y="534"/>
                    <a:pt x="334" y="868"/>
                  </a:cubicBezTo>
                  <a:cubicBezTo>
                    <a:pt x="428" y="961"/>
                    <a:pt x="544" y="1003"/>
                    <a:pt x="660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1"/>
            <p:cNvSpPr/>
            <p:nvPr/>
          </p:nvSpPr>
          <p:spPr>
            <a:xfrm>
              <a:off x="-6090762" y="2622513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1" y="234"/>
                    <a:pt x="1" y="500"/>
                  </a:cubicBezTo>
                  <a:cubicBezTo>
                    <a:pt x="1" y="801"/>
                    <a:pt x="234" y="1001"/>
                    <a:pt x="501" y="1001"/>
                  </a:cubicBezTo>
                  <a:cubicBezTo>
                    <a:pt x="768" y="1001"/>
                    <a:pt x="1001" y="801"/>
                    <a:pt x="1001" y="500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1"/>
            <p:cNvSpPr/>
            <p:nvPr/>
          </p:nvSpPr>
          <p:spPr>
            <a:xfrm>
              <a:off x="-6132462" y="2660038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668" y="0"/>
                  </a:moveTo>
                  <a:cubicBezTo>
                    <a:pt x="234" y="0"/>
                    <a:pt x="1" y="567"/>
                    <a:pt x="334" y="867"/>
                  </a:cubicBezTo>
                  <a:cubicBezTo>
                    <a:pt x="432" y="965"/>
                    <a:pt x="554" y="1010"/>
                    <a:pt x="674" y="1010"/>
                  </a:cubicBezTo>
                  <a:cubicBezTo>
                    <a:pt x="925" y="1010"/>
                    <a:pt x="1168" y="816"/>
                    <a:pt x="1168" y="500"/>
                  </a:cubicBezTo>
                  <a:cubicBezTo>
                    <a:pt x="1168" y="234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1"/>
            <p:cNvSpPr/>
            <p:nvPr/>
          </p:nvSpPr>
          <p:spPr>
            <a:xfrm>
              <a:off x="-6094937" y="2548288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2"/>
                    <a:pt x="1168" y="501"/>
                  </a:cubicBezTo>
                  <a:cubicBezTo>
                    <a:pt x="1168" y="200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1"/>
            <p:cNvSpPr/>
            <p:nvPr/>
          </p:nvSpPr>
          <p:spPr>
            <a:xfrm>
              <a:off x="-6130787" y="2585738"/>
              <a:ext cx="33100" cy="25125"/>
            </a:xfrm>
            <a:custGeom>
              <a:avLst/>
              <a:gdLst/>
              <a:ahLst/>
              <a:cxnLst/>
              <a:rect l="l" t="t" r="r" b="b"/>
              <a:pathLst>
                <a:path w="1324" h="1005" extrusionOk="0">
                  <a:moveTo>
                    <a:pt x="664" y="0"/>
                  </a:moveTo>
                  <a:cubicBezTo>
                    <a:pt x="644" y="0"/>
                    <a:pt x="623" y="1"/>
                    <a:pt x="601" y="3"/>
                  </a:cubicBezTo>
                  <a:cubicBezTo>
                    <a:pt x="1" y="37"/>
                    <a:pt x="1" y="937"/>
                    <a:pt x="601" y="1004"/>
                  </a:cubicBezTo>
                  <a:cubicBezTo>
                    <a:pt x="612" y="1005"/>
                    <a:pt x="623" y="1005"/>
                    <a:pt x="633" y="1005"/>
                  </a:cubicBezTo>
                  <a:cubicBezTo>
                    <a:pt x="1314" y="1005"/>
                    <a:pt x="1324" y="0"/>
                    <a:pt x="664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1"/>
            <p:cNvSpPr/>
            <p:nvPr/>
          </p:nvSpPr>
          <p:spPr>
            <a:xfrm>
              <a:off x="-6090762" y="2473238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1" y="234"/>
                    <a:pt x="1" y="500"/>
                  </a:cubicBezTo>
                  <a:cubicBezTo>
                    <a:pt x="1" y="767"/>
                    <a:pt x="234" y="1001"/>
                    <a:pt x="501" y="1001"/>
                  </a:cubicBezTo>
                  <a:cubicBezTo>
                    <a:pt x="768" y="1001"/>
                    <a:pt x="1001" y="767"/>
                    <a:pt x="1001" y="500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1"/>
            <p:cNvSpPr/>
            <p:nvPr/>
          </p:nvSpPr>
          <p:spPr>
            <a:xfrm>
              <a:off x="-6132462" y="2510763"/>
              <a:ext cx="29225" cy="24825"/>
            </a:xfrm>
            <a:custGeom>
              <a:avLst/>
              <a:gdLst/>
              <a:ahLst/>
              <a:cxnLst/>
              <a:rect l="l" t="t" r="r" b="b"/>
              <a:pathLst>
                <a:path w="1169" h="993" extrusionOk="0">
                  <a:moveTo>
                    <a:pt x="668" y="0"/>
                  </a:moveTo>
                  <a:cubicBezTo>
                    <a:pt x="234" y="0"/>
                    <a:pt x="1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1"/>
                    <a:pt x="1168" y="501"/>
                  </a:cubicBezTo>
                  <a:cubicBezTo>
                    <a:pt x="1168" y="200"/>
                    <a:pt x="968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1"/>
            <p:cNvSpPr/>
            <p:nvPr/>
          </p:nvSpPr>
          <p:spPr>
            <a:xfrm>
              <a:off x="-6130787" y="2435638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62" y="0"/>
                  </a:moveTo>
                  <a:cubicBezTo>
                    <a:pt x="642" y="0"/>
                    <a:pt x="622" y="1"/>
                    <a:pt x="601" y="3"/>
                  </a:cubicBezTo>
                  <a:cubicBezTo>
                    <a:pt x="1" y="70"/>
                    <a:pt x="1" y="937"/>
                    <a:pt x="601" y="1004"/>
                  </a:cubicBezTo>
                  <a:cubicBezTo>
                    <a:pt x="622" y="1006"/>
                    <a:pt x="642" y="1007"/>
                    <a:pt x="662" y="1007"/>
                  </a:cubicBezTo>
                  <a:cubicBezTo>
                    <a:pt x="1314" y="1007"/>
                    <a:pt x="1314" y="0"/>
                    <a:pt x="66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1"/>
            <p:cNvSpPr/>
            <p:nvPr/>
          </p:nvSpPr>
          <p:spPr>
            <a:xfrm>
              <a:off x="-6021037" y="3521413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53" y="0"/>
                  </a:moveTo>
                  <a:cubicBezTo>
                    <a:pt x="1" y="0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4"/>
                  </a:cubicBezTo>
                  <a:cubicBezTo>
                    <a:pt x="1315" y="937"/>
                    <a:pt x="1315" y="70"/>
                    <a:pt x="714" y="3"/>
                  </a:cubicBezTo>
                  <a:cubicBezTo>
                    <a:pt x="693" y="1"/>
                    <a:pt x="673" y="0"/>
                    <a:pt x="65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1"/>
            <p:cNvSpPr/>
            <p:nvPr/>
          </p:nvSpPr>
          <p:spPr>
            <a:xfrm>
              <a:off x="-6050737" y="3559013"/>
              <a:ext cx="21725" cy="8350"/>
            </a:xfrm>
            <a:custGeom>
              <a:avLst/>
              <a:gdLst/>
              <a:ahLst/>
              <a:cxnLst/>
              <a:rect l="l" t="t" r="r" b="b"/>
              <a:pathLst>
                <a:path w="869" h="334" extrusionOk="0">
                  <a:moveTo>
                    <a:pt x="401" y="0"/>
                  </a:moveTo>
                  <a:cubicBezTo>
                    <a:pt x="234" y="0"/>
                    <a:pt x="68" y="67"/>
                    <a:pt x="1" y="234"/>
                  </a:cubicBezTo>
                  <a:lnTo>
                    <a:pt x="868" y="334"/>
                  </a:lnTo>
                  <a:cubicBezTo>
                    <a:pt x="801" y="134"/>
                    <a:pt x="635" y="0"/>
                    <a:pt x="4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1"/>
            <p:cNvSpPr/>
            <p:nvPr/>
          </p:nvSpPr>
          <p:spPr>
            <a:xfrm>
              <a:off x="-6019862" y="3446413"/>
              <a:ext cx="29200" cy="25275"/>
            </a:xfrm>
            <a:custGeom>
              <a:avLst/>
              <a:gdLst/>
              <a:ahLst/>
              <a:cxnLst/>
              <a:rect l="l" t="t" r="r" b="b"/>
              <a:pathLst>
                <a:path w="1168" h="1011" extrusionOk="0">
                  <a:moveTo>
                    <a:pt x="667" y="1"/>
                  </a:moveTo>
                  <a:cubicBezTo>
                    <a:pt x="234" y="1"/>
                    <a:pt x="0" y="535"/>
                    <a:pt x="300" y="868"/>
                  </a:cubicBezTo>
                  <a:cubicBezTo>
                    <a:pt x="409" y="966"/>
                    <a:pt x="538" y="1010"/>
                    <a:pt x="663" y="1010"/>
                  </a:cubicBezTo>
                  <a:cubicBezTo>
                    <a:pt x="924" y="1010"/>
                    <a:pt x="1168" y="817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1"/>
            <p:cNvSpPr/>
            <p:nvPr/>
          </p:nvSpPr>
          <p:spPr>
            <a:xfrm>
              <a:off x="-6053237" y="3483963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1" y="234"/>
                    <a:pt x="1" y="500"/>
                  </a:cubicBezTo>
                  <a:cubicBezTo>
                    <a:pt x="1" y="767"/>
                    <a:pt x="234" y="1001"/>
                    <a:pt x="501" y="1001"/>
                  </a:cubicBezTo>
                  <a:cubicBezTo>
                    <a:pt x="768" y="1001"/>
                    <a:pt x="1001" y="767"/>
                    <a:pt x="1001" y="500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1"/>
            <p:cNvSpPr/>
            <p:nvPr/>
          </p:nvSpPr>
          <p:spPr>
            <a:xfrm>
              <a:off x="-6019862" y="3371363"/>
              <a:ext cx="29200" cy="25275"/>
            </a:xfrm>
            <a:custGeom>
              <a:avLst/>
              <a:gdLst/>
              <a:ahLst/>
              <a:cxnLst/>
              <a:rect l="l" t="t" r="r" b="b"/>
              <a:pathLst>
                <a:path w="1168" h="1011" extrusionOk="0">
                  <a:moveTo>
                    <a:pt x="667" y="1"/>
                  </a:moveTo>
                  <a:cubicBezTo>
                    <a:pt x="234" y="1"/>
                    <a:pt x="0" y="535"/>
                    <a:pt x="300" y="868"/>
                  </a:cubicBezTo>
                  <a:cubicBezTo>
                    <a:pt x="409" y="966"/>
                    <a:pt x="538" y="1010"/>
                    <a:pt x="663" y="1010"/>
                  </a:cubicBezTo>
                  <a:cubicBezTo>
                    <a:pt x="924" y="1010"/>
                    <a:pt x="1168" y="817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1"/>
            <p:cNvSpPr/>
            <p:nvPr/>
          </p:nvSpPr>
          <p:spPr>
            <a:xfrm>
              <a:off x="-6057412" y="3408888"/>
              <a:ext cx="29225" cy="25275"/>
            </a:xfrm>
            <a:custGeom>
              <a:avLst/>
              <a:gdLst/>
              <a:ahLst/>
              <a:cxnLst/>
              <a:rect l="l" t="t" r="r" b="b"/>
              <a:pathLst>
                <a:path w="1169" h="1011" extrusionOk="0">
                  <a:moveTo>
                    <a:pt x="668" y="1"/>
                  </a:moveTo>
                  <a:cubicBezTo>
                    <a:pt x="234" y="1"/>
                    <a:pt x="1" y="535"/>
                    <a:pt x="301" y="868"/>
                  </a:cubicBezTo>
                  <a:cubicBezTo>
                    <a:pt x="409" y="966"/>
                    <a:pt x="539" y="1010"/>
                    <a:pt x="664" y="1010"/>
                  </a:cubicBezTo>
                  <a:cubicBezTo>
                    <a:pt x="925" y="1010"/>
                    <a:pt x="1168" y="817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1"/>
            <p:cNvSpPr/>
            <p:nvPr/>
          </p:nvSpPr>
          <p:spPr>
            <a:xfrm>
              <a:off x="-6021012" y="3297088"/>
              <a:ext cx="32850" cy="24350"/>
            </a:xfrm>
            <a:custGeom>
              <a:avLst/>
              <a:gdLst/>
              <a:ahLst/>
              <a:cxnLst/>
              <a:rect l="l" t="t" r="r" b="b"/>
              <a:pathLst>
                <a:path w="1314" h="974" extrusionOk="0">
                  <a:moveTo>
                    <a:pt x="650" y="0"/>
                  </a:moveTo>
                  <a:cubicBezTo>
                    <a:pt x="0" y="0"/>
                    <a:pt x="0" y="973"/>
                    <a:pt x="650" y="973"/>
                  </a:cubicBezTo>
                  <a:cubicBezTo>
                    <a:pt x="671" y="973"/>
                    <a:pt x="692" y="972"/>
                    <a:pt x="713" y="970"/>
                  </a:cubicBezTo>
                  <a:cubicBezTo>
                    <a:pt x="1314" y="937"/>
                    <a:pt x="1314" y="36"/>
                    <a:pt x="713" y="3"/>
                  </a:cubicBezTo>
                  <a:cubicBezTo>
                    <a:pt x="692" y="1"/>
                    <a:pt x="671" y="0"/>
                    <a:pt x="650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1"/>
            <p:cNvSpPr/>
            <p:nvPr/>
          </p:nvSpPr>
          <p:spPr>
            <a:xfrm>
              <a:off x="-6053237" y="33338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801"/>
                    <a:pt x="234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1"/>
            <p:cNvSpPr/>
            <p:nvPr/>
          </p:nvSpPr>
          <p:spPr>
            <a:xfrm>
              <a:off x="-6019862" y="3222088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7" y="1"/>
                  </a:moveTo>
                  <a:cubicBezTo>
                    <a:pt x="234" y="1"/>
                    <a:pt x="0" y="535"/>
                    <a:pt x="300" y="835"/>
                  </a:cubicBezTo>
                  <a:cubicBezTo>
                    <a:pt x="410" y="945"/>
                    <a:pt x="542" y="993"/>
                    <a:pt x="669" y="993"/>
                  </a:cubicBezTo>
                  <a:cubicBezTo>
                    <a:pt x="927" y="993"/>
                    <a:pt x="1168" y="792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1"/>
            <p:cNvSpPr/>
            <p:nvPr/>
          </p:nvSpPr>
          <p:spPr>
            <a:xfrm>
              <a:off x="-6053237" y="32596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01"/>
                    <a:pt x="1" y="501"/>
                  </a:cubicBezTo>
                  <a:cubicBezTo>
                    <a:pt x="1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1"/>
            <p:cNvSpPr/>
            <p:nvPr/>
          </p:nvSpPr>
          <p:spPr>
            <a:xfrm>
              <a:off x="-6019862" y="3147038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7" y="1"/>
                  </a:moveTo>
                  <a:cubicBezTo>
                    <a:pt x="234" y="1"/>
                    <a:pt x="0" y="534"/>
                    <a:pt x="300" y="868"/>
                  </a:cubicBezTo>
                  <a:cubicBezTo>
                    <a:pt x="404" y="962"/>
                    <a:pt x="528" y="1003"/>
                    <a:pt x="648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1"/>
            <p:cNvSpPr/>
            <p:nvPr/>
          </p:nvSpPr>
          <p:spPr>
            <a:xfrm>
              <a:off x="-6053237" y="31845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768"/>
                    <a:pt x="234" y="1002"/>
                    <a:pt x="501" y="1002"/>
                  </a:cubicBezTo>
                  <a:cubicBezTo>
                    <a:pt x="768" y="1002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1"/>
            <p:cNvSpPr/>
            <p:nvPr/>
          </p:nvSpPr>
          <p:spPr>
            <a:xfrm>
              <a:off x="-6021037" y="3071913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1" y="1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4"/>
                  </a:cubicBezTo>
                  <a:cubicBezTo>
                    <a:pt x="1315" y="938"/>
                    <a:pt x="1315" y="70"/>
                    <a:pt x="714" y="4"/>
                  </a:cubicBezTo>
                  <a:cubicBezTo>
                    <a:pt x="693" y="2"/>
                    <a:pt x="673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1"/>
            <p:cNvSpPr/>
            <p:nvPr/>
          </p:nvSpPr>
          <p:spPr>
            <a:xfrm>
              <a:off x="-6053237" y="31095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1"/>
            <p:cNvSpPr/>
            <p:nvPr/>
          </p:nvSpPr>
          <p:spPr>
            <a:xfrm>
              <a:off x="-6019662" y="2997738"/>
              <a:ext cx="29000" cy="24825"/>
            </a:xfrm>
            <a:custGeom>
              <a:avLst/>
              <a:gdLst/>
              <a:ahLst/>
              <a:cxnLst/>
              <a:rect l="l" t="t" r="r" b="b"/>
              <a:pathLst>
                <a:path w="1160" h="993" extrusionOk="0">
                  <a:moveTo>
                    <a:pt x="623" y="0"/>
                  </a:moveTo>
                  <a:cubicBezTo>
                    <a:pt x="213" y="0"/>
                    <a:pt x="1" y="544"/>
                    <a:pt x="292" y="836"/>
                  </a:cubicBezTo>
                  <a:cubicBezTo>
                    <a:pt x="401" y="944"/>
                    <a:pt x="530" y="993"/>
                    <a:pt x="656" y="993"/>
                  </a:cubicBezTo>
                  <a:cubicBezTo>
                    <a:pt x="917" y="993"/>
                    <a:pt x="1160" y="784"/>
                    <a:pt x="1160" y="469"/>
                  </a:cubicBezTo>
                  <a:cubicBezTo>
                    <a:pt x="1160" y="202"/>
                    <a:pt x="926" y="2"/>
                    <a:pt x="659" y="2"/>
                  </a:cubicBezTo>
                  <a:cubicBezTo>
                    <a:pt x="647" y="1"/>
                    <a:pt x="635" y="0"/>
                    <a:pt x="62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1"/>
            <p:cNvSpPr/>
            <p:nvPr/>
          </p:nvSpPr>
          <p:spPr>
            <a:xfrm>
              <a:off x="-6057412" y="3034463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668" y="1"/>
                  </a:moveTo>
                  <a:cubicBezTo>
                    <a:pt x="234" y="1"/>
                    <a:pt x="1" y="534"/>
                    <a:pt x="301" y="868"/>
                  </a:cubicBezTo>
                  <a:cubicBezTo>
                    <a:pt x="409" y="965"/>
                    <a:pt x="539" y="1010"/>
                    <a:pt x="664" y="1010"/>
                  </a:cubicBezTo>
                  <a:cubicBezTo>
                    <a:pt x="925" y="1010"/>
                    <a:pt x="1168" y="816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1"/>
            <p:cNvSpPr/>
            <p:nvPr/>
          </p:nvSpPr>
          <p:spPr>
            <a:xfrm>
              <a:off x="-6021037" y="2922638"/>
              <a:ext cx="32875" cy="25200"/>
            </a:xfrm>
            <a:custGeom>
              <a:avLst/>
              <a:gdLst/>
              <a:ahLst/>
              <a:cxnLst/>
              <a:rect l="l" t="t" r="r" b="b"/>
              <a:pathLst>
                <a:path w="1315" h="1008" extrusionOk="0">
                  <a:moveTo>
                    <a:pt x="653" y="1"/>
                  </a:moveTo>
                  <a:cubicBezTo>
                    <a:pt x="1" y="1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4"/>
                  </a:cubicBezTo>
                  <a:cubicBezTo>
                    <a:pt x="1315" y="938"/>
                    <a:pt x="1315" y="70"/>
                    <a:pt x="714" y="4"/>
                  </a:cubicBezTo>
                  <a:cubicBezTo>
                    <a:pt x="693" y="2"/>
                    <a:pt x="673" y="1"/>
                    <a:pt x="65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1"/>
            <p:cNvSpPr/>
            <p:nvPr/>
          </p:nvSpPr>
          <p:spPr>
            <a:xfrm>
              <a:off x="-6053237" y="29602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01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1"/>
            <p:cNvSpPr/>
            <p:nvPr/>
          </p:nvSpPr>
          <p:spPr>
            <a:xfrm>
              <a:off x="-6019862" y="2847663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7" y="1"/>
                  </a:moveTo>
                  <a:cubicBezTo>
                    <a:pt x="234" y="1"/>
                    <a:pt x="0" y="534"/>
                    <a:pt x="300" y="834"/>
                  </a:cubicBezTo>
                  <a:cubicBezTo>
                    <a:pt x="410" y="944"/>
                    <a:pt x="542" y="993"/>
                    <a:pt x="669" y="993"/>
                  </a:cubicBezTo>
                  <a:cubicBezTo>
                    <a:pt x="927" y="993"/>
                    <a:pt x="1168" y="792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1"/>
            <p:cNvSpPr/>
            <p:nvPr/>
          </p:nvSpPr>
          <p:spPr>
            <a:xfrm>
              <a:off x="-6053237" y="28851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01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1"/>
            <p:cNvSpPr/>
            <p:nvPr/>
          </p:nvSpPr>
          <p:spPr>
            <a:xfrm>
              <a:off x="-6019862" y="2772613"/>
              <a:ext cx="29200" cy="25075"/>
            </a:xfrm>
            <a:custGeom>
              <a:avLst/>
              <a:gdLst/>
              <a:ahLst/>
              <a:cxnLst/>
              <a:rect l="l" t="t" r="r" b="b"/>
              <a:pathLst>
                <a:path w="1168" h="1003" extrusionOk="0">
                  <a:moveTo>
                    <a:pt x="667" y="0"/>
                  </a:moveTo>
                  <a:cubicBezTo>
                    <a:pt x="234" y="0"/>
                    <a:pt x="0" y="534"/>
                    <a:pt x="300" y="868"/>
                  </a:cubicBezTo>
                  <a:cubicBezTo>
                    <a:pt x="404" y="961"/>
                    <a:pt x="528" y="1003"/>
                    <a:pt x="648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1"/>
            <p:cNvSpPr/>
            <p:nvPr/>
          </p:nvSpPr>
          <p:spPr>
            <a:xfrm>
              <a:off x="-6057412" y="2810138"/>
              <a:ext cx="29225" cy="25075"/>
            </a:xfrm>
            <a:custGeom>
              <a:avLst/>
              <a:gdLst/>
              <a:ahLst/>
              <a:cxnLst/>
              <a:rect l="l" t="t" r="r" b="b"/>
              <a:pathLst>
                <a:path w="1169" h="1003" extrusionOk="0">
                  <a:moveTo>
                    <a:pt x="668" y="0"/>
                  </a:moveTo>
                  <a:cubicBezTo>
                    <a:pt x="234" y="0"/>
                    <a:pt x="1" y="534"/>
                    <a:pt x="301" y="868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6" y="1003"/>
                    <a:pt x="1168" y="799"/>
                    <a:pt x="1168" y="501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1"/>
            <p:cNvSpPr/>
            <p:nvPr/>
          </p:nvSpPr>
          <p:spPr>
            <a:xfrm>
              <a:off x="-6021037" y="2697488"/>
              <a:ext cx="32875" cy="25175"/>
            </a:xfrm>
            <a:custGeom>
              <a:avLst/>
              <a:gdLst/>
              <a:ahLst/>
              <a:cxnLst/>
              <a:rect l="l" t="t" r="r" b="b"/>
              <a:pathLst>
                <a:path w="1315" h="1007" extrusionOk="0">
                  <a:moveTo>
                    <a:pt x="653" y="0"/>
                  </a:moveTo>
                  <a:cubicBezTo>
                    <a:pt x="1" y="0"/>
                    <a:pt x="1" y="1007"/>
                    <a:pt x="653" y="1007"/>
                  </a:cubicBezTo>
                  <a:cubicBezTo>
                    <a:pt x="673" y="1007"/>
                    <a:pt x="693" y="1006"/>
                    <a:pt x="714" y="1004"/>
                  </a:cubicBezTo>
                  <a:cubicBezTo>
                    <a:pt x="1315" y="937"/>
                    <a:pt x="1315" y="70"/>
                    <a:pt x="714" y="3"/>
                  </a:cubicBezTo>
                  <a:cubicBezTo>
                    <a:pt x="693" y="1"/>
                    <a:pt x="673" y="0"/>
                    <a:pt x="65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1"/>
            <p:cNvSpPr/>
            <p:nvPr/>
          </p:nvSpPr>
          <p:spPr>
            <a:xfrm>
              <a:off x="-6053237" y="2735088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1" y="234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768" y="1001"/>
                    <a:pt x="1001" y="768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1"/>
            <p:cNvSpPr/>
            <p:nvPr/>
          </p:nvSpPr>
          <p:spPr>
            <a:xfrm>
              <a:off x="-6019662" y="2623313"/>
              <a:ext cx="29000" cy="24825"/>
            </a:xfrm>
            <a:custGeom>
              <a:avLst/>
              <a:gdLst/>
              <a:ahLst/>
              <a:cxnLst/>
              <a:rect l="l" t="t" r="r" b="b"/>
              <a:pathLst>
                <a:path w="1160" h="993" extrusionOk="0">
                  <a:moveTo>
                    <a:pt x="623" y="0"/>
                  </a:moveTo>
                  <a:cubicBezTo>
                    <a:pt x="213" y="0"/>
                    <a:pt x="1" y="544"/>
                    <a:pt x="292" y="835"/>
                  </a:cubicBezTo>
                  <a:cubicBezTo>
                    <a:pt x="401" y="944"/>
                    <a:pt x="530" y="992"/>
                    <a:pt x="656" y="992"/>
                  </a:cubicBezTo>
                  <a:cubicBezTo>
                    <a:pt x="917" y="992"/>
                    <a:pt x="1160" y="784"/>
                    <a:pt x="1160" y="468"/>
                  </a:cubicBezTo>
                  <a:cubicBezTo>
                    <a:pt x="1160" y="202"/>
                    <a:pt x="926" y="1"/>
                    <a:pt x="659" y="1"/>
                  </a:cubicBezTo>
                  <a:cubicBezTo>
                    <a:pt x="647" y="0"/>
                    <a:pt x="635" y="0"/>
                    <a:pt x="62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1"/>
            <p:cNvSpPr/>
            <p:nvPr/>
          </p:nvSpPr>
          <p:spPr>
            <a:xfrm>
              <a:off x="-6057412" y="2660038"/>
              <a:ext cx="29225" cy="25250"/>
            </a:xfrm>
            <a:custGeom>
              <a:avLst/>
              <a:gdLst/>
              <a:ahLst/>
              <a:cxnLst/>
              <a:rect l="l" t="t" r="r" b="b"/>
              <a:pathLst>
                <a:path w="1169" h="1010" extrusionOk="0">
                  <a:moveTo>
                    <a:pt x="668" y="0"/>
                  </a:moveTo>
                  <a:cubicBezTo>
                    <a:pt x="234" y="0"/>
                    <a:pt x="1" y="534"/>
                    <a:pt x="301" y="867"/>
                  </a:cubicBezTo>
                  <a:cubicBezTo>
                    <a:pt x="409" y="965"/>
                    <a:pt x="539" y="1010"/>
                    <a:pt x="664" y="1010"/>
                  </a:cubicBezTo>
                  <a:cubicBezTo>
                    <a:pt x="925" y="1010"/>
                    <a:pt x="1168" y="816"/>
                    <a:pt x="1168" y="500"/>
                  </a:cubicBezTo>
                  <a:cubicBezTo>
                    <a:pt x="1168" y="234"/>
                    <a:pt x="935" y="0"/>
                    <a:pt x="668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1"/>
            <p:cNvSpPr/>
            <p:nvPr/>
          </p:nvSpPr>
          <p:spPr>
            <a:xfrm>
              <a:off x="-6019862" y="2548288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7" y="0"/>
                  </a:moveTo>
                  <a:cubicBezTo>
                    <a:pt x="234" y="0"/>
                    <a:pt x="0" y="534"/>
                    <a:pt x="300" y="834"/>
                  </a:cubicBezTo>
                  <a:cubicBezTo>
                    <a:pt x="410" y="944"/>
                    <a:pt x="542" y="992"/>
                    <a:pt x="669" y="992"/>
                  </a:cubicBezTo>
                  <a:cubicBezTo>
                    <a:pt x="927" y="992"/>
                    <a:pt x="1168" y="792"/>
                    <a:pt x="1168" y="501"/>
                  </a:cubicBezTo>
                  <a:cubicBezTo>
                    <a:pt x="1168" y="200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1"/>
            <p:cNvSpPr/>
            <p:nvPr/>
          </p:nvSpPr>
          <p:spPr>
            <a:xfrm>
              <a:off x="-6053237" y="25849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802"/>
                    <a:pt x="234" y="1002"/>
                    <a:pt x="501" y="1002"/>
                  </a:cubicBezTo>
                  <a:cubicBezTo>
                    <a:pt x="768" y="1002"/>
                    <a:pt x="1001" y="802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1"/>
            <p:cNvSpPr/>
            <p:nvPr/>
          </p:nvSpPr>
          <p:spPr>
            <a:xfrm>
              <a:off x="-6053237" y="2510763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1" y="200"/>
                    <a:pt x="1" y="501"/>
                  </a:cubicBezTo>
                  <a:cubicBezTo>
                    <a:pt x="1" y="767"/>
                    <a:pt x="234" y="1001"/>
                    <a:pt x="501" y="1001"/>
                  </a:cubicBezTo>
                  <a:cubicBezTo>
                    <a:pt x="768" y="1001"/>
                    <a:pt x="1001" y="767"/>
                    <a:pt x="1001" y="501"/>
                  </a:cubicBezTo>
                  <a:cubicBezTo>
                    <a:pt x="1001" y="200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1"/>
            <p:cNvSpPr/>
            <p:nvPr/>
          </p:nvSpPr>
          <p:spPr>
            <a:xfrm>
              <a:off x="-5944812" y="3521488"/>
              <a:ext cx="29200" cy="25075"/>
            </a:xfrm>
            <a:custGeom>
              <a:avLst/>
              <a:gdLst/>
              <a:ahLst/>
              <a:cxnLst/>
              <a:rect l="l" t="t" r="r" b="b"/>
              <a:pathLst>
                <a:path w="1168" h="1003" extrusionOk="0">
                  <a:moveTo>
                    <a:pt x="667" y="0"/>
                  </a:moveTo>
                  <a:cubicBezTo>
                    <a:pt x="200" y="0"/>
                    <a:pt x="0" y="534"/>
                    <a:pt x="300" y="867"/>
                  </a:cubicBezTo>
                  <a:cubicBezTo>
                    <a:pt x="404" y="961"/>
                    <a:pt x="528" y="1003"/>
                    <a:pt x="648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1"/>
            <p:cNvSpPr/>
            <p:nvPr/>
          </p:nvSpPr>
          <p:spPr>
            <a:xfrm>
              <a:off x="-5978187" y="3558163"/>
              <a:ext cx="26725" cy="17550"/>
            </a:xfrm>
            <a:custGeom>
              <a:avLst/>
              <a:gdLst/>
              <a:ahLst/>
              <a:cxnLst/>
              <a:rect l="l" t="t" r="r" b="b"/>
              <a:pathLst>
                <a:path w="1069" h="702" extrusionOk="0">
                  <a:moveTo>
                    <a:pt x="468" y="1"/>
                  </a:moveTo>
                  <a:lnTo>
                    <a:pt x="501" y="34"/>
                  </a:lnTo>
                  <a:cubicBezTo>
                    <a:pt x="484" y="32"/>
                    <a:pt x="467" y="31"/>
                    <a:pt x="450" y="31"/>
                  </a:cubicBezTo>
                  <a:cubicBezTo>
                    <a:pt x="205" y="31"/>
                    <a:pt x="1" y="254"/>
                    <a:pt x="1" y="535"/>
                  </a:cubicBezTo>
                  <a:cubicBezTo>
                    <a:pt x="1" y="535"/>
                    <a:pt x="1" y="568"/>
                    <a:pt x="1" y="601"/>
                  </a:cubicBezTo>
                  <a:lnTo>
                    <a:pt x="935" y="701"/>
                  </a:lnTo>
                  <a:cubicBezTo>
                    <a:pt x="1068" y="368"/>
                    <a:pt x="835" y="1"/>
                    <a:pt x="468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1"/>
            <p:cNvSpPr/>
            <p:nvPr/>
          </p:nvSpPr>
          <p:spPr>
            <a:xfrm>
              <a:off x="-5942312" y="3446938"/>
              <a:ext cx="27550" cy="24625"/>
            </a:xfrm>
            <a:custGeom>
              <a:avLst/>
              <a:gdLst/>
              <a:ahLst/>
              <a:cxnLst/>
              <a:rect l="l" t="t" r="r" b="b"/>
              <a:pathLst>
                <a:path w="1102" h="985" extrusionOk="0">
                  <a:moveTo>
                    <a:pt x="572" y="0"/>
                  </a:moveTo>
                  <a:cubicBezTo>
                    <a:pt x="537" y="0"/>
                    <a:pt x="502" y="5"/>
                    <a:pt x="467" y="13"/>
                  </a:cubicBezTo>
                  <a:cubicBezTo>
                    <a:pt x="200" y="47"/>
                    <a:pt x="0" y="314"/>
                    <a:pt x="67" y="580"/>
                  </a:cubicBezTo>
                  <a:cubicBezTo>
                    <a:pt x="97" y="825"/>
                    <a:pt x="323" y="985"/>
                    <a:pt x="566" y="985"/>
                  </a:cubicBezTo>
                  <a:cubicBezTo>
                    <a:pt x="589" y="985"/>
                    <a:pt x="611" y="984"/>
                    <a:pt x="634" y="981"/>
                  </a:cubicBezTo>
                  <a:cubicBezTo>
                    <a:pt x="901" y="947"/>
                    <a:pt x="1101" y="680"/>
                    <a:pt x="1034" y="414"/>
                  </a:cubicBezTo>
                  <a:cubicBezTo>
                    <a:pt x="1005" y="182"/>
                    <a:pt x="800" y="0"/>
                    <a:pt x="57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1"/>
            <p:cNvSpPr/>
            <p:nvPr/>
          </p:nvSpPr>
          <p:spPr>
            <a:xfrm>
              <a:off x="-5978187" y="3483963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1" y="234"/>
                    <a:pt x="1" y="500"/>
                  </a:cubicBezTo>
                  <a:cubicBezTo>
                    <a:pt x="1" y="767"/>
                    <a:pt x="234" y="1001"/>
                    <a:pt x="501" y="1001"/>
                  </a:cubicBezTo>
                  <a:cubicBezTo>
                    <a:pt x="768" y="1001"/>
                    <a:pt x="1002" y="767"/>
                    <a:pt x="1002" y="500"/>
                  </a:cubicBezTo>
                  <a:cubicBezTo>
                    <a:pt x="1002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1"/>
            <p:cNvSpPr/>
            <p:nvPr/>
          </p:nvSpPr>
          <p:spPr>
            <a:xfrm>
              <a:off x="-5932312" y="3379613"/>
              <a:ext cx="26700" cy="25250"/>
            </a:xfrm>
            <a:custGeom>
              <a:avLst/>
              <a:gdLst/>
              <a:ahLst/>
              <a:cxnLst/>
              <a:rect l="l" t="t" r="r" b="b"/>
              <a:pathLst>
                <a:path w="1068" h="1010" extrusionOk="0">
                  <a:moveTo>
                    <a:pt x="535" y="0"/>
                  </a:moveTo>
                  <a:cubicBezTo>
                    <a:pt x="513" y="0"/>
                    <a:pt x="490" y="2"/>
                    <a:pt x="468" y="4"/>
                  </a:cubicBezTo>
                  <a:cubicBezTo>
                    <a:pt x="167" y="38"/>
                    <a:pt x="1" y="305"/>
                    <a:pt x="34" y="571"/>
                  </a:cubicBezTo>
                  <a:cubicBezTo>
                    <a:pt x="95" y="846"/>
                    <a:pt x="296" y="1009"/>
                    <a:pt x="534" y="1009"/>
                  </a:cubicBezTo>
                  <a:cubicBezTo>
                    <a:pt x="556" y="1009"/>
                    <a:pt x="578" y="1008"/>
                    <a:pt x="601" y="1005"/>
                  </a:cubicBezTo>
                  <a:cubicBezTo>
                    <a:pt x="901" y="938"/>
                    <a:pt x="1068" y="705"/>
                    <a:pt x="1035" y="438"/>
                  </a:cubicBezTo>
                  <a:cubicBezTo>
                    <a:pt x="1004" y="163"/>
                    <a:pt x="778" y="0"/>
                    <a:pt x="535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1"/>
            <p:cNvSpPr/>
            <p:nvPr/>
          </p:nvSpPr>
          <p:spPr>
            <a:xfrm>
              <a:off x="-5982337" y="3408888"/>
              <a:ext cx="29200" cy="25275"/>
            </a:xfrm>
            <a:custGeom>
              <a:avLst/>
              <a:gdLst/>
              <a:ahLst/>
              <a:cxnLst/>
              <a:rect l="l" t="t" r="r" b="b"/>
              <a:pathLst>
                <a:path w="1168" h="1011" extrusionOk="0">
                  <a:moveTo>
                    <a:pt x="667" y="1"/>
                  </a:moveTo>
                  <a:cubicBezTo>
                    <a:pt x="200" y="1"/>
                    <a:pt x="0" y="568"/>
                    <a:pt x="300" y="868"/>
                  </a:cubicBezTo>
                  <a:cubicBezTo>
                    <a:pt x="409" y="966"/>
                    <a:pt x="538" y="1010"/>
                    <a:pt x="663" y="1010"/>
                  </a:cubicBezTo>
                  <a:cubicBezTo>
                    <a:pt x="924" y="1010"/>
                    <a:pt x="1168" y="817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1"/>
            <p:cNvSpPr/>
            <p:nvPr/>
          </p:nvSpPr>
          <p:spPr>
            <a:xfrm>
              <a:off x="-5944812" y="3297163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7" y="0"/>
                  </a:moveTo>
                  <a:cubicBezTo>
                    <a:pt x="200" y="0"/>
                    <a:pt x="0" y="534"/>
                    <a:pt x="300" y="834"/>
                  </a:cubicBezTo>
                  <a:cubicBezTo>
                    <a:pt x="410" y="944"/>
                    <a:pt x="542" y="992"/>
                    <a:pt x="669" y="992"/>
                  </a:cubicBezTo>
                  <a:cubicBezTo>
                    <a:pt x="928" y="992"/>
                    <a:pt x="1168" y="791"/>
                    <a:pt x="1168" y="500"/>
                  </a:cubicBezTo>
                  <a:cubicBezTo>
                    <a:pt x="1168" y="200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1"/>
            <p:cNvSpPr/>
            <p:nvPr/>
          </p:nvSpPr>
          <p:spPr>
            <a:xfrm>
              <a:off x="-5978187" y="33338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801"/>
                    <a:pt x="234" y="1001"/>
                    <a:pt x="501" y="1001"/>
                  </a:cubicBezTo>
                  <a:cubicBezTo>
                    <a:pt x="768" y="1001"/>
                    <a:pt x="1002" y="801"/>
                    <a:pt x="1002" y="501"/>
                  </a:cubicBezTo>
                  <a:cubicBezTo>
                    <a:pt x="1002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1"/>
            <p:cNvSpPr/>
            <p:nvPr/>
          </p:nvSpPr>
          <p:spPr>
            <a:xfrm>
              <a:off x="-5932312" y="3229488"/>
              <a:ext cx="26700" cy="25250"/>
            </a:xfrm>
            <a:custGeom>
              <a:avLst/>
              <a:gdLst/>
              <a:ahLst/>
              <a:cxnLst/>
              <a:rect l="l" t="t" r="r" b="b"/>
              <a:pathLst>
                <a:path w="1068" h="1010" extrusionOk="0">
                  <a:moveTo>
                    <a:pt x="536" y="1"/>
                  </a:moveTo>
                  <a:cubicBezTo>
                    <a:pt x="513" y="1"/>
                    <a:pt x="490" y="2"/>
                    <a:pt x="468" y="5"/>
                  </a:cubicBezTo>
                  <a:cubicBezTo>
                    <a:pt x="167" y="38"/>
                    <a:pt x="1" y="305"/>
                    <a:pt x="34" y="572"/>
                  </a:cubicBezTo>
                  <a:cubicBezTo>
                    <a:pt x="96" y="819"/>
                    <a:pt x="301" y="1009"/>
                    <a:pt x="543" y="1009"/>
                  </a:cubicBezTo>
                  <a:cubicBezTo>
                    <a:pt x="562" y="1009"/>
                    <a:pt x="581" y="1008"/>
                    <a:pt x="601" y="1006"/>
                  </a:cubicBezTo>
                  <a:cubicBezTo>
                    <a:pt x="901" y="939"/>
                    <a:pt x="1068" y="706"/>
                    <a:pt x="1035" y="405"/>
                  </a:cubicBezTo>
                  <a:cubicBezTo>
                    <a:pt x="1004" y="161"/>
                    <a:pt x="778" y="1"/>
                    <a:pt x="536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1"/>
            <p:cNvSpPr/>
            <p:nvPr/>
          </p:nvSpPr>
          <p:spPr>
            <a:xfrm>
              <a:off x="-5978187" y="32596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01"/>
                    <a:pt x="1" y="501"/>
                  </a:cubicBezTo>
                  <a:cubicBezTo>
                    <a:pt x="1" y="768"/>
                    <a:pt x="234" y="1002"/>
                    <a:pt x="501" y="1002"/>
                  </a:cubicBezTo>
                  <a:cubicBezTo>
                    <a:pt x="768" y="1002"/>
                    <a:pt x="1002" y="768"/>
                    <a:pt x="1002" y="501"/>
                  </a:cubicBezTo>
                  <a:cubicBezTo>
                    <a:pt x="1002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1"/>
            <p:cNvSpPr/>
            <p:nvPr/>
          </p:nvSpPr>
          <p:spPr>
            <a:xfrm>
              <a:off x="-5944812" y="3147038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7" y="1"/>
                  </a:moveTo>
                  <a:cubicBezTo>
                    <a:pt x="200" y="1"/>
                    <a:pt x="0" y="534"/>
                    <a:pt x="300" y="868"/>
                  </a:cubicBezTo>
                  <a:cubicBezTo>
                    <a:pt x="404" y="962"/>
                    <a:pt x="528" y="1003"/>
                    <a:pt x="648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1"/>
            <p:cNvSpPr/>
            <p:nvPr/>
          </p:nvSpPr>
          <p:spPr>
            <a:xfrm>
              <a:off x="-5978187" y="31845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768"/>
                    <a:pt x="234" y="1002"/>
                    <a:pt x="501" y="1002"/>
                  </a:cubicBezTo>
                  <a:cubicBezTo>
                    <a:pt x="768" y="1002"/>
                    <a:pt x="1002" y="768"/>
                    <a:pt x="1002" y="501"/>
                  </a:cubicBezTo>
                  <a:cubicBezTo>
                    <a:pt x="1002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1"/>
            <p:cNvSpPr/>
            <p:nvPr/>
          </p:nvSpPr>
          <p:spPr>
            <a:xfrm>
              <a:off x="-5942312" y="3072513"/>
              <a:ext cx="27550" cy="24850"/>
            </a:xfrm>
            <a:custGeom>
              <a:avLst/>
              <a:gdLst/>
              <a:ahLst/>
              <a:cxnLst/>
              <a:rect l="l" t="t" r="r" b="b"/>
              <a:pathLst>
                <a:path w="1102" h="994" extrusionOk="0">
                  <a:moveTo>
                    <a:pt x="572" y="0"/>
                  </a:moveTo>
                  <a:cubicBezTo>
                    <a:pt x="537" y="0"/>
                    <a:pt x="502" y="4"/>
                    <a:pt x="467" y="13"/>
                  </a:cubicBezTo>
                  <a:cubicBezTo>
                    <a:pt x="200" y="46"/>
                    <a:pt x="0" y="313"/>
                    <a:pt x="67" y="580"/>
                  </a:cubicBezTo>
                  <a:cubicBezTo>
                    <a:pt x="96" y="812"/>
                    <a:pt x="301" y="993"/>
                    <a:pt x="529" y="993"/>
                  </a:cubicBezTo>
                  <a:cubicBezTo>
                    <a:pt x="564" y="993"/>
                    <a:pt x="599" y="989"/>
                    <a:pt x="634" y="980"/>
                  </a:cubicBezTo>
                  <a:cubicBezTo>
                    <a:pt x="901" y="947"/>
                    <a:pt x="1101" y="680"/>
                    <a:pt x="1034" y="413"/>
                  </a:cubicBezTo>
                  <a:cubicBezTo>
                    <a:pt x="1005" y="181"/>
                    <a:pt x="800" y="0"/>
                    <a:pt x="57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1"/>
            <p:cNvSpPr/>
            <p:nvPr/>
          </p:nvSpPr>
          <p:spPr>
            <a:xfrm>
              <a:off x="-5978187" y="310951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768" y="1001"/>
                    <a:pt x="1002" y="768"/>
                    <a:pt x="1002" y="501"/>
                  </a:cubicBezTo>
                  <a:cubicBezTo>
                    <a:pt x="1002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1"/>
            <p:cNvSpPr/>
            <p:nvPr/>
          </p:nvSpPr>
          <p:spPr>
            <a:xfrm>
              <a:off x="-5932312" y="3004338"/>
              <a:ext cx="26700" cy="25250"/>
            </a:xfrm>
            <a:custGeom>
              <a:avLst/>
              <a:gdLst/>
              <a:ahLst/>
              <a:cxnLst/>
              <a:rect l="l" t="t" r="r" b="b"/>
              <a:pathLst>
                <a:path w="1068" h="1010" extrusionOk="0">
                  <a:moveTo>
                    <a:pt x="536" y="0"/>
                  </a:moveTo>
                  <a:cubicBezTo>
                    <a:pt x="513" y="0"/>
                    <a:pt x="490" y="2"/>
                    <a:pt x="468" y="5"/>
                  </a:cubicBezTo>
                  <a:cubicBezTo>
                    <a:pt x="167" y="38"/>
                    <a:pt x="1" y="305"/>
                    <a:pt x="34" y="572"/>
                  </a:cubicBezTo>
                  <a:cubicBezTo>
                    <a:pt x="65" y="819"/>
                    <a:pt x="296" y="1009"/>
                    <a:pt x="542" y="1009"/>
                  </a:cubicBezTo>
                  <a:cubicBezTo>
                    <a:pt x="562" y="1009"/>
                    <a:pt x="581" y="1008"/>
                    <a:pt x="601" y="1005"/>
                  </a:cubicBezTo>
                  <a:cubicBezTo>
                    <a:pt x="901" y="939"/>
                    <a:pt x="1068" y="672"/>
                    <a:pt x="1035" y="405"/>
                  </a:cubicBezTo>
                  <a:cubicBezTo>
                    <a:pt x="1004" y="161"/>
                    <a:pt x="778" y="0"/>
                    <a:pt x="536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1"/>
            <p:cNvSpPr/>
            <p:nvPr/>
          </p:nvSpPr>
          <p:spPr>
            <a:xfrm>
              <a:off x="-5982337" y="3034463"/>
              <a:ext cx="29200" cy="25250"/>
            </a:xfrm>
            <a:custGeom>
              <a:avLst/>
              <a:gdLst/>
              <a:ahLst/>
              <a:cxnLst/>
              <a:rect l="l" t="t" r="r" b="b"/>
              <a:pathLst>
                <a:path w="1168" h="1010" extrusionOk="0">
                  <a:moveTo>
                    <a:pt x="667" y="1"/>
                  </a:moveTo>
                  <a:cubicBezTo>
                    <a:pt x="200" y="1"/>
                    <a:pt x="0" y="568"/>
                    <a:pt x="300" y="868"/>
                  </a:cubicBezTo>
                  <a:cubicBezTo>
                    <a:pt x="409" y="965"/>
                    <a:pt x="538" y="1010"/>
                    <a:pt x="663" y="1010"/>
                  </a:cubicBezTo>
                  <a:cubicBezTo>
                    <a:pt x="924" y="1010"/>
                    <a:pt x="1168" y="816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1"/>
            <p:cNvSpPr/>
            <p:nvPr/>
          </p:nvSpPr>
          <p:spPr>
            <a:xfrm>
              <a:off x="-5944812" y="2922713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7" y="1"/>
                  </a:moveTo>
                  <a:cubicBezTo>
                    <a:pt x="200" y="1"/>
                    <a:pt x="0" y="534"/>
                    <a:pt x="300" y="868"/>
                  </a:cubicBezTo>
                  <a:cubicBezTo>
                    <a:pt x="404" y="961"/>
                    <a:pt x="528" y="1003"/>
                    <a:pt x="648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1"/>
            <p:cNvSpPr/>
            <p:nvPr/>
          </p:nvSpPr>
          <p:spPr>
            <a:xfrm>
              <a:off x="-5978187" y="296023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01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768" y="1001"/>
                    <a:pt x="1002" y="768"/>
                    <a:pt x="1002" y="501"/>
                  </a:cubicBezTo>
                  <a:cubicBezTo>
                    <a:pt x="1002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1"/>
            <p:cNvSpPr/>
            <p:nvPr/>
          </p:nvSpPr>
          <p:spPr>
            <a:xfrm>
              <a:off x="-5932312" y="2854013"/>
              <a:ext cx="26700" cy="24850"/>
            </a:xfrm>
            <a:custGeom>
              <a:avLst/>
              <a:gdLst/>
              <a:ahLst/>
              <a:cxnLst/>
              <a:rect l="l" t="t" r="r" b="b"/>
              <a:pathLst>
                <a:path w="1068" h="994" extrusionOk="0">
                  <a:moveTo>
                    <a:pt x="549" y="0"/>
                  </a:moveTo>
                  <a:cubicBezTo>
                    <a:pt x="512" y="0"/>
                    <a:pt x="474" y="5"/>
                    <a:pt x="434" y="13"/>
                  </a:cubicBezTo>
                  <a:cubicBezTo>
                    <a:pt x="167" y="47"/>
                    <a:pt x="1" y="314"/>
                    <a:pt x="34" y="580"/>
                  </a:cubicBezTo>
                  <a:cubicBezTo>
                    <a:pt x="63" y="812"/>
                    <a:pt x="268" y="994"/>
                    <a:pt x="496" y="994"/>
                  </a:cubicBezTo>
                  <a:cubicBezTo>
                    <a:pt x="531" y="994"/>
                    <a:pt x="566" y="990"/>
                    <a:pt x="601" y="981"/>
                  </a:cubicBezTo>
                  <a:cubicBezTo>
                    <a:pt x="868" y="947"/>
                    <a:pt x="1068" y="681"/>
                    <a:pt x="1035" y="414"/>
                  </a:cubicBezTo>
                  <a:cubicBezTo>
                    <a:pt x="977" y="182"/>
                    <a:pt x="793" y="0"/>
                    <a:pt x="549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1"/>
            <p:cNvSpPr/>
            <p:nvPr/>
          </p:nvSpPr>
          <p:spPr>
            <a:xfrm>
              <a:off x="-5978187" y="2885188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01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768" y="1001"/>
                    <a:pt x="1002" y="768"/>
                    <a:pt x="1002" y="501"/>
                  </a:cubicBezTo>
                  <a:cubicBezTo>
                    <a:pt x="1002" y="201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1"/>
            <p:cNvSpPr/>
            <p:nvPr/>
          </p:nvSpPr>
          <p:spPr>
            <a:xfrm>
              <a:off x="-5932312" y="2778963"/>
              <a:ext cx="26700" cy="24850"/>
            </a:xfrm>
            <a:custGeom>
              <a:avLst/>
              <a:gdLst/>
              <a:ahLst/>
              <a:cxnLst/>
              <a:rect l="l" t="t" r="r" b="b"/>
              <a:pathLst>
                <a:path w="1068" h="994" extrusionOk="0">
                  <a:moveTo>
                    <a:pt x="549" y="0"/>
                  </a:moveTo>
                  <a:cubicBezTo>
                    <a:pt x="512" y="0"/>
                    <a:pt x="474" y="4"/>
                    <a:pt x="434" y="13"/>
                  </a:cubicBezTo>
                  <a:cubicBezTo>
                    <a:pt x="167" y="47"/>
                    <a:pt x="1" y="313"/>
                    <a:pt x="34" y="580"/>
                  </a:cubicBezTo>
                  <a:cubicBezTo>
                    <a:pt x="63" y="812"/>
                    <a:pt x="268" y="994"/>
                    <a:pt x="496" y="994"/>
                  </a:cubicBezTo>
                  <a:cubicBezTo>
                    <a:pt x="531" y="994"/>
                    <a:pt x="566" y="989"/>
                    <a:pt x="601" y="981"/>
                  </a:cubicBezTo>
                  <a:cubicBezTo>
                    <a:pt x="868" y="947"/>
                    <a:pt x="1068" y="680"/>
                    <a:pt x="1035" y="414"/>
                  </a:cubicBezTo>
                  <a:cubicBezTo>
                    <a:pt x="977" y="182"/>
                    <a:pt x="793" y="0"/>
                    <a:pt x="549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1"/>
            <p:cNvSpPr/>
            <p:nvPr/>
          </p:nvSpPr>
          <p:spPr>
            <a:xfrm>
              <a:off x="-5982337" y="2810138"/>
              <a:ext cx="29200" cy="25075"/>
            </a:xfrm>
            <a:custGeom>
              <a:avLst/>
              <a:gdLst/>
              <a:ahLst/>
              <a:cxnLst/>
              <a:rect l="l" t="t" r="r" b="b"/>
              <a:pathLst>
                <a:path w="1168" h="1003" extrusionOk="0">
                  <a:moveTo>
                    <a:pt x="667" y="0"/>
                  </a:moveTo>
                  <a:cubicBezTo>
                    <a:pt x="200" y="0"/>
                    <a:pt x="0" y="534"/>
                    <a:pt x="300" y="868"/>
                  </a:cubicBezTo>
                  <a:cubicBezTo>
                    <a:pt x="404" y="961"/>
                    <a:pt x="528" y="1003"/>
                    <a:pt x="648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1"/>
            <p:cNvSpPr/>
            <p:nvPr/>
          </p:nvSpPr>
          <p:spPr>
            <a:xfrm>
              <a:off x="-5944812" y="2697563"/>
              <a:ext cx="29200" cy="25250"/>
            </a:xfrm>
            <a:custGeom>
              <a:avLst/>
              <a:gdLst/>
              <a:ahLst/>
              <a:cxnLst/>
              <a:rect l="l" t="t" r="r" b="b"/>
              <a:pathLst>
                <a:path w="1168" h="1010" extrusionOk="0">
                  <a:moveTo>
                    <a:pt x="667" y="0"/>
                  </a:moveTo>
                  <a:cubicBezTo>
                    <a:pt x="200" y="0"/>
                    <a:pt x="0" y="534"/>
                    <a:pt x="300" y="868"/>
                  </a:cubicBezTo>
                  <a:cubicBezTo>
                    <a:pt x="409" y="965"/>
                    <a:pt x="538" y="1010"/>
                    <a:pt x="663" y="1010"/>
                  </a:cubicBezTo>
                  <a:cubicBezTo>
                    <a:pt x="924" y="1010"/>
                    <a:pt x="1168" y="816"/>
                    <a:pt x="1168" y="501"/>
                  </a:cubicBezTo>
                  <a:cubicBezTo>
                    <a:pt x="1168" y="234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1"/>
            <p:cNvSpPr/>
            <p:nvPr/>
          </p:nvSpPr>
          <p:spPr>
            <a:xfrm>
              <a:off x="-5978187" y="2735088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34" y="0"/>
                    <a:pt x="1" y="234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768" y="1001"/>
                    <a:pt x="1002" y="768"/>
                    <a:pt x="1002" y="501"/>
                  </a:cubicBezTo>
                  <a:cubicBezTo>
                    <a:pt x="1002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1"/>
            <p:cNvSpPr/>
            <p:nvPr/>
          </p:nvSpPr>
          <p:spPr>
            <a:xfrm>
              <a:off x="-5942312" y="2623013"/>
              <a:ext cx="27550" cy="24850"/>
            </a:xfrm>
            <a:custGeom>
              <a:avLst/>
              <a:gdLst/>
              <a:ahLst/>
              <a:cxnLst/>
              <a:rect l="l" t="t" r="r" b="b"/>
              <a:pathLst>
                <a:path w="1102" h="994" extrusionOk="0">
                  <a:moveTo>
                    <a:pt x="572" y="0"/>
                  </a:moveTo>
                  <a:cubicBezTo>
                    <a:pt x="537" y="0"/>
                    <a:pt x="502" y="5"/>
                    <a:pt x="467" y="13"/>
                  </a:cubicBezTo>
                  <a:cubicBezTo>
                    <a:pt x="200" y="47"/>
                    <a:pt x="0" y="314"/>
                    <a:pt x="67" y="580"/>
                  </a:cubicBezTo>
                  <a:cubicBezTo>
                    <a:pt x="96" y="812"/>
                    <a:pt x="301" y="994"/>
                    <a:pt x="529" y="994"/>
                  </a:cubicBezTo>
                  <a:cubicBezTo>
                    <a:pt x="564" y="994"/>
                    <a:pt x="599" y="990"/>
                    <a:pt x="634" y="981"/>
                  </a:cubicBezTo>
                  <a:cubicBezTo>
                    <a:pt x="901" y="947"/>
                    <a:pt x="1101" y="681"/>
                    <a:pt x="1034" y="414"/>
                  </a:cubicBezTo>
                  <a:cubicBezTo>
                    <a:pt x="1005" y="182"/>
                    <a:pt x="800" y="0"/>
                    <a:pt x="57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1"/>
            <p:cNvSpPr/>
            <p:nvPr/>
          </p:nvSpPr>
          <p:spPr>
            <a:xfrm>
              <a:off x="-5982337" y="2660038"/>
              <a:ext cx="29200" cy="25250"/>
            </a:xfrm>
            <a:custGeom>
              <a:avLst/>
              <a:gdLst/>
              <a:ahLst/>
              <a:cxnLst/>
              <a:rect l="l" t="t" r="r" b="b"/>
              <a:pathLst>
                <a:path w="1168" h="1010" extrusionOk="0">
                  <a:moveTo>
                    <a:pt x="667" y="0"/>
                  </a:moveTo>
                  <a:cubicBezTo>
                    <a:pt x="200" y="0"/>
                    <a:pt x="0" y="567"/>
                    <a:pt x="300" y="867"/>
                  </a:cubicBezTo>
                  <a:cubicBezTo>
                    <a:pt x="409" y="965"/>
                    <a:pt x="538" y="1010"/>
                    <a:pt x="663" y="1010"/>
                  </a:cubicBezTo>
                  <a:cubicBezTo>
                    <a:pt x="924" y="1010"/>
                    <a:pt x="1168" y="816"/>
                    <a:pt x="1168" y="500"/>
                  </a:cubicBezTo>
                  <a:cubicBezTo>
                    <a:pt x="1168" y="234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1"/>
            <p:cNvSpPr/>
            <p:nvPr/>
          </p:nvSpPr>
          <p:spPr>
            <a:xfrm>
              <a:off x="-5978187" y="2584963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34" y="1"/>
                    <a:pt x="1" y="234"/>
                    <a:pt x="1" y="501"/>
                  </a:cubicBezTo>
                  <a:cubicBezTo>
                    <a:pt x="1" y="802"/>
                    <a:pt x="234" y="1002"/>
                    <a:pt x="501" y="1002"/>
                  </a:cubicBezTo>
                  <a:cubicBezTo>
                    <a:pt x="768" y="1002"/>
                    <a:pt x="1002" y="802"/>
                    <a:pt x="1002" y="501"/>
                  </a:cubicBezTo>
                  <a:cubicBezTo>
                    <a:pt x="1002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1"/>
            <p:cNvSpPr/>
            <p:nvPr/>
          </p:nvSpPr>
          <p:spPr>
            <a:xfrm>
              <a:off x="-5907287" y="3558963"/>
              <a:ext cx="29200" cy="25075"/>
            </a:xfrm>
            <a:custGeom>
              <a:avLst/>
              <a:gdLst/>
              <a:ahLst/>
              <a:cxnLst/>
              <a:rect l="l" t="t" r="r" b="b"/>
              <a:pathLst>
                <a:path w="1168" h="1003" extrusionOk="0">
                  <a:moveTo>
                    <a:pt x="659" y="0"/>
                  </a:moveTo>
                  <a:cubicBezTo>
                    <a:pt x="544" y="0"/>
                    <a:pt x="427" y="42"/>
                    <a:pt x="334" y="136"/>
                  </a:cubicBezTo>
                  <a:cubicBezTo>
                    <a:pt x="0" y="403"/>
                    <a:pt x="167" y="970"/>
                    <a:pt x="601" y="1003"/>
                  </a:cubicBezTo>
                  <a:lnTo>
                    <a:pt x="667" y="1003"/>
                  </a:lnTo>
                  <a:cubicBezTo>
                    <a:pt x="934" y="970"/>
                    <a:pt x="1168" y="769"/>
                    <a:pt x="1168" y="503"/>
                  </a:cubicBezTo>
                  <a:cubicBezTo>
                    <a:pt x="1168" y="204"/>
                    <a:pt x="915" y="0"/>
                    <a:pt x="659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1"/>
            <p:cNvSpPr/>
            <p:nvPr/>
          </p:nvSpPr>
          <p:spPr>
            <a:xfrm>
              <a:off x="-5870612" y="3521488"/>
              <a:ext cx="30050" cy="25075"/>
            </a:xfrm>
            <a:custGeom>
              <a:avLst/>
              <a:gdLst/>
              <a:ahLst/>
              <a:cxnLst/>
              <a:rect l="l" t="t" r="r" b="b"/>
              <a:pathLst>
                <a:path w="1202" h="1003" extrusionOk="0">
                  <a:moveTo>
                    <a:pt x="701" y="0"/>
                  </a:moveTo>
                  <a:cubicBezTo>
                    <a:pt x="234" y="0"/>
                    <a:pt x="1" y="534"/>
                    <a:pt x="335" y="867"/>
                  </a:cubicBezTo>
                  <a:cubicBezTo>
                    <a:pt x="428" y="961"/>
                    <a:pt x="544" y="1003"/>
                    <a:pt x="661" y="1003"/>
                  </a:cubicBezTo>
                  <a:cubicBezTo>
                    <a:pt x="919" y="1003"/>
                    <a:pt x="1179" y="799"/>
                    <a:pt x="1202" y="501"/>
                  </a:cubicBezTo>
                  <a:cubicBezTo>
                    <a:pt x="1202" y="234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1"/>
            <p:cNvSpPr/>
            <p:nvPr/>
          </p:nvSpPr>
          <p:spPr>
            <a:xfrm>
              <a:off x="-5870612" y="3446413"/>
              <a:ext cx="30050" cy="25275"/>
            </a:xfrm>
            <a:custGeom>
              <a:avLst/>
              <a:gdLst/>
              <a:ahLst/>
              <a:cxnLst/>
              <a:rect l="l" t="t" r="r" b="b"/>
              <a:pathLst>
                <a:path w="1202" h="1011" extrusionOk="0">
                  <a:moveTo>
                    <a:pt x="701" y="1"/>
                  </a:moveTo>
                  <a:cubicBezTo>
                    <a:pt x="234" y="1"/>
                    <a:pt x="1" y="535"/>
                    <a:pt x="335" y="868"/>
                  </a:cubicBezTo>
                  <a:cubicBezTo>
                    <a:pt x="432" y="966"/>
                    <a:pt x="558" y="1010"/>
                    <a:pt x="683" y="1010"/>
                  </a:cubicBezTo>
                  <a:cubicBezTo>
                    <a:pt x="943" y="1010"/>
                    <a:pt x="1202" y="817"/>
                    <a:pt x="1202" y="501"/>
                  </a:cubicBezTo>
                  <a:cubicBezTo>
                    <a:pt x="1168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1"/>
            <p:cNvSpPr/>
            <p:nvPr/>
          </p:nvSpPr>
          <p:spPr>
            <a:xfrm>
              <a:off x="-5907287" y="3483963"/>
              <a:ext cx="29200" cy="25075"/>
            </a:xfrm>
            <a:custGeom>
              <a:avLst/>
              <a:gdLst/>
              <a:ahLst/>
              <a:cxnLst/>
              <a:rect l="l" t="t" r="r" b="b"/>
              <a:pathLst>
                <a:path w="1168" h="1003" extrusionOk="0">
                  <a:moveTo>
                    <a:pt x="667" y="0"/>
                  </a:moveTo>
                  <a:cubicBezTo>
                    <a:pt x="200" y="0"/>
                    <a:pt x="0" y="534"/>
                    <a:pt x="300" y="867"/>
                  </a:cubicBezTo>
                  <a:cubicBezTo>
                    <a:pt x="394" y="961"/>
                    <a:pt x="513" y="1003"/>
                    <a:pt x="634" y="1003"/>
                  </a:cubicBezTo>
                  <a:cubicBezTo>
                    <a:pt x="899" y="1003"/>
                    <a:pt x="1168" y="799"/>
                    <a:pt x="1168" y="500"/>
                  </a:cubicBezTo>
                  <a:cubicBezTo>
                    <a:pt x="1168" y="234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1"/>
            <p:cNvSpPr/>
            <p:nvPr/>
          </p:nvSpPr>
          <p:spPr>
            <a:xfrm>
              <a:off x="-5870612" y="3371363"/>
              <a:ext cx="30050" cy="25275"/>
            </a:xfrm>
            <a:custGeom>
              <a:avLst/>
              <a:gdLst/>
              <a:ahLst/>
              <a:cxnLst/>
              <a:rect l="l" t="t" r="r" b="b"/>
              <a:pathLst>
                <a:path w="1202" h="1011" extrusionOk="0">
                  <a:moveTo>
                    <a:pt x="701" y="1"/>
                  </a:moveTo>
                  <a:cubicBezTo>
                    <a:pt x="234" y="1"/>
                    <a:pt x="1" y="535"/>
                    <a:pt x="335" y="868"/>
                  </a:cubicBezTo>
                  <a:cubicBezTo>
                    <a:pt x="432" y="966"/>
                    <a:pt x="554" y="1010"/>
                    <a:pt x="676" y="1010"/>
                  </a:cubicBezTo>
                  <a:cubicBezTo>
                    <a:pt x="929" y="1010"/>
                    <a:pt x="1179" y="817"/>
                    <a:pt x="1202" y="501"/>
                  </a:cubicBezTo>
                  <a:cubicBezTo>
                    <a:pt x="1202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1"/>
            <p:cNvSpPr/>
            <p:nvPr/>
          </p:nvSpPr>
          <p:spPr>
            <a:xfrm>
              <a:off x="-5906462" y="3408838"/>
              <a:ext cx="32900" cy="25175"/>
            </a:xfrm>
            <a:custGeom>
              <a:avLst/>
              <a:gdLst/>
              <a:ahLst/>
              <a:cxnLst/>
              <a:rect l="l" t="t" r="r" b="b"/>
              <a:pathLst>
                <a:path w="1316" h="1007" extrusionOk="0">
                  <a:moveTo>
                    <a:pt x="693" y="0"/>
                  </a:moveTo>
                  <a:cubicBezTo>
                    <a:pt x="674" y="0"/>
                    <a:pt x="654" y="1"/>
                    <a:pt x="634" y="3"/>
                  </a:cubicBezTo>
                  <a:cubicBezTo>
                    <a:pt x="1" y="70"/>
                    <a:pt x="1" y="970"/>
                    <a:pt x="634" y="1004"/>
                  </a:cubicBezTo>
                  <a:cubicBezTo>
                    <a:pt x="654" y="1006"/>
                    <a:pt x="674" y="1006"/>
                    <a:pt x="693" y="1006"/>
                  </a:cubicBezTo>
                  <a:cubicBezTo>
                    <a:pt x="1315" y="1006"/>
                    <a:pt x="1315" y="0"/>
                    <a:pt x="69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1"/>
            <p:cNvSpPr/>
            <p:nvPr/>
          </p:nvSpPr>
          <p:spPr>
            <a:xfrm>
              <a:off x="-5870612" y="3297163"/>
              <a:ext cx="30050" cy="24825"/>
            </a:xfrm>
            <a:custGeom>
              <a:avLst/>
              <a:gdLst/>
              <a:ahLst/>
              <a:cxnLst/>
              <a:rect l="l" t="t" r="r" b="b"/>
              <a:pathLst>
                <a:path w="1202" h="993" extrusionOk="0">
                  <a:moveTo>
                    <a:pt x="701" y="0"/>
                  </a:moveTo>
                  <a:cubicBezTo>
                    <a:pt x="234" y="0"/>
                    <a:pt x="1" y="534"/>
                    <a:pt x="335" y="834"/>
                  </a:cubicBezTo>
                  <a:cubicBezTo>
                    <a:pt x="433" y="944"/>
                    <a:pt x="557" y="992"/>
                    <a:pt x="681" y="992"/>
                  </a:cubicBezTo>
                  <a:cubicBezTo>
                    <a:pt x="932" y="992"/>
                    <a:pt x="1179" y="791"/>
                    <a:pt x="1202" y="500"/>
                  </a:cubicBezTo>
                  <a:cubicBezTo>
                    <a:pt x="1202" y="200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1"/>
            <p:cNvSpPr/>
            <p:nvPr/>
          </p:nvSpPr>
          <p:spPr>
            <a:xfrm>
              <a:off x="-5907087" y="3334588"/>
              <a:ext cx="29000" cy="24925"/>
            </a:xfrm>
            <a:custGeom>
              <a:avLst/>
              <a:gdLst/>
              <a:ahLst/>
              <a:cxnLst/>
              <a:rect l="l" t="t" r="r" b="b"/>
              <a:pathLst>
                <a:path w="1160" h="997" extrusionOk="0">
                  <a:moveTo>
                    <a:pt x="710" y="1"/>
                  </a:moveTo>
                  <a:cubicBezTo>
                    <a:pt x="693" y="1"/>
                    <a:pt x="676" y="2"/>
                    <a:pt x="659" y="4"/>
                  </a:cubicBezTo>
                  <a:cubicBezTo>
                    <a:pt x="646" y="3"/>
                    <a:pt x="633" y="3"/>
                    <a:pt x="620" y="3"/>
                  </a:cubicBezTo>
                  <a:cubicBezTo>
                    <a:pt x="181" y="3"/>
                    <a:pt x="1" y="546"/>
                    <a:pt x="292" y="838"/>
                  </a:cubicBezTo>
                  <a:cubicBezTo>
                    <a:pt x="391" y="948"/>
                    <a:pt x="519" y="996"/>
                    <a:pt x="646" y="996"/>
                  </a:cubicBezTo>
                  <a:cubicBezTo>
                    <a:pt x="905" y="996"/>
                    <a:pt x="1160" y="795"/>
                    <a:pt x="1160" y="504"/>
                  </a:cubicBezTo>
                  <a:cubicBezTo>
                    <a:pt x="1160" y="223"/>
                    <a:pt x="955" y="1"/>
                    <a:pt x="71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1"/>
            <p:cNvSpPr/>
            <p:nvPr/>
          </p:nvSpPr>
          <p:spPr>
            <a:xfrm>
              <a:off x="-5870612" y="3222088"/>
              <a:ext cx="30050" cy="24825"/>
            </a:xfrm>
            <a:custGeom>
              <a:avLst/>
              <a:gdLst/>
              <a:ahLst/>
              <a:cxnLst/>
              <a:rect l="l" t="t" r="r" b="b"/>
              <a:pathLst>
                <a:path w="1202" h="993" extrusionOk="0">
                  <a:moveTo>
                    <a:pt x="701" y="1"/>
                  </a:moveTo>
                  <a:cubicBezTo>
                    <a:pt x="234" y="1"/>
                    <a:pt x="1" y="535"/>
                    <a:pt x="335" y="835"/>
                  </a:cubicBezTo>
                  <a:cubicBezTo>
                    <a:pt x="433" y="945"/>
                    <a:pt x="561" y="993"/>
                    <a:pt x="688" y="993"/>
                  </a:cubicBezTo>
                  <a:cubicBezTo>
                    <a:pt x="947" y="993"/>
                    <a:pt x="1202" y="792"/>
                    <a:pt x="1202" y="501"/>
                  </a:cubicBezTo>
                  <a:cubicBezTo>
                    <a:pt x="1202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1"/>
            <p:cNvSpPr/>
            <p:nvPr/>
          </p:nvSpPr>
          <p:spPr>
            <a:xfrm>
              <a:off x="-5907287" y="3259613"/>
              <a:ext cx="29200" cy="24850"/>
            </a:xfrm>
            <a:custGeom>
              <a:avLst/>
              <a:gdLst/>
              <a:ahLst/>
              <a:cxnLst/>
              <a:rect l="l" t="t" r="r" b="b"/>
              <a:pathLst>
                <a:path w="1168" h="994" extrusionOk="0">
                  <a:moveTo>
                    <a:pt x="667" y="1"/>
                  </a:moveTo>
                  <a:cubicBezTo>
                    <a:pt x="200" y="1"/>
                    <a:pt x="0" y="535"/>
                    <a:pt x="300" y="835"/>
                  </a:cubicBezTo>
                  <a:cubicBezTo>
                    <a:pt x="399" y="945"/>
                    <a:pt x="527" y="993"/>
                    <a:pt x="654" y="993"/>
                  </a:cubicBezTo>
                  <a:cubicBezTo>
                    <a:pt x="913" y="993"/>
                    <a:pt x="1168" y="792"/>
                    <a:pt x="1168" y="501"/>
                  </a:cubicBezTo>
                  <a:cubicBezTo>
                    <a:pt x="1168" y="201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1"/>
            <p:cNvSpPr/>
            <p:nvPr/>
          </p:nvSpPr>
          <p:spPr>
            <a:xfrm>
              <a:off x="-5870612" y="3147038"/>
              <a:ext cx="30050" cy="25100"/>
            </a:xfrm>
            <a:custGeom>
              <a:avLst/>
              <a:gdLst/>
              <a:ahLst/>
              <a:cxnLst/>
              <a:rect l="l" t="t" r="r" b="b"/>
              <a:pathLst>
                <a:path w="1202" h="1004" extrusionOk="0">
                  <a:moveTo>
                    <a:pt x="701" y="1"/>
                  </a:moveTo>
                  <a:cubicBezTo>
                    <a:pt x="234" y="1"/>
                    <a:pt x="1" y="534"/>
                    <a:pt x="335" y="868"/>
                  </a:cubicBezTo>
                  <a:cubicBezTo>
                    <a:pt x="428" y="962"/>
                    <a:pt x="544" y="1003"/>
                    <a:pt x="661" y="1003"/>
                  </a:cubicBezTo>
                  <a:cubicBezTo>
                    <a:pt x="919" y="1003"/>
                    <a:pt x="1179" y="800"/>
                    <a:pt x="1202" y="501"/>
                  </a:cubicBezTo>
                  <a:cubicBezTo>
                    <a:pt x="1202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1"/>
            <p:cNvSpPr/>
            <p:nvPr/>
          </p:nvSpPr>
          <p:spPr>
            <a:xfrm>
              <a:off x="-5906462" y="3184488"/>
              <a:ext cx="32900" cy="25200"/>
            </a:xfrm>
            <a:custGeom>
              <a:avLst/>
              <a:gdLst/>
              <a:ahLst/>
              <a:cxnLst/>
              <a:rect l="l" t="t" r="r" b="b"/>
              <a:pathLst>
                <a:path w="1316" h="1008" extrusionOk="0">
                  <a:moveTo>
                    <a:pt x="693" y="1"/>
                  </a:moveTo>
                  <a:cubicBezTo>
                    <a:pt x="674" y="1"/>
                    <a:pt x="654" y="2"/>
                    <a:pt x="634" y="4"/>
                  </a:cubicBezTo>
                  <a:cubicBezTo>
                    <a:pt x="1" y="71"/>
                    <a:pt x="1" y="938"/>
                    <a:pt x="634" y="1005"/>
                  </a:cubicBezTo>
                  <a:cubicBezTo>
                    <a:pt x="654" y="1006"/>
                    <a:pt x="674" y="1007"/>
                    <a:pt x="693" y="1007"/>
                  </a:cubicBezTo>
                  <a:cubicBezTo>
                    <a:pt x="1315" y="1007"/>
                    <a:pt x="1315" y="1"/>
                    <a:pt x="69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1"/>
            <p:cNvSpPr/>
            <p:nvPr/>
          </p:nvSpPr>
          <p:spPr>
            <a:xfrm>
              <a:off x="-5870612" y="3071988"/>
              <a:ext cx="30050" cy="25275"/>
            </a:xfrm>
            <a:custGeom>
              <a:avLst/>
              <a:gdLst/>
              <a:ahLst/>
              <a:cxnLst/>
              <a:rect l="l" t="t" r="r" b="b"/>
              <a:pathLst>
                <a:path w="1202" h="1011" extrusionOk="0">
                  <a:moveTo>
                    <a:pt x="701" y="1"/>
                  </a:moveTo>
                  <a:cubicBezTo>
                    <a:pt x="234" y="1"/>
                    <a:pt x="1" y="534"/>
                    <a:pt x="335" y="868"/>
                  </a:cubicBezTo>
                  <a:cubicBezTo>
                    <a:pt x="432" y="965"/>
                    <a:pt x="554" y="1010"/>
                    <a:pt x="676" y="1010"/>
                  </a:cubicBezTo>
                  <a:cubicBezTo>
                    <a:pt x="929" y="1010"/>
                    <a:pt x="1179" y="816"/>
                    <a:pt x="1202" y="501"/>
                  </a:cubicBezTo>
                  <a:cubicBezTo>
                    <a:pt x="1202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1"/>
            <p:cNvSpPr/>
            <p:nvPr/>
          </p:nvSpPr>
          <p:spPr>
            <a:xfrm>
              <a:off x="-5907287" y="3109513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7" y="1"/>
                  </a:moveTo>
                  <a:cubicBezTo>
                    <a:pt x="200" y="1"/>
                    <a:pt x="0" y="534"/>
                    <a:pt x="300" y="868"/>
                  </a:cubicBezTo>
                  <a:cubicBezTo>
                    <a:pt x="394" y="962"/>
                    <a:pt x="513" y="1003"/>
                    <a:pt x="634" y="1003"/>
                  </a:cubicBezTo>
                  <a:cubicBezTo>
                    <a:pt x="899" y="1003"/>
                    <a:pt x="1168" y="800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1"/>
            <p:cNvSpPr/>
            <p:nvPr/>
          </p:nvSpPr>
          <p:spPr>
            <a:xfrm>
              <a:off x="-5870362" y="2997738"/>
              <a:ext cx="29800" cy="24825"/>
            </a:xfrm>
            <a:custGeom>
              <a:avLst/>
              <a:gdLst/>
              <a:ahLst/>
              <a:cxnLst/>
              <a:rect l="l" t="t" r="r" b="b"/>
              <a:pathLst>
                <a:path w="1192" h="993" extrusionOk="0">
                  <a:moveTo>
                    <a:pt x="652" y="0"/>
                  </a:moveTo>
                  <a:cubicBezTo>
                    <a:pt x="212" y="0"/>
                    <a:pt x="0" y="544"/>
                    <a:pt x="325" y="836"/>
                  </a:cubicBezTo>
                  <a:cubicBezTo>
                    <a:pt x="422" y="944"/>
                    <a:pt x="548" y="993"/>
                    <a:pt x="673" y="993"/>
                  </a:cubicBezTo>
                  <a:cubicBezTo>
                    <a:pt x="934" y="993"/>
                    <a:pt x="1192" y="784"/>
                    <a:pt x="1192" y="469"/>
                  </a:cubicBezTo>
                  <a:cubicBezTo>
                    <a:pt x="1192" y="202"/>
                    <a:pt x="958" y="2"/>
                    <a:pt x="691" y="2"/>
                  </a:cubicBezTo>
                  <a:cubicBezTo>
                    <a:pt x="678" y="1"/>
                    <a:pt x="665" y="0"/>
                    <a:pt x="65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1"/>
            <p:cNvSpPr/>
            <p:nvPr/>
          </p:nvSpPr>
          <p:spPr>
            <a:xfrm>
              <a:off x="-5906462" y="3034388"/>
              <a:ext cx="32900" cy="25200"/>
            </a:xfrm>
            <a:custGeom>
              <a:avLst/>
              <a:gdLst/>
              <a:ahLst/>
              <a:cxnLst/>
              <a:rect l="l" t="t" r="r" b="b"/>
              <a:pathLst>
                <a:path w="1316" h="1008" extrusionOk="0">
                  <a:moveTo>
                    <a:pt x="693" y="1"/>
                  </a:moveTo>
                  <a:cubicBezTo>
                    <a:pt x="674" y="1"/>
                    <a:pt x="654" y="2"/>
                    <a:pt x="634" y="4"/>
                  </a:cubicBezTo>
                  <a:cubicBezTo>
                    <a:pt x="1" y="70"/>
                    <a:pt x="1" y="971"/>
                    <a:pt x="634" y="1004"/>
                  </a:cubicBezTo>
                  <a:cubicBezTo>
                    <a:pt x="654" y="1006"/>
                    <a:pt x="674" y="1007"/>
                    <a:pt x="693" y="1007"/>
                  </a:cubicBezTo>
                  <a:cubicBezTo>
                    <a:pt x="1315" y="1007"/>
                    <a:pt x="1315" y="1"/>
                    <a:pt x="69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1"/>
            <p:cNvSpPr/>
            <p:nvPr/>
          </p:nvSpPr>
          <p:spPr>
            <a:xfrm>
              <a:off x="-5870612" y="2922713"/>
              <a:ext cx="30050" cy="25100"/>
            </a:xfrm>
            <a:custGeom>
              <a:avLst/>
              <a:gdLst/>
              <a:ahLst/>
              <a:cxnLst/>
              <a:rect l="l" t="t" r="r" b="b"/>
              <a:pathLst>
                <a:path w="1202" h="1004" extrusionOk="0">
                  <a:moveTo>
                    <a:pt x="701" y="1"/>
                  </a:moveTo>
                  <a:cubicBezTo>
                    <a:pt x="234" y="1"/>
                    <a:pt x="1" y="534"/>
                    <a:pt x="335" y="868"/>
                  </a:cubicBezTo>
                  <a:cubicBezTo>
                    <a:pt x="428" y="961"/>
                    <a:pt x="544" y="1003"/>
                    <a:pt x="661" y="1003"/>
                  </a:cubicBezTo>
                  <a:cubicBezTo>
                    <a:pt x="919" y="1003"/>
                    <a:pt x="1179" y="800"/>
                    <a:pt x="1202" y="501"/>
                  </a:cubicBezTo>
                  <a:cubicBezTo>
                    <a:pt x="1202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1"/>
            <p:cNvSpPr/>
            <p:nvPr/>
          </p:nvSpPr>
          <p:spPr>
            <a:xfrm>
              <a:off x="-5907087" y="2960163"/>
              <a:ext cx="29000" cy="24900"/>
            </a:xfrm>
            <a:custGeom>
              <a:avLst/>
              <a:gdLst/>
              <a:ahLst/>
              <a:cxnLst/>
              <a:rect l="l" t="t" r="r" b="b"/>
              <a:pathLst>
                <a:path w="1160" h="996" extrusionOk="0">
                  <a:moveTo>
                    <a:pt x="710" y="1"/>
                  </a:moveTo>
                  <a:cubicBezTo>
                    <a:pt x="693" y="1"/>
                    <a:pt x="676" y="2"/>
                    <a:pt x="659" y="4"/>
                  </a:cubicBezTo>
                  <a:cubicBezTo>
                    <a:pt x="646" y="3"/>
                    <a:pt x="633" y="2"/>
                    <a:pt x="620" y="2"/>
                  </a:cubicBezTo>
                  <a:cubicBezTo>
                    <a:pt x="181" y="2"/>
                    <a:pt x="1" y="546"/>
                    <a:pt x="292" y="838"/>
                  </a:cubicBezTo>
                  <a:cubicBezTo>
                    <a:pt x="391" y="947"/>
                    <a:pt x="519" y="996"/>
                    <a:pt x="646" y="996"/>
                  </a:cubicBezTo>
                  <a:cubicBezTo>
                    <a:pt x="905" y="996"/>
                    <a:pt x="1160" y="795"/>
                    <a:pt x="1160" y="504"/>
                  </a:cubicBezTo>
                  <a:cubicBezTo>
                    <a:pt x="1160" y="223"/>
                    <a:pt x="955" y="1"/>
                    <a:pt x="71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1"/>
            <p:cNvSpPr/>
            <p:nvPr/>
          </p:nvSpPr>
          <p:spPr>
            <a:xfrm>
              <a:off x="-5870612" y="2847663"/>
              <a:ext cx="30050" cy="24825"/>
            </a:xfrm>
            <a:custGeom>
              <a:avLst/>
              <a:gdLst/>
              <a:ahLst/>
              <a:cxnLst/>
              <a:rect l="l" t="t" r="r" b="b"/>
              <a:pathLst>
                <a:path w="1202" h="993" extrusionOk="0">
                  <a:moveTo>
                    <a:pt x="701" y="1"/>
                  </a:moveTo>
                  <a:cubicBezTo>
                    <a:pt x="234" y="1"/>
                    <a:pt x="1" y="534"/>
                    <a:pt x="335" y="834"/>
                  </a:cubicBezTo>
                  <a:cubicBezTo>
                    <a:pt x="433" y="944"/>
                    <a:pt x="561" y="993"/>
                    <a:pt x="688" y="993"/>
                  </a:cubicBezTo>
                  <a:cubicBezTo>
                    <a:pt x="947" y="993"/>
                    <a:pt x="1202" y="792"/>
                    <a:pt x="1202" y="501"/>
                  </a:cubicBezTo>
                  <a:cubicBezTo>
                    <a:pt x="1202" y="234"/>
                    <a:pt x="968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1"/>
            <p:cNvSpPr/>
            <p:nvPr/>
          </p:nvSpPr>
          <p:spPr>
            <a:xfrm>
              <a:off x="-5907287" y="2885188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7" y="1"/>
                  </a:moveTo>
                  <a:cubicBezTo>
                    <a:pt x="200" y="1"/>
                    <a:pt x="0" y="534"/>
                    <a:pt x="300" y="835"/>
                  </a:cubicBezTo>
                  <a:cubicBezTo>
                    <a:pt x="399" y="944"/>
                    <a:pt x="527" y="993"/>
                    <a:pt x="654" y="993"/>
                  </a:cubicBezTo>
                  <a:cubicBezTo>
                    <a:pt x="913" y="993"/>
                    <a:pt x="1168" y="792"/>
                    <a:pt x="1168" y="501"/>
                  </a:cubicBezTo>
                  <a:cubicBezTo>
                    <a:pt x="1168" y="201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1"/>
            <p:cNvSpPr/>
            <p:nvPr/>
          </p:nvSpPr>
          <p:spPr>
            <a:xfrm>
              <a:off x="-5870612" y="2772613"/>
              <a:ext cx="30050" cy="25075"/>
            </a:xfrm>
            <a:custGeom>
              <a:avLst/>
              <a:gdLst/>
              <a:ahLst/>
              <a:cxnLst/>
              <a:rect l="l" t="t" r="r" b="b"/>
              <a:pathLst>
                <a:path w="1202" h="1003" extrusionOk="0">
                  <a:moveTo>
                    <a:pt x="701" y="0"/>
                  </a:moveTo>
                  <a:cubicBezTo>
                    <a:pt x="234" y="0"/>
                    <a:pt x="1" y="534"/>
                    <a:pt x="335" y="868"/>
                  </a:cubicBezTo>
                  <a:cubicBezTo>
                    <a:pt x="428" y="961"/>
                    <a:pt x="544" y="1003"/>
                    <a:pt x="661" y="1003"/>
                  </a:cubicBezTo>
                  <a:cubicBezTo>
                    <a:pt x="919" y="1003"/>
                    <a:pt x="1179" y="799"/>
                    <a:pt x="1202" y="501"/>
                  </a:cubicBezTo>
                  <a:cubicBezTo>
                    <a:pt x="1202" y="234"/>
                    <a:pt x="968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1"/>
            <p:cNvSpPr/>
            <p:nvPr/>
          </p:nvSpPr>
          <p:spPr>
            <a:xfrm>
              <a:off x="-5906462" y="2810063"/>
              <a:ext cx="32900" cy="25175"/>
            </a:xfrm>
            <a:custGeom>
              <a:avLst/>
              <a:gdLst/>
              <a:ahLst/>
              <a:cxnLst/>
              <a:rect l="l" t="t" r="r" b="b"/>
              <a:pathLst>
                <a:path w="1316" h="1007" extrusionOk="0">
                  <a:moveTo>
                    <a:pt x="693" y="1"/>
                  </a:moveTo>
                  <a:cubicBezTo>
                    <a:pt x="674" y="1"/>
                    <a:pt x="654" y="2"/>
                    <a:pt x="634" y="3"/>
                  </a:cubicBezTo>
                  <a:cubicBezTo>
                    <a:pt x="1" y="70"/>
                    <a:pt x="1" y="937"/>
                    <a:pt x="634" y="1004"/>
                  </a:cubicBezTo>
                  <a:cubicBezTo>
                    <a:pt x="654" y="1006"/>
                    <a:pt x="674" y="1007"/>
                    <a:pt x="693" y="1007"/>
                  </a:cubicBezTo>
                  <a:cubicBezTo>
                    <a:pt x="1315" y="1007"/>
                    <a:pt x="1315" y="1"/>
                    <a:pt x="69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1"/>
            <p:cNvSpPr/>
            <p:nvPr/>
          </p:nvSpPr>
          <p:spPr>
            <a:xfrm>
              <a:off x="-5865587" y="2697563"/>
              <a:ext cx="25025" cy="23775"/>
            </a:xfrm>
            <a:custGeom>
              <a:avLst/>
              <a:gdLst/>
              <a:ahLst/>
              <a:cxnLst/>
              <a:rect l="l" t="t" r="r" b="b"/>
              <a:pathLst>
                <a:path w="1001" h="951" extrusionOk="0">
                  <a:moveTo>
                    <a:pt x="500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17" y="801"/>
                    <a:pt x="250" y="951"/>
                    <a:pt x="488" y="951"/>
                  </a:cubicBezTo>
                  <a:cubicBezTo>
                    <a:pt x="726" y="951"/>
                    <a:pt x="967" y="801"/>
                    <a:pt x="1001" y="501"/>
                  </a:cubicBezTo>
                  <a:cubicBezTo>
                    <a:pt x="1001" y="467"/>
                    <a:pt x="1001" y="467"/>
                    <a:pt x="1001" y="434"/>
                  </a:cubicBezTo>
                  <a:lnTo>
                    <a:pt x="634" y="34"/>
                  </a:lnTo>
                  <a:cubicBezTo>
                    <a:pt x="601" y="34"/>
                    <a:pt x="534" y="0"/>
                    <a:pt x="500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1"/>
            <p:cNvSpPr/>
            <p:nvPr/>
          </p:nvSpPr>
          <p:spPr>
            <a:xfrm>
              <a:off x="-5828912" y="2735088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468" y="0"/>
                  </a:moveTo>
                  <a:cubicBezTo>
                    <a:pt x="201" y="34"/>
                    <a:pt x="1" y="234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768" y="1001"/>
                    <a:pt x="968" y="834"/>
                    <a:pt x="1002" y="601"/>
                  </a:cubicBezTo>
                  <a:lnTo>
                    <a:pt x="468" y="0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1"/>
            <p:cNvSpPr/>
            <p:nvPr/>
          </p:nvSpPr>
          <p:spPr>
            <a:xfrm>
              <a:off x="-5907287" y="2735088"/>
              <a:ext cx="29200" cy="25075"/>
            </a:xfrm>
            <a:custGeom>
              <a:avLst/>
              <a:gdLst/>
              <a:ahLst/>
              <a:cxnLst/>
              <a:rect l="l" t="t" r="r" b="b"/>
              <a:pathLst>
                <a:path w="1168" h="1003" extrusionOk="0">
                  <a:moveTo>
                    <a:pt x="667" y="0"/>
                  </a:moveTo>
                  <a:cubicBezTo>
                    <a:pt x="200" y="0"/>
                    <a:pt x="0" y="534"/>
                    <a:pt x="300" y="868"/>
                  </a:cubicBezTo>
                  <a:cubicBezTo>
                    <a:pt x="394" y="961"/>
                    <a:pt x="513" y="1003"/>
                    <a:pt x="634" y="1003"/>
                  </a:cubicBezTo>
                  <a:cubicBezTo>
                    <a:pt x="899" y="1003"/>
                    <a:pt x="1168" y="799"/>
                    <a:pt x="1168" y="501"/>
                  </a:cubicBezTo>
                  <a:cubicBezTo>
                    <a:pt x="1168" y="234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1"/>
            <p:cNvSpPr/>
            <p:nvPr/>
          </p:nvSpPr>
          <p:spPr>
            <a:xfrm>
              <a:off x="-5907287" y="2660038"/>
              <a:ext cx="29200" cy="25250"/>
            </a:xfrm>
            <a:custGeom>
              <a:avLst/>
              <a:gdLst/>
              <a:ahLst/>
              <a:cxnLst/>
              <a:rect l="l" t="t" r="r" b="b"/>
              <a:pathLst>
                <a:path w="1168" h="1010" extrusionOk="0">
                  <a:moveTo>
                    <a:pt x="667" y="0"/>
                  </a:moveTo>
                  <a:cubicBezTo>
                    <a:pt x="200" y="0"/>
                    <a:pt x="0" y="567"/>
                    <a:pt x="300" y="867"/>
                  </a:cubicBezTo>
                  <a:cubicBezTo>
                    <a:pt x="409" y="965"/>
                    <a:pt x="538" y="1010"/>
                    <a:pt x="663" y="1010"/>
                  </a:cubicBezTo>
                  <a:cubicBezTo>
                    <a:pt x="924" y="1010"/>
                    <a:pt x="1168" y="816"/>
                    <a:pt x="1168" y="500"/>
                  </a:cubicBezTo>
                  <a:cubicBezTo>
                    <a:pt x="1168" y="234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1"/>
            <p:cNvSpPr/>
            <p:nvPr/>
          </p:nvSpPr>
          <p:spPr>
            <a:xfrm>
              <a:off x="-5780537" y="3596538"/>
              <a:ext cx="7525" cy="850"/>
            </a:xfrm>
            <a:custGeom>
              <a:avLst/>
              <a:gdLst/>
              <a:ahLst/>
              <a:cxnLst/>
              <a:rect l="l" t="t" r="r" b="b"/>
              <a:pathLst>
                <a:path w="301" h="34" extrusionOk="0">
                  <a:moveTo>
                    <a:pt x="1" y="0"/>
                  </a:moveTo>
                  <a:lnTo>
                    <a:pt x="301" y="34"/>
                  </a:lnTo>
                  <a:cubicBezTo>
                    <a:pt x="234" y="0"/>
                    <a:pt x="134" y="0"/>
                    <a:pt x="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1"/>
            <p:cNvSpPr/>
            <p:nvPr/>
          </p:nvSpPr>
          <p:spPr>
            <a:xfrm>
              <a:off x="-5795887" y="3521413"/>
              <a:ext cx="32900" cy="25175"/>
            </a:xfrm>
            <a:custGeom>
              <a:avLst/>
              <a:gdLst/>
              <a:ahLst/>
              <a:cxnLst/>
              <a:rect l="l" t="t" r="r" b="b"/>
              <a:pathLst>
                <a:path w="1316" h="1007" extrusionOk="0">
                  <a:moveTo>
                    <a:pt x="623" y="0"/>
                  </a:moveTo>
                  <a:cubicBezTo>
                    <a:pt x="0" y="0"/>
                    <a:pt x="0" y="1007"/>
                    <a:pt x="623" y="1007"/>
                  </a:cubicBezTo>
                  <a:cubicBezTo>
                    <a:pt x="642" y="1007"/>
                    <a:pt x="661" y="1006"/>
                    <a:pt x="681" y="1004"/>
                  </a:cubicBezTo>
                  <a:cubicBezTo>
                    <a:pt x="1315" y="937"/>
                    <a:pt x="1315" y="70"/>
                    <a:pt x="681" y="3"/>
                  </a:cubicBezTo>
                  <a:cubicBezTo>
                    <a:pt x="661" y="1"/>
                    <a:pt x="642" y="0"/>
                    <a:pt x="623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1"/>
            <p:cNvSpPr/>
            <p:nvPr/>
          </p:nvSpPr>
          <p:spPr>
            <a:xfrm>
              <a:off x="-5828062" y="3559013"/>
              <a:ext cx="25025" cy="25025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1" y="0"/>
                  </a:moveTo>
                  <a:cubicBezTo>
                    <a:pt x="200" y="0"/>
                    <a:pt x="0" y="234"/>
                    <a:pt x="0" y="501"/>
                  </a:cubicBezTo>
                  <a:cubicBezTo>
                    <a:pt x="0" y="767"/>
                    <a:pt x="200" y="1001"/>
                    <a:pt x="501" y="1001"/>
                  </a:cubicBezTo>
                  <a:cubicBezTo>
                    <a:pt x="767" y="1001"/>
                    <a:pt x="1001" y="767"/>
                    <a:pt x="1001" y="501"/>
                  </a:cubicBezTo>
                  <a:cubicBezTo>
                    <a:pt x="1001" y="234"/>
                    <a:pt x="767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1"/>
            <p:cNvSpPr/>
            <p:nvPr/>
          </p:nvSpPr>
          <p:spPr>
            <a:xfrm>
              <a:off x="-5795537" y="3446413"/>
              <a:ext cx="29200" cy="25275"/>
            </a:xfrm>
            <a:custGeom>
              <a:avLst/>
              <a:gdLst/>
              <a:ahLst/>
              <a:cxnLst/>
              <a:rect l="l" t="t" r="r" b="b"/>
              <a:pathLst>
                <a:path w="1168" h="1011" extrusionOk="0">
                  <a:moveTo>
                    <a:pt x="667" y="1"/>
                  </a:moveTo>
                  <a:cubicBezTo>
                    <a:pt x="234" y="1"/>
                    <a:pt x="0" y="535"/>
                    <a:pt x="334" y="868"/>
                  </a:cubicBezTo>
                  <a:cubicBezTo>
                    <a:pt x="431" y="966"/>
                    <a:pt x="553" y="1010"/>
                    <a:pt x="674" y="1010"/>
                  </a:cubicBezTo>
                  <a:cubicBezTo>
                    <a:pt x="924" y="1010"/>
                    <a:pt x="1168" y="817"/>
                    <a:pt x="1168" y="501"/>
                  </a:cubicBezTo>
                  <a:cubicBezTo>
                    <a:pt x="1168" y="234"/>
                    <a:pt x="967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1"/>
            <p:cNvSpPr/>
            <p:nvPr/>
          </p:nvSpPr>
          <p:spPr>
            <a:xfrm>
              <a:off x="-5828062" y="3483963"/>
              <a:ext cx="25025" cy="25025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1" y="0"/>
                  </a:moveTo>
                  <a:cubicBezTo>
                    <a:pt x="200" y="0"/>
                    <a:pt x="0" y="234"/>
                    <a:pt x="0" y="500"/>
                  </a:cubicBezTo>
                  <a:cubicBezTo>
                    <a:pt x="0" y="767"/>
                    <a:pt x="200" y="1001"/>
                    <a:pt x="501" y="1001"/>
                  </a:cubicBezTo>
                  <a:cubicBezTo>
                    <a:pt x="767" y="1001"/>
                    <a:pt x="1001" y="767"/>
                    <a:pt x="1001" y="500"/>
                  </a:cubicBezTo>
                  <a:cubicBezTo>
                    <a:pt x="1001" y="234"/>
                    <a:pt x="767" y="0"/>
                    <a:pt x="5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1"/>
            <p:cNvSpPr/>
            <p:nvPr/>
          </p:nvSpPr>
          <p:spPr>
            <a:xfrm>
              <a:off x="-5795537" y="3371363"/>
              <a:ext cx="29200" cy="25275"/>
            </a:xfrm>
            <a:custGeom>
              <a:avLst/>
              <a:gdLst/>
              <a:ahLst/>
              <a:cxnLst/>
              <a:rect l="l" t="t" r="r" b="b"/>
              <a:pathLst>
                <a:path w="1168" h="1011" extrusionOk="0">
                  <a:moveTo>
                    <a:pt x="667" y="1"/>
                  </a:moveTo>
                  <a:cubicBezTo>
                    <a:pt x="234" y="1"/>
                    <a:pt x="0" y="535"/>
                    <a:pt x="334" y="868"/>
                  </a:cubicBezTo>
                  <a:cubicBezTo>
                    <a:pt x="431" y="966"/>
                    <a:pt x="553" y="1010"/>
                    <a:pt x="674" y="1010"/>
                  </a:cubicBezTo>
                  <a:cubicBezTo>
                    <a:pt x="924" y="1010"/>
                    <a:pt x="1168" y="817"/>
                    <a:pt x="1168" y="501"/>
                  </a:cubicBezTo>
                  <a:cubicBezTo>
                    <a:pt x="1168" y="234"/>
                    <a:pt x="967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1"/>
            <p:cNvSpPr/>
            <p:nvPr/>
          </p:nvSpPr>
          <p:spPr>
            <a:xfrm>
              <a:off x="-5833062" y="3408888"/>
              <a:ext cx="29200" cy="25275"/>
            </a:xfrm>
            <a:custGeom>
              <a:avLst/>
              <a:gdLst/>
              <a:ahLst/>
              <a:cxnLst/>
              <a:rect l="l" t="t" r="r" b="b"/>
              <a:pathLst>
                <a:path w="1168" h="1011" extrusionOk="0">
                  <a:moveTo>
                    <a:pt x="701" y="1"/>
                  </a:moveTo>
                  <a:cubicBezTo>
                    <a:pt x="234" y="1"/>
                    <a:pt x="0" y="535"/>
                    <a:pt x="334" y="868"/>
                  </a:cubicBezTo>
                  <a:cubicBezTo>
                    <a:pt x="431" y="966"/>
                    <a:pt x="553" y="1010"/>
                    <a:pt x="674" y="1010"/>
                  </a:cubicBezTo>
                  <a:cubicBezTo>
                    <a:pt x="924" y="1010"/>
                    <a:pt x="1168" y="817"/>
                    <a:pt x="1168" y="501"/>
                  </a:cubicBezTo>
                  <a:cubicBezTo>
                    <a:pt x="1168" y="234"/>
                    <a:pt x="967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1"/>
            <p:cNvSpPr/>
            <p:nvPr/>
          </p:nvSpPr>
          <p:spPr>
            <a:xfrm>
              <a:off x="-5795887" y="3297088"/>
              <a:ext cx="32900" cy="24350"/>
            </a:xfrm>
            <a:custGeom>
              <a:avLst/>
              <a:gdLst/>
              <a:ahLst/>
              <a:cxnLst/>
              <a:rect l="l" t="t" r="r" b="b"/>
              <a:pathLst>
                <a:path w="1316" h="974" extrusionOk="0">
                  <a:moveTo>
                    <a:pt x="621" y="0"/>
                  </a:moveTo>
                  <a:cubicBezTo>
                    <a:pt x="1" y="0"/>
                    <a:pt x="1" y="973"/>
                    <a:pt x="621" y="973"/>
                  </a:cubicBezTo>
                  <a:cubicBezTo>
                    <a:pt x="641" y="973"/>
                    <a:pt x="661" y="972"/>
                    <a:pt x="681" y="970"/>
                  </a:cubicBezTo>
                  <a:cubicBezTo>
                    <a:pt x="1315" y="937"/>
                    <a:pt x="1315" y="36"/>
                    <a:pt x="681" y="3"/>
                  </a:cubicBezTo>
                  <a:cubicBezTo>
                    <a:pt x="661" y="1"/>
                    <a:pt x="641" y="0"/>
                    <a:pt x="62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1"/>
            <p:cNvSpPr/>
            <p:nvPr/>
          </p:nvSpPr>
          <p:spPr>
            <a:xfrm>
              <a:off x="-5828062" y="333383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00" y="1"/>
                    <a:pt x="0" y="234"/>
                    <a:pt x="0" y="501"/>
                  </a:cubicBezTo>
                  <a:cubicBezTo>
                    <a:pt x="0" y="801"/>
                    <a:pt x="200" y="1001"/>
                    <a:pt x="501" y="1001"/>
                  </a:cubicBezTo>
                  <a:cubicBezTo>
                    <a:pt x="767" y="1001"/>
                    <a:pt x="1001" y="801"/>
                    <a:pt x="1001" y="501"/>
                  </a:cubicBezTo>
                  <a:cubicBezTo>
                    <a:pt x="1001" y="234"/>
                    <a:pt x="767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1"/>
            <p:cNvSpPr/>
            <p:nvPr/>
          </p:nvSpPr>
          <p:spPr>
            <a:xfrm>
              <a:off x="-5795537" y="3222088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7" y="1"/>
                  </a:moveTo>
                  <a:cubicBezTo>
                    <a:pt x="234" y="1"/>
                    <a:pt x="0" y="535"/>
                    <a:pt x="334" y="835"/>
                  </a:cubicBezTo>
                  <a:cubicBezTo>
                    <a:pt x="433" y="945"/>
                    <a:pt x="557" y="993"/>
                    <a:pt x="679" y="993"/>
                  </a:cubicBezTo>
                  <a:cubicBezTo>
                    <a:pt x="927" y="993"/>
                    <a:pt x="1168" y="792"/>
                    <a:pt x="1168" y="501"/>
                  </a:cubicBezTo>
                  <a:cubicBezTo>
                    <a:pt x="1168" y="234"/>
                    <a:pt x="967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1"/>
            <p:cNvSpPr/>
            <p:nvPr/>
          </p:nvSpPr>
          <p:spPr>
            <a:xfrm>
              <a:off x="-5828062" y="32596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00" y="1"/>
                    <a:pt x="0" y="201"/>
                    <a:pt x="0" y="501"/>
                  </a:cubicBezTo>
                  <a:cubicBezTo>
                    <a:pt x="0" y="768"/>
                    <a:pt x="200" y="1002"/>
                    <a:pt x="501" y="1002"/>
                  </a:cubicBezTo>
                  <a:cubicBezTo>
                    <a:pt x="767" y="1002"/>
                    <a:pt x="1001" y="768"/>
                    <a:pt x="1001" y="501"/>
                  </a:cubicBezTo>
                  <a:cubicBezTo>
                    <a:pt x="1001" y="201"/>
                    <a:pt x="767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1"/>
            <p:cNvSpPr/>
            <p:nvPr/>
          </p:nvSpPr>
          <p:spPr>
            <a:xfrm>
              <a:off x="-5795537" y="3147038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7" y="1"/>
                  </a:moveTo>
                  <a:cubicBezTo>
                    <a:pt x="234" y="1"/>
                    <a:pt x="0" y="534"/>
                    <a:pt x="334" y="868"/>
                  </a:cubicBezTo>
                  <a:cubicBezTo>
                    <a:pt x="427" y="962"/>
                    <a:pt x="543" y="1003"/>
                    <a:pt x="65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7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1"/>
            <p:cNvSpPr/>
            <p:nvPr/>
          </p:nvSpPr>
          <p:spPr>
            <a:xfrm>
              <a:off x="-5828062" y="31845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00" y="1"/>
                    <a:pt x="0" y="234"/>
                    <a:pt x="0" y="501"/>
                  </a:cubicBezTo>
                  <a:cubicBezTo>
                    <a:pt x="0" y="768"/>
                    <a:pt x="200" y="1002"/>
                    <a:pt x="501" y="1002"/>
                  </a:cubicBezTo>
                  <a:cubicBezTo>
                    <a:pt x="767" y="1002"/>
                    <a:pt x="1001" y="768"/>
                    <a:pt x="1001" y="501"/>
                  </a:cubicBezTo>
                  <a:cubicBezTo>
                    <a:pt x="1001" y="234"/>
                    <a:pt x="767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1"/>
            <p:cNvSpPr/>
            <p:nvPr/>
          </p:nvSpPr>
          <p:spPr>
            <a:xfrm>
              <a:off x="-5795887" y="3071913"/>
              <a:ext cx="32900" cy="25200"/>
            </a:xfrm>
            <a:custGeom>
              <a:avLst/>
              <a:gdLst/>
              <a:ahLst/>
              <a:cxnLst/>
              <a:rect l="l" t="t" r="r" b="b"/>
              <a:pathLst>
                <a:path w="1316" h="1008" extrusionOk="0">
                  <a:moveTo>
                    <a:pt x="623" y="1"/>
                  </a:moveTo>
                  <a:cubicBezTo>
                    <a:pt x="0" y="1"/>
                    <a:pt x="0" y="1007"/>
                    <a:pt x="623" y="1007"/>
                  </a:cubicBezTo>
                  <a:cubicBezTo>
                    <a:pt x="642" y="1007"/>
                    <a:pt x="661" y="1006"/>
                    <a:pt x="681" y="1004"/>
                  </a:cubicBezTo>
                  <a:cubicBezTo>
                    <a:pt x="1315" y="938"/>
                    <a:pt x="1315" y="70"/>
                    <a:pt x="681" y="4"/>
                  </a:cubicBezTo>
                  <a:cubicBezTo>
                    <a:pt x="661" y="2"/>
                    <a:pt x="642" y="1"/>
                    <a:pt x="62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1"/>
            <p:cNvSpPr/>
            <p:nvPr/>
          </p:nvSpPr>
          <p:spPr>
            <a:xfrm>
              <a:off x="-5828062" y="31095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00" y="1"/>
                    <a:pt x="0" y="234"/>
                    <a:pt x="0" y="501"/>
                  </a:cubicBezTo>
                  <a:cubicBezTo>
                    <a:pt x="0" y="768"/>
                    <a:pt x="200" y="1001"/>
                    <a:pt x="501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34"/>
                    <a:pt x="767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1"/>
            <p:cNvSpPr/>
            <p:nvPr/>
          </p:nvSpPr>
          <p:spPr>
            <a:xfrm>
              <a:off x="-5795312" y="2997738"/>
              <a:ext cx="28975" cy="24825"/>
            </a:xfrm>
            <a:custGeom>
              <a:avLst/>
              <a:gdLst/>
              <a:ahLst/>
              <a:cxnLst/>
              <a:rect l="l" t="t" r="r" b="b"/>
              <a:pathLst>
                <a:path w="1159" h="993" extrusionOk="0">
                  <a:moveTo>
                    <a:pt x="622" y="0"/>
                  </a:moveTo>
                  <a:cubicBezTo>
                    <a:pt x="212" y="0"/>
                    <a:pt x="1" y="544"/>
                    <a:pt x="325" y="836"/>
                  </a:cubicBezTo>
                  <a:cubicBezTo>
                    <a:pt x="422" y="944"/>
                    <a:pt x="545" y="993"/>
                    <a:pt x="665" y="993"/>
                  </a:cubicBezTo>
                  <a:cubicBezTo>
                    <a:pt x="916" y="993"/>
                    <a:pt x="1159" y="784"/>
                    <a:pt x="1159" y="469"/>
                  </a:cubicBezTo>
                  <a:cubicBezTo>
                    <a:pt x="1159" y="202"/>
                    <a:pt x="958" y="2"/>
                    <a:pt x="658" y="2"/>
                  </a:cubicBezTo>
                  <a:cubicBezTo>
                    <a:pt x="646" y="1"/>
                    <a:pt x="634" y="0"/>
                    <a:pt x="62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1"/>
            <p:cNvSpPr/>
            <p:nvPr/>
          </p:nvSpPr>
          <p:spPr>
            <a:xfrm>
              <a:off x="-5833062" y="3034463"/>
              <a:ext cx="29200" cy="25250"/>
            </a:xfrm>
            <a:custGeom>
              <a:avLst/>
              <a:gdLst/>
              <a:ahLst/>
              <a:cxnLst/>
              <a:rect l="l" t="t" r="r" b="b"/>
              <a:pathLst>
                <a:path w="1168" h="1010" extrusionOk="0">
                  <a:moveTo>
                    <a:pt x="701" y="1"/>
                  </a:moveTo>
                  <a:cubicBezTo>
                    <a:pt x="234" y="1"/>
                    <a:pt x="0" y="534"/>
                    <a:pt x="334" y="868"/>
                  </a:cubicBezTo>
                  <a:cubicBezTo>
                    <a:pt x="431" y="965"/>
                    <a:pt x="553" y="1010"/>
                    <a:pt x="674" y="1010"/>
                  </a:cubicBezTo>
                  <a:cubicBezTo>
                    <a:pt x="924" y="1010"/>
                    <a:pt x="1168" y="816"/>
                    <a:pt x="1168" y="501"/>
                  </a:cubicBezTo>
                  <a:cubicBezTo>
                    <a:pt x="1168" y="234"/>
                    <a:pt x="967" y="1"/>
                    <a:pt x="7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1"/>
            <p:cNvSpPr/>
            <p:nvPr/>
          </p:nvSpPr>
          <p:spPr>
            <a:xfrm>
              <a:off x="-5795887" y="2922638"/>
              <a:ext cx="32900" cy="25200"/>
            </a:xfrm>
            <a:custGeom>
              <a:avLst/>
              <a:gdLst/>
              <a:ahLst/>
              <a:cxnLst/>
              <a:rect l="l" t="t" r="r" b="b"/>
              <a:pathLst>
                <a:path w="1316" h="1008" extrusionOk="0">
                  <a:moveTo>
                    <a:pt x="623" y="1"/>
                  </a:moveTo>
                  <a:cubicBezTo>
                    <a:pt x="0" y="1"/>
                    <a:pt x="0" y="1007"/>
                    <a:pt x="623" y="1007"/>
                  </a:cubicBezTo>
                  <a:cubicBezTo>
                    <a:pt x="642" y="1007"/>
                    <a:pt x="661" y="1006"/>
                    <a:pt x="681" y="1004"/>
                  </a:cubicBezTo>
                  <a:cubicBezTo>
                    <a:pt x="1315" y="938"/>
                    <a:pt x="1315" y="70"/>
                    <a:pt x="681" y="4"/>
                  </a:cubicBezTo>
                  <a:cubicBezTo>
                    <a:pt x="661" y="2"/>
                    <a:pt x="642" y="1"/>
                    <a:pt x="623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1"/>
            <p:cNvSpPr/>
            <p:nvPr/>
          </p:nvSpPr>
          <p:spPr>
            <a:xfrm>
              <a:off x="-5828062" y="296023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00" y="1"/>
                    <a:pt x="0" y="201"/>
                    <a:pt x="0" y="501"/>
                  </a:cubicBezTo>
                  <a:cubicBezTo>
                    <a:pt x="0" y="768"/>
                    <a:pt x="200" y="1001"/>
                    <a:pt x="501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01"/>
                    <a:pt x="767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1"/>
            <p:cNvSpPr/>
            <p:nvPr/>
          </p:nvSpPr>
          <p:spPr>
            <a:xfrm>
              <a:off x="-5795537" y="2847663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7" y="1"/>
                  </a:moveTo>
                  <a:cubicBezTo>
                    <a:pt x="234" y="1"/>
                    <a:pt x="0" y="534"/>
                    <a:pt x="334" y="834"/>
                  </a:cubicBezTo>
                  <a:cubicBezTo>
                    <a:pt x="433" y="944"/>
                    <a:pt x="557" y="993"/>
                    <a:pt x="679" y="993"/>
                  </a:cubicBezTo>
                  <a:cubicBezTo>
                    <a:pt x="927" y="993"/>
                    <a:pt x="1168" y="792"/>
                    <a:pt x="1168" y="501"/>
                  </a:cubicBezTo>
                  <a:cubicBezTo>
                    <a:pt x="1168" y="234"/>
                    <a:pt x="967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1"/>
            <p:cNvSpPr/>
            <p:nvPr/>
          </p:nvSpPr>
          <p:spPr>
            <a:xfrm>
              <a:off x="-5828062" y="288518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1"/>
                  </a:moveTo>
                  <a:cubicBezTo>
                    <a:pt x="200" y="1"/>
                    <a:pt x="0" y="201"/>
                    <a:pt x="0" y="501"/>
                  </a:cubicBezTo>
                  <a:cubicBezTo>
                    <a:pt x="0" y="768"/>
                    <a:pt x="200" y="1001"/>
                    <a:pt x="501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01"/>
                    <a:pt x="767" y="1"/>
                    <a:pt x="501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1"/>
            <p:cNvSpPr/>
            <p:nvPr/>
          </p:nvSpPr>
          <p:spPr>
            <a:xfrm>
              <a:off x="-5791387" y="2773438"/>
              <a:ext cx="24225" cy="24375"/>
            </a:xfrm>
            <a:custGeom>
              <a:avLst/>
              <a:gdLst/>
              <a:ahLst/>
              <a:cxnLst/>
              <a:rect l="l" t="t" r="r" b="b"/>
              <a:pathLst>
                <a:path w="969" h="975" extrusionOk="0">
                  <a:moveTo>
                    <a:pt x="334" y="1"/>
                  </a:moveTo>
                  <a:cubicBezTo>
                    <a:pt x="134" y="67"/>
                    <a:pt x="1" y="268"/>
                    <a:pt x="1" y="468"/>
                  </a:cubicBezTo>
                  <a:cubicBezTo>
                    <a:pt x="1" y="787"/>
                    <a:pt x="263" y="974"/>
                    <a:pt x="524" y="974"/>
                  </a:cubicBezTo>
                  <a:cubicBezTo>
                    <a:pt x="699" y="974"/>
                    <a:pt x="874" y="889"/>
                    <a:pt x="968" y="701"/>
                  </a:cubicBezTo>
                  <a:lnTo>
                    <a:pt x="334" y="1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1"/>
            <p:cNvSpPr/>
            <p:nvPr/>
          </p:nvSpPr>
          <p:spPr>
            <a:xfrm>
              <a:off x="-5753862" y="2812638"/>
              <a:ext cx="22550" cy="22550"/>
            </a:xfrm>
            <a:custGeom>
              <a:avLst/>
              <a:gdLst/>
              <a:ahLst/>
              <a:cxnLst/>
              <a:rect l="l" t="t" r="r" b="b"/>
              <a:pathLst>
                <a:path w="902" h="902" extrusionOk="0">
                  <a:moveTo>
                    <a:pt x="234" y="1"/>
                  </a:moveTo>
                  <a:cubicBezTo>
                    <a:pt x="101" y="67"/>
                    <a:pt x="1" y="234"/>
                    <a:pt x="1" y="401"/>
                  </a:cubicBezTo>
                  <a:cubicBezTo>
                    <a:pt x="1" y="668"/>
                    <a:pt x="234" y="901"/>
                    <a:pt x="501" y="901"/>
                  </a:cubicBezTo>
                  <a:cubicBezTo>
                    <a:pt x="668" y="901"/>
                    <a:pt x="802" y="834"/>
                    <a:pt x="902" y="701"/>
                  </a:cubicBezTo>
                  <a:lnTo>
                    <a:pt x="234" y="1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1"/>
            <p:cNvSpPr/>
            <p:nvPr/>
          </p:nvSpPr>
          <p:spPr>
            <a:xfrm>
              <a:off x="-5833062" y="2810138"/>
              <a:ext cx="29200" cy="25075"/>
            </a:xfrm>
            <a:custGeom>
              <a:avLst/>
              <a:gdLst/>
              <a:ahLst/>
              <a:cxnLst/>
              <a:rect l="l" t="t" r="r" b="b"/>
              <a:pathLst>
                <a:path w="1168" h="1003" extrusionOk="0">
                  <a:moveTo>
                    <a:pt x="701" y="0"/>
                  </a:moveTo>
                  <a:cubicBezTo>
                    <a:pt x="234" y="0"/>
                    <a:pt x="0" y="534"/>
                    <a:pt x="334" y="868"/>
                  </a:cubicBezTo>
                  <a:cubicBezTo>
                    <a:pt x="427" y="961"/>
                    <a:pt x="543" y="1003"/>
                    <a:pt x="659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67" y="0"/>
                    <a:pt x="701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1"/>
            <p:cNvSpPr/>
            <p:nvPr/>
          </p:nvSpPr>
          <p:spPr>
            <a:xfrm>
              <a:off x="-5715487" y="3596538"/>
              <a:ext cx="24200" cy="10850"/>
            </a:xfrm>
            <a:custGeom>
              <a:avLst/>
              <a:gdLst/>
              <a:ahLst/>
              <a:cxnLst/>
              <a:rect l="l" t="t" r="r" b="b"/>
              <a:pathLst>
                <a:path w="968" h="434" extrusionOk="0">
                  <a:moveTo>
                    <a:pt x="467" y="0"/>
                  </a:moveTo>
                  <a:cubicBezTo>
                    <a:pt x="267" y="0"/>
                    <a:pt x="67" y="134"/>
                    <a:pt x="0" y="301"/>
                  </a:cubicBezTo>
                  <a:lnTo>
                    <a:pt x="968" y="434"/>
                  </a:lnTo>
                  <a:cubicBezTo>
                    <a:pt x="934" y="167"/>
                    <a:pt x="734" y="0"/>
                    <a:pt x="4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1"/>
            <p:cNvSpPr/>
            <p:nvPr/>
          </p:nvSpPr>
          <p:spPr>
            <a:xfrm>
              <a:off x="-5720487" y="3521488"/>
              <a:ext cx="29200" cy="25075"/>
            </a:xfrm>
            <a:custGeom>
              <a:avLst/>
              <a:gdLst/>
              <a:ahLst/>
              <a:cxnLst/>
              <a:rect l="l" t="t" r="r" b="b"/>
              <a:pathLst>
                <a:path w="1168" h="1003" extrusionOk="0">
                  <a:moveTo>
                    <a:pt x="667" y="0"/>
                  </a:moveTo>
                  <a:cubicBezTo>
                    <a:pt x="234" y="0"/>
                    <a:pt x="0" y="534"/>
                    <a:pt x="334" y="867"/>
                  </a:cubicBezTo>
                  <a:cubicBezTo>
                    <a:pt x="427" y="961"/>
                    <a:pt x="544" y="1003"/>
                    <a:pt x="659" y="1003"/>
                  </a:cubicBezTo>
                  <a:cubicBezTo>
                    <a:pt x="915" y="1003"/>
                    <a:pt x="1168" y="799"/>
                    <a:pt x="1168" y="501"/>
                  </a:cubicBezTo>
                  <a:cubicBezTo>
                    <a:pt x="1168" y="234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1"/>
            <p:cNvSpPr/>
            <p:nvPr/>
          </p:nvSpPr>
          <p:spPr>
            <a:xfrm>
              <a:off x="-5757787" y="3558963"/>
              <a:ext cx="28975" cy="24875"/>
            </a:xfrm>
            <a:custGeom>
              <a:avLst/>
              <a:gdLst/>
              <a:ahLst/>
              <a:cxnLst/>
              <a:rect l="l" t="t" r="r" b="b"/>
              <a:pathLst>
                <a:path w="1159" h="995" extrusionOk="0">
                  <a:moveTo>
                    <a:pt x="622" y="1"/>
                  </a:moveTo>
                  <a:cubicBezTo>
                    <a:pt x="212" y="1"/>
                    <a:pt x="1" y="544"/>
                    <a:pt x="325" y="836"/>
                  </a:cubicBezTo>
                  <a:cubicBezTo>
                    <a:pt x="424" y="946"/>
                    <a:pt x="548" y="994"/>
                    <a:pt x="670" y="994"/>
                  </a:cubicBezTo>
                  <a:cubicBezTo>
                    <a:pt x="919" y="994"/>
                    <a:pt x="1159" y="793"/>
                    <a:pt x="1159" y="503"/>
                  </a:cubicBezTo>
                  <a:cubicBezTo>
                    <a:pt x="1159" y="202"/>
                    <a:pt x="959" y="2"/>
                    <a:pt x="658" y="2"/>
                  </a:cubicBezTo>
                  <a:cubicBezTo>
                    <a:pt x="646" y="1"/>
                    <a:pt x="634" y="1"/>
                    <a:pt x="62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1"/>
            <p:cNvSpPr/>
            <p:nvPr/>
          </p:nvSpPr>
          <p:spPr>
            <a:xfrm>
              <a:off x="-5716312" y="344641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768"/>
                    <a:pt x="234" y="1002"/>
                    <a:pt x="500" y="1002"/>
                  </a:cubicBezTo>
                  <a:cubicBezTo>
                    <a:pt x="767" y="1002"/>
                    <a:pt x="1001" y="768"/>
                    <a:pt x="1001" y="501"/>
                  </a:cubicBezTo>
                  <a:cubicBezTo>
                    <a:pt x="1001" y="234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1"/>
            <p:cNvSpPr/>
            <p:nvPr/>
          </p:nvSpPr>
          <p:spPr>
            <a:xfrm>
              <a:off x="-5758012" y="3483963"/>
              <a:ext cx="29200" cy="25075"/>
            </a:xfrm>
            <a:custGeom>
              <a:avLst/>
              <a:gdLst/>
              <a:ahLst/>
              <a:cxnLst/>
              <a:rect l="l" t="t" r="r" b="b"/>
              <a:pathLst>
                <a:path w="1168" h="1003" extrusionOk="0">
                  <a:moveTo>
                    <a:pt x="667" y="0"/>
                  </a:moveTo>
                  <a:cubicBezTo>
                    <a:pt x="234" y="0"/>
                    <a:pt x="0" y="534"/>
                    <a:pt x="334" y="867"/>
                  </a:cubicBezTo>
                  <a:cubicBezTo>
                    <a:pt x="427" y="961"/>
                    <a:pt x="544" y="1003"/>
                    <a:pt x="659" y="1003"/>
                  </a:cubicBezTo>
                  <a:cubicBezTo>
                    <a:pt x="915" y="1003"/>
                    <a:pt x="1168" y="799"/>
                    <a:pt x="1168" y="500"/>
                  </a:cubicBezTo>
                  <a:cubicBezTo>
                    <a:pt x="1168" y="234"/>
                    <a:pt x="968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1"/>
            <p:cNvSpPr/>
            <p:nvPr/>
          </p:nvSpPr>
          <p:spPr>
            <a:xfrm>
              <a:off x="-5716312" y="3371363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2"/>
                    <a:pt x="500" y="1002"/>
                  </a:cubicBezTo>
                  <a:cubicBezTo>
                    <a:pt x="767" y="1002"/>
                    <a:pt x="1001" y="801"/>
                    <a:pt x="1001" y="501"/>
                  </a:cubicBezTo>
                  <a:cubicBezTo>
                    <a:pt x="1001" y="234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1"/>
            <p:cNvSpPr/>
            <p:nvPr/>
          </p:nvSpPr>
          <p:spPr>
            <a:xfrm>
              <a:off x="-5758012" y="3408888"/>
              <a:ext cx="29200" cy="25275"/>
            </a:xfrm>
            <a:custGeom>
              <a:avLst/>
              <a:gdLst/>
              <a:ahLst/>
              <a:cxnLst/>
              <a:rect l="l" t="t" r="r" b="b"/>
              <a:pathLst>
                <a:path w="1168" h="1011" extrusionOk="0">
                  <a:moveTo>
                    <a:pt x="667" y="1"/>
                  </a:moveTo>
                  <a:cubicBezTo>
                    <a:pt x="234" y="1"/>
                    <a:pt x="0" y="568"/>
                    <a:pt x="334" y="868"/>
                  </a:cubicBezTo>
                  <a:cubicBezTo>
                    <a:pt x="431" y="966"/>
                    <a:pt x="553" y="1010"/>
                    <a:pt x="674" y="1010"/>
                  </a:cubicBezTo>
                  <a:cubicBezTo>
                    <a:pt x="924" y="1010"/>
                    <a:pt x="1168" y="817"/>
                    <a:pt x="1168" y="501"/>
                  </a:cubicBezTo>
                  <a:cubicBezTo>
                    <a:pt x="1168" y="234"/>
                    <a:pt x="968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1"/>
            <p:cNvSpPr/>
            <p:nvPr/>
          </p:nvSpPr>
          <p:spPr>
            <a:xfrm>
              <a:off x="-5720487" y="3297163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7" y="0"/>
                  </a:moveTo>
                  <a:cubicBezTo>
                    <a:pt x="234" y="0"/>
                    <a:pt x="0" y="534"/>
                    <a:pt x="334" y="834"/>
                  </a:cubicBezTo>
                  <a:cubicBezTo>
                    <a:pt x="433" y="944"/>
                    <a:pt x="557" y="992"/>
                    <a:pt x="679" y="992"/>
                  </a:cubicBezTo>
                  <a:cubicBezTo>
                    <a:pt x="928" y="992"/>
                    <a:pt x="1168" y="791"/>
                    <a:pt x="1168" y="500"/>
                  </a:cubicBezTo>
                  <a:cubicBezTo>
                    <a:pt x="1168" y="200"/>
                    <a:pt x="934" y="0"/>
                    <a:pt x="667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1"/>
            <p:cNvSpPr/>
            <p:nvPr/>
          </p:nvSpPr>
          <p:spPr>
            <a:xfrm>
              <a:off x="-5757787" y="3334638"/>
              <a:ext cx="28975" cy="24875"/>
            </a:xfrm>
            <a:custGeom>
              <a:avLst/>
              <a:gdLst/>
              <a:ahLst/>
              <a:cxnLst/>
              <a:rect l="l" t="t" r="r" b="b"/>
              <a:pathLst>
                <a:path w="1159" h="995" extrusionOk="0">
                  <a:moveTo>
                    <a:pt x="622" y="1"/>
                  </a:moveTo>
                  <a:cubicBezTo>
                    <a:pt x="212" y="1"/>
                    <a:pt x="1" y="544"/>
                    <a:pt x="325" y="836"/>
                  </a:cubicBezTo>
                  <a:cubicBezTo>
                    <a:pt x="424" y="946"/>
                    <a:pt x="548" y="994"/>
                    <a:pt x="670" y="994"/>
                  </a:cubicBezTo>
                  <a:cubicBezTo>
                    <a:pt x="919" y="994"/>
                    <a:pt x="1159" y="793"/>
                    <a:pt x="1159" y="502"/>
                  </a:cubicBezTo>
                  <a:cubicBezTo>
                    <a:pt x="1159" y="202"/>
                    <a:pt x="959" y="2"/>
                    <a:pt x="658" y="2"/>
                  </a:cubicBezTo>
                  <a:cubicBezTo>
                    <a:pt x="646" y="1"/>
                    <a:pt x="634" y="1"/>
                    <a:pt x="622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1"/>
            <p:cNvSpPr/>
            <p:nvPr/>
          </p:nvSpPr>
          <p:spPr>
            <a:xfrm>
              <a:off x="-5716312" y="322208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01"/>
                    <a:pt x="0" y="501"/>
                  </a:cubicBezTo>
                  <a:cubicBezTo>
                    <a:pt x="0" y="768"/>
                    <a:pt x="234" y="1002"/>
                    <a:pt x="500" y="1002"/>
                  </a:cubicBezTo>
                  <a:cubicBezTo>
                    <a:pt x="767" y="1002"/>
                    <a:pt x="1001" y="768"/>
                    <a:pt x="1001" y="501"/>
                  </a:cubicBezTo>
                  <a:cubicBezTo>
                    <a:pt x="1001" y="201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1"/>
            <p:cNvSpPr/>
            <p:nvPr/>
          </p:nvSpPr>
          <p:spPr>
            <a:xfrm>
              <a:off x="-5758012" y="3259613"/>
              <a:ext cx="29200" cy="24850"/>
            </a:xfrm>
            <a:custGeom>
              <a:avLst/>
              <a:gdLst/>
              <a:ahLst/>
              <a:cxnLst/>
              <a:rect l="l" t="t" r="r" b="b"/>
              <a:pathLst>
                <a:path w="1168" h="994" extrusionOk="0">
                  <a:moveTo>
                    <a:pt x="667" y="1"/>
                  </a:moveTo>
                  <a:cubicBezTo>
                    <a:pt x="234" y="1"/>
                    <a:pt x="0" y="535"/>
                    <a:pt x="334" y="835"/>
                  </a:cubicBezTo>
                  <a:cubicBezTo>
                    <a:pt x="433" y="945"/>
                    <a:pt x="557" y="993"/>
                    <a:pt x="67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68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1"/>
            <p:cNvSpPr/>
            <p:nvPr/>
          </p:nvSpPr>
          <p:spPr>
            <a:xfrm>
              <a:off x="-5720487" y="3147038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7" y="1"/>
                  </a:moveTo>
                  <a:cubicBezTo>
                    <a:pt x="234" y="1"/>
                    <a:pt x="0" y="534"/>
                    <a:pt x="334" y="868"/>
                  </a:cubicBezTo>
                  <a:cubicBezTo>
                    <a:pt x="427" y="962"/>
                    <a:pt x="544" y="1003"/>
                    <a:pt x="65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1"/>
            <p:cNvSpPr/>
            <p:nvPr/>
          </p:nvSpPr>
          <p:spPr>
            <a:xfrm>
              <a:off x="-5758012" y="3184563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7" y="1"/>
                  </a:moveTo>
                  <a:cubicBezTo>
                    <a:pt x="234" y="1"/>
                    <a:pt x="0" y="535"/>
                    <a:pt x="334" y="868"/>
                  </a:cubicBezTo>
                  <a:cubicBezTo>
                    <a:pt x="427" y="962"/>
                    <a:pt x="544" y="1003"/>
                    <a:pt x="65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8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1"/>
            <p:cNvSpPr/>
            <p:nvPr/>
          </p:nvSpPr>
          <p:spPr>
            <a:xfrm>
              <a:off x="-5716312" y="3071988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0" y="1"/>
                  </a:moveTo>
                  <a:cubicBezTo>
                    <a:pt x="234" y="1"/>
                    <a:pt x="0" y="234"/>
                    <a:pt x="0" y="501"/>
                  </a:cubicBezTo>
                  <a:cubicBezTo>
                    <a:pt x="0" y="801"/>
                    <a:pt x="234" y="1001"/>
                    <a:pt x="500" y="1001"/>
                  </a:cubicBezTo>
                  <a:cubicBezTo>
                    <a:pt x="767" y="1001"/>
                    <a:pt x="1001" y="801"/>
                    <a:pt x="1001" y="501"/>
                  </a:cubicBezTo>
                  <a:cubicBezTo>
                    <a:pt x="1001" y="234"/>
                    <a:pt x="767" y="1"/>
                    <a:pt x="500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1"/>
            <p:cNvSpPr/>
            <p:nvPr/>
          </p:nvSpPr>
          <p:spPr>
            <a:xfrm>
              <a:off x="-5758012" y="3109513"/>
              <a:ext cx="29200" cy="25100"/>
            </a:xfrm>
            <a:custGeom>
              <a:avLst/>
              <a:gdLst/>
              <a:ahLst/>
              <a:cxnLst/>
              <a:rect l="l" t="t" r="r" b="b"/>
              <a:pathLst>
                <a:path w="1168" h="1004" extrusionOk="0">
                  <a:moveTo>
                    <a:pt x="667" y="1"/>
                  </a:moveTo>
                  <a:cubicBezTo>
                    <a:pt x="234" y="1"/>
                    <a:pt x="0" y="534"/>
                    <a:pt x="334" y="868"/>
                  </a:cubicBezTo>
                  <a:cubicBezTo>
                    <a:pt x="427" y="962"/>
                    <a:pt x="544" y="1003"/>
                    <a:pt x="659" y="1003"/>
                  </a:cubicBezTo>
                  <a:cubicBezTo>
                    <a:pt x="915" y="1003"/>
                    <a:pt x="1168" y="800"/>
                    <a:pt x="1168" y="501"/>
                  </a:cubicBezTo>
                  <a:cubicBezTo>
                    <a:pt x="1168" y="234"/>
                    <a:pt x="968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1"/>
            <p:cNvSpPr/>
            <p:nvPr/>
          </p:nvSpPr>
          <p:spPr>
            <a:xfrm>
              <a:off x="-5758012" y="3034463"/>
              <a:ext cx="29200" cy="25250"/>
            </a:xfrm>
            <a:custGeom>
              <a:avLst/>
              <a:gdLst/>
              <a:ahLst/>
              <a:cxnLst/>
              <a:rect l="l" t="t" r="r" b="b"/>
              <a:pathLst>
                <a:path w="1168" h="1010" extrusionOk="0">
                  <a:moveTo>
                    <a:pt x="667" y="1"/>
                  </a:moveTo>
                  <a:cubicBezTo>
                    <a:pt x="234" y="1"/>
                    <a:pt x="0" y="568"/>
                    <a:pt x="334" y="868"/>
                  </a:cubicBezTo>
                  <a:cubicBezTo>
                    <a:pt x="431" y="965"/>
                    <a:pt x="553" y="1010"/>
                    <a:pt x="674" y="1010"/>
                  </a:cubicBezTo>
                  <a:cubicBezTo>
                    <a:pt x="924" y="1010"/>
                    <a:pt x="1168" y="816"/>
                    <a:pt x="1168" y="501"/>
                  </a:cubicBezTo>
                  <a:cubicBezTo>
                    <a:pt x="1168" y="234"/>
                    <a:pt x="968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1"/>
            <p:cNvSpPr/>
            <p:nvPr/>
          </p:nvSpPr>
          <p:spPr>
            <a:xfrm>
              <a:off x="-5757787" y="2960213"/>
              <a:ext cx="28975" cy="24850"/>
            </a:xfrm>
            <a:custGeom>
              <a:avLst/>
              <a:gdLst/>
              <a:ahLst/>
              <a:cxnLst/>
              <a:rect l="l" t="t" r="r" b="b"/>
              <a:pathLst>
                <a:path w="1159" h="994" extrusionOk="0">
                  <a:moveTo>
                    <a:pt x="622" y="0"/>
                  </a:moveTo>
                  <a:cubicBezTo>
                    <a:pt x="212" y="0"/>
                    <a:pt x="1" y="544"/>
                    <a:pt x="325" y="836"/>
                  </a:cubicBezTo>
                  <a:cubicBezTo>
                    <a:pt x="424" y="945"/>
                    <a:pt x="548" y="994"/>
                    <a:pt x="670" y="994"/>
                  </a:cubicBezTo>
                  <a:cubicBezTo>
                    <a:pt x="919" y="994"/>
                    <a:pt x="1159" y="793"/>
                    <a:pt x="1159" y="502"/>
                  </a:cubicBezTo>
                  <a:cubicBezTo>
                    <a:pt x="1159" y="202"/>
                    <a:pt x="959" y="2"/>
                    <a:pt x="658" y="2"/>
                  </a:cubicBezTo>
                  <a:cubicBezTo>
                    <a:pt x="646" y="1"/>
                    <a:pt x="634" y="0"/>
                    <a:pt x="622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1"/>
            <p:cNvSpPr/>
            <p:nvPr/>
          </p:nvSpPr>
          <p:spPr>
            <a:xfrm>
              <a:off x="-5758012" y="2885188"/>
              <a:ext cx="29200" cy="24825"/>
            </a:xfrm>
            <a:custGeom>
              <a:avLst/>
              <a:gdLst/>
              <a:ahLst/>
              <a:cxnLst/>
              <a:rect l="l" t="t" r="r" b="b"/>
              <a:pathLst>
                <a:path w="1168" h="993" extrusionOk="0">
                  <a:moveTo>
                    <a:pt x="667" y="1"/>
                  </a:moveTo>
                  <a:cubicBezTo>
                    <a:pt x="234" y="1"/>
                    <a:pt x="0" y="534"/>
                    <a:pt x="334" y="835"/>
                  </a:cubicBezTo>
                  <a:cubicBezTo>
                    <a:pt x="433" y="944"/>
                    <a:pt x="557" y="993"/>
                    <a:pt x="679" y="993"/>
                  </a:cubicBezTo>
                  <a:cubicBezTo>
                    <a:pt x="928" y="993"/>
                    <a:pt x="1168" y="792"/>
                    <a:pt x="1168" y="501"/>
                  </a:cubicBezTo>
                  <a:cubicBezTo>
                    <a:pt x="1168" y="201"/>
                    <a:pt x="968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1"/>
            <p:cNvSpPr/>
            <p:nvPr/>
          </p:nvSpPr>
          <p:spPr>
            <a:xfrm>
              <a:off x="-5678787" y="3559013"/>
              <a:ext cx="25025" cy="25025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0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767"/>
                    <a:pt x="234" y="1001"/>
                    <a:pt x="500" y="1001"/>
                  </a:cubicBezTo>
                  <a:cubicBezTo>
                    <a:pt x="767" y="1001"/>
                    <a:pt x="1001" y="767"/>
                    <a:pt x="1001" y="501"/>
                  </a:cubicBezTo>
                  <a:cubicBezTo>
                    <a:pt x="1001" y="234"/>
                    <a:pt x="767" y="0"/>
                    <a:pt x="500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1"/>
            <p:cNvSpPr/>
            <p:nvPr/>
          </p:nvSpPr>
          <p:spPr>
            <a:xfrm>
              <a:off x="-5678787" y="3483963"/>
              <a:ext cx="25025" cy="25025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0" y="0"/>
                  </a:moveTo>
                  <a:cubicBezTo>
                    <a:pt x="234" y="0"/>
                    <a:pt x="0" y="234"/>
                    <a:pt x="0" y="500"/>
                  </a:cubicBezTo>
                  <a:cubicBezTo>
                    <a:pt x="0" y="767"/>
                    <a:pt x="234" y="1001"/>
                    <a:pt x="500" y="1001"/>
                  </a:cubicBezTo>
                  <a:cubicBezTo>
                    <a:pt x="767" y="1001"/>
                    <a:pt x="1001" y="767"/>
                    <a:pt x="1001" y="500"/>
                  </a:cubicBezTo>
                  <a:cubicBezTo>
                    <a:pt x="1001" y="234"/>
                    <a:pt x="767" y="0"/>
                    <a:pt x="500" y="0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1"/>
            <p:cNvSpPr/>
            <p:nvPr/>
          </p:nvSpPr>
          <p:spPr>
            <a:xfrm>
              <a:off x="-5682962" y="3408888"/>
              <a:ext cx="29200" cy="25275"/>
            </a:xfrm>
            <a:custGeom>
              <a:avLst/>
              <a:gdLst/>
              <a:ahLst/>
              <a:cxnLst/>
              <a:rect l="l" t="t" r="r" b="b"/>
              <a:pathLst>
                <a:path w="1168" h="1011" extrusionOk="0">
                  <a:moveTo>
                    <a:pt x="667" y="1"/>
                  </a:moveTo>
                  <a:cubicBezTo>
                    <a:pt x="234" y="1"/>
                    <a:pt x="0" y="568"/>
                    <a:pt x="301" y="868"/>
                  </a:cubicBezTo>
                  <a:cubicBezTo>
                    <a:pt x="409" y="966"/>
                    <a:pt x="538" y="1010"/>
                    <a:pt x="664" y="1010"/>
                  </a:cubicBezTo>
                  <a:cubicBezTo>
                    <a:pt x="924" y="1010"/>
                    <a:pt x="1168" y="817"/>
                    <a:pt x="1168" y="501"/>
                  </a:cubicBezTo>
                  <a:cubicBezTo>
                    <a:pt x="1168" y="234"/>
                    <a:pt x="934" y="1"/>
                    <a:pt x="667" y="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1"/>
            <p:cNvSpPr/>
            <p:nvPr/>
          </p:nvSpPr>
          <p:spPr>
            <a:xfrm>
              <a:off x="-7638537" y="4428788"/>
              <a:ext cx="2822050" cy="472875"/>
            </a:xfrm>
            <a:custGeom>
              <a:avLst/>
              <a:gdLst/>
              <a:ahLst/>
              <a:cxnLst/>
              <a:rect l="l" t="t" r="r" b="b"/>
              <a:pathLst>
                <a:path w="112882" h="18915" extrusionOk="0">
                  <a:moveTo>
                    <a:pt x="56441" y="1"/>
                  </a:moveTo>
                  <a:cubicBezTo>
                    <a:pt x="25286" y="1"/>
                    <a:pt x="1" y="4237"/>
                    <a:pt x="1" y="9474"/>
                  </a:cubicBezTo>
                  <a:cubicBezTo>
                    <a:pt x="1" y="14678"/>
                    <a:pt x="25286" y="18914"/>
                    <a:pt x="56441" y="18914"/>
                  </a:cubicBezTo>
                  <a:cubicBezTo>
                    <a:pt x="87597" y="18914"/>
                    <a:pt x="112881" y="14678"/>
                    <a:pt x="112881" y="9474"/>
                  </a:cubicBezTo>
                  <a:cubicBezTo>
                    <a:pt x="112881" y="4237"/>
                    <a:pt x="87597" y="1"/>
                    <a:pt x="5644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1"/>
            <p:cNvSpPr/>
            <p:nvPr/>
          </p:nvSpPr>
          <p:spPr>
            <a:xfrm>
              <a:off x="-7130662" y="4044363"/>
              <a:ext cx="836450" cy="699500"/>
            </a:xfrm>
            <a:custGeom>
              <a:avLst/>
              <a:gdLst/>
              <a:ahLst/>
              <a:cxnLst/>
              <a:rect l="l" t="t" r="r" b="b"/>
              <a:pathLst>
                <a:path w="33458" h="27980" extrusionOk="0">
                  <a:moveTo>
                    <a:pt x="33458" y="0"/>
                  </a:moveTo>
                  <a:lnTo>
                    <a:pt x="15945" y="267"/>
                  </a:lnTo>
                  <a:lnTo>
                    <a:pt x="13343" y="18213"/>
                  </a:lnTo>
                  <a:cubicBezTo>
                    <a:pt x="13343" y="18213"/>
                    <a:pt x="2902" y="23083"/>
                    <a:pt x="1835" y="23951"/>
                  </a:cubicBezTo>
                  <a:cubicBezTo>
                    <a:pt x="801" y="24818"/>
                    <a:pt x="0" y="27587"/>
                    <a:pt x="968" y="27887"/>
                  </a:cubicBezTo>
                  <a:cubicBezTo>
                    <a:pt x="1173" y="27950"/>
                    <a:pt x="2571" y="27980"/>
                    <a:pt x="4655" y="27980"/>
                  </a:cubicBezTo>
                  <a:cubicBezTo>
                    <a:pt x="12389" y="27980"/>
                    <a:pt x="29574" y="27578"/>
                    <a:pt x="30389" y="27053"/>
                  </a:cubicBezTo>
                  <a:lnTo>
                    <a:pt x="30422" y="27019"/>
                  </a:lnTo>
                  <a:cubicBezTo>
                    <a:pt x="30589" y="26719"/>
                    <a:pt x="30689" y="26352"/>
                    <a:pt x="30689" y="25985"/>
                  </a:cubicBezTo>
                  <a:cubicBezTo>
                    <a:pt x="30689" y="25985"/>
                    <a:pt x="30689" y="25952"/>
                    <a:pt x="30689" y="25952"/>
                  </a:cubicBezTo>
                  <a:cubicBezTo>
                    <a:pt x="30889" y="24384"/>
                    <a:pt x="30989" y="21382"/>
                    <a:pt x="31022" y="17946"/>
                  </a:cubicBezTo>
                  <a:cubicBezTo>
                    <a:pt x="31022" y="17946"/>
                    <a:pt x="33458" y="0"/>
                    <a:pt x="33458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1"/>
            <p:cNvSpPr/>
            <p:nvPr/>
          </p:nvSpPr>
          <p:spPr>
            <a:xfrm>
              <a:off x="-7130662" y="4548888"/>
              <a:ext cx="774750" cy="195475"/>
            </a:xfrm>
            <a:custGeom>
              <a:avLst/>
              <a:gdLst/>
              <a:ahLst/>
              <a:cxnLst/>
              <a:rect l="l" t="t" r="r" b="b"/>
              <a:pathLst>
                <a:path w="30990" h="7819" extrusionOk="0">
                  <a:moveTo>
                    <a:pt x="30989" y="0"/>
                  </a:moveTo>
                  <a:cubicBezTo>
                    <a:pt x="25314" y="1935"/>
                    <a:pt x="14074" y="2732"/>
                    <a:pt x="8976" y="2732"/>
                  </a:cubicBezTo>
                  <a:cubicBezTo>
                    <a:pt x="7482" y="2732"/>
                    <a:pt x="6515" y="2664"/>
                    <a:pt x="6372" y="2535"/>
                  </a:cubicBezTo>
                  <a:cubicBezTo>
                    <a:pt x="5971" y="2235"/>
                    <a:pt x="6805" y="1435"/>
                    <a:pt x="7639" y="767"/>
                  </a:cubicBezTo>
                  <a:lnTo>
                    <a:pt x="7639" y="767"/>
                  </a:lnTo>
                  <a:cubicBezTo>
                    <a:pt x="5004" y="2035"/>
                    <a:pt x="2369" y="3369"/>
                    <a:pt x="1868" y="3770"/>
                  </a:cubicBezTo>
                  <a:cubicBezTo>
                    <a:pt x="801" y="4637"/>
                    <a:pt x="0" y="7439"/>
                    <a:pt x="968" y="7739"/>
                  </a:cubicBezTo>
                  <a:cubicBezTo>
                    <a:pt x="1165" y="7794"/>
                    <a:pt x="2470" y="7819"/>
                    <a:pt x="4429" y="7819"/>
                  </a:cubicBezTo>
                  <a:cubicBezTo>
                    <a:pt x="12054" y="7819"/>
                    <a:pt x="29599" y="7436"/>
                    <a:pt x="30422" y="6905"/>
                  </a:cubicBezTo>
                  <a:lnTo>
                    <a:pt x="30422" y="6872"/>
                  </a:lnTo>
                  <a:cubicBezTo>
                    <a:pt x="30589" y="6538"/>
                    <a:pt x="30689" y="6171"/>
                    <a:pt x="30689" y="5804"/>
                  </a:cubicBezTo>
                  <a:cubicBezTo>
                    <a:pt x="30856" y="4604"/>
                    <a:pt x="30922" y="2502"/>
                    <a:pt x="3098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1"/>
            <p:cNvSpPr/>
            <p:nvPr/>
          </p:nvSpPr>
          <p:spPr>
            <a:xfrm>
              <a:off x="-6901337" y="4533788"/>
              <a:ext cx="329425" cy="60150"/>
            </a:xfrm>
            <a:custGeom>
              <a:avLst/>
              <a:gdLst/>
              <a:ahLst/>
              <a:cxnLst/>
              <a:rect l="l" t="t" r="r" b="b"/>
              <a:pathLst>
                <a:path w="13177" h="2406" extrusionOk="0">
                  <a:moveTo>
                    <a:pt x="3803" y="0"/>
                  </a:moveTo>
                  <a:cubicBezTo>
                    <a:pt x="1337" y="0"/>
                    <a:pt x="1" y="604"/>
                    <a:pt x="1" y="604"/>
                  </a:cubicBezTo>
                  <a:lnTo>
                    <a:pt x="13177" y="2406"/>
                  </a:lnTo>
                  <a:cubicBezTo>
                    <a:pt x="9221" y="499"/>
                    <a:pt x="6045" y="0"/>
                    <a:pt x="38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1"/>
            <p:cNvSpPr/>
            <p:nvPr/>
          </p:nvSpPr>
          <p:spPr>
            <a:xfrm>
              <a:off x="-6789587" y="2099638"/>
              <a:ext cx="706350" cy="2254125"/>
            </a:xfrm>
            <a:custGeom>
              <a:avLst/>
              <a:gdLst/>
              <a:ahLst/>
              <a:cxnLst/>
              <a:rect l="l" t="t" r="r" b="b"/>
              <a:pathLst>
                <a:path w="28254" h="90165" extrusionOk="0">
                  <a:moveTo>
                    <a:pt x="12042" y="0"/>
                  </a:moveTo>
                  <a:lnTo>
                    <a:pt x="0" y="89764"/>
                  </a:lnTo>
                  <a:lnTo>
                    <a:pt x="23917" y="90165"/>
                  </a:lnTo>
                  <a:lnTo>
                    <a:pt x="28254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1"/>
            <p:cNvSpPr/>
            <p:nvPr/>
          </p:nvSpPr>
          <p:spPr>
            <a:xfrm>
              <a:off x="-6361787" y="2099638"/>
              <a:ext cx="278550" cy="1598650"/>
            </a:xfrm>
            <a:custGeom>
              <a:avLst/>
              <a:gdLst/>
              <a:ahLst/>
              <a:cxnLst/>
              <a:rect l="l" t="t" r="r" b="b"/>
              <a:pathLst>
                <a:path w="11142" h="63946" extrusionOk="0">
                  <a:moveTo>
                    <a:pt x="1" y="0"/>
                  </a:moveTo>
                  <a:lnTo>
                    <a:pt x="8073" y="63946"/>
                  </a:lnTo>
                  <a:lnTo>
                    <a:pt x="1114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1"/>
            <p:cNvSpPr/>
            <p:nvPr/>
          </p:nvSpPr>
          <p:spPr>
            <a:xfrm>
              <a:off x="-6770412" y="4242838"/>
              <a:ext cx="552925" cy="12525"/>
            </a:xfrm>
            <a:custGeom>
              <a:avLst/>
              <a:gdLst/>
              <a:ahLst/>
              <a:cxnLst/>
              <a:rect l="l" t="t" r="r" b="b"/>
              <a:pathLst>
                <a:path w="22117" h="501" extrusionOk="0">
                  <a:moveTo>
                    <a:pt x="4871" y="0"/>
                  </a:moveTo>
                  <a:cubicBezTo>
                    <a:pt x="3236" y="0"/>
                    <a:pt x="1635" y="67"/>
                    <a:pt x="34" y="134"/>
                  </a:cubicBezTo>
                  <a:cubicBezTo>
                    <a:pt x="1" y="134"/>
                    <a:pt x="1" y="200"/>
                    <a:pt x="34" y="200"/>
                  </a:cubicBezTo>
                  <a:cubicBezTo>
                    <a:pt x="2903" y="400"/>
                    <a:pt x="5738" y="434"/>
                    <a:pt x="8607" y="467"/>
                  </a:cubicBezTo>
                  <a:cubicBezTo>
                    <a:pt x="11475" y="500"/>
                    <a:pt x="14311" y="500"/>
                    <a:pt x="17180" y="500"/>
                  </a:cubicBezTo>
                  <a:lnTo>
                    <a:pt x="19548" y="500"/>
                  </a:lnTo>
                  <a:cubicBezTo>
                    <a:pt x="20348" y="500"/>
                    <a:pt x="21216" y="500"/>
                    <a:pt x="22016" y="434"/>
                  </a:cubicBezTo>
                  <a:cubicBezTo>
                    <a:pt x="22116" y="434"/>
                    <a:pt x="22116" y="267"/>
                    <a:pt x="22016" y="267"/>
                  </a:cubicBezTo>
                  <a:cubicBezTo>
                    <a:pt x="21282" y="200"/>
                    <a:pt x="20549" y="200"/>
                    <a:pt x="19815" y="167"/>
                  </a:cubicBezTo>
                  <a:cubicBezTo>
                    <a:pt x="19081" y="134"/>
                    <a:pt x="18414" y="134"/>
                    <a:pt x="17747" y="100"/>
                  </a:cubicBezTo>
                  <a:cubicBezTo>
                    <a:pt x="16279" y="100"/>
                    <a:pt x="14845" y="67"/>
                    <a:pt x="13410" y="33"/>
                  </a:cubicBezTo>
                  <a:cubicBezTo>
                    <a:pt x="10575" y="33"/>
                    <a:pt x="7706" y="0"/>
                    <a:pt x="487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1"/>
            <p:cNvSpPr/>
            <p:nvPr/>
          </p:nvSpPr>
          <p:spPr>
            <a:xfrm>
              <a:off x="-6683687" y="2215713"/>
              <a:ext cx="275225" cy="1956700"/>
            </a:xfrm>
            <a:custGeom>
              <a:avLst/>
              <a:gdLst/>
              <a:ahLst/>
              <a:cxnLst/>
              <a:rect l="l" t="t" r="r" b="b"/>
              <a:pathLst>
                <a:path w="11009" h="78268" extrusionOk="0">
                  <a:moveTo>
                    <a:pt x="10926" y="0"/>
                  </a:moveTo>
                  <a:cubicBezTo>
                    <a:pt x="10899" y="0"/>
                    <a:pt x="10875" y="19"/>
                    <a:pt x="10875" y="60"/>
                  </a:cubicBezTo>
                  <a:cubicBezTo>
                    <a:pt x="9474" y="10234"/>
                    <a:pt x="8140" y="20442"/>
                    <a:pt x="6772" y="30649"/>
                  </a:cubicBezTo>
                  <a:cubicBezTo>
                    <a:pt x="5371" y="40856"/>
                    <a:pt x="3937" y="50930"/>
                    <a:pt x="2436" y="61071"/>
                  </a:cubicBezTo>
                  <a:cubicBezTo>
                    <a:pt x="1602" y="66775"/>
                    <a:pt x="768" y="72446"/>
                    <a:pt x="1" y="78183"/>
                  </a:cubicBezTo>
                  <a:cubicBezTo>
                    <a:pt x="1" y="78225"/>
                    <a:pt x="41" y="78267"/>
                    <a:pt x="79" y="78267"/>
                  </a:cubicBezTo>
                  <a:cubicBezTo>
                    <a:pt x="101" y="78267"/>
                    <a:pt x="122" y="78253"/>
                    <a:pt x="134" y="78216"/>
                  </a:cubicBezTo>
                  <a:cubicBezTo>
                    <a:pt x="2002" y="68076"/>
                    <a:pt x="3470" y="57902"/>
                    <a:pt x="4938" y="47728"/>
                  </a:cubicBezTo>
                  <a:cubicBezTo>
                    <a:pt x="6439" y="37521"/>
                    <a:pt x="7773" y="27413"/>
                    <a:pt x="9041" y="17239"/>
                  </a:cubicBezTo>
                  <a:cubicBezTo>
                    <a:pt x="9741" y="11535"/>
                    <a:pt x="10408" y="5831"/>
                    <a:pt x="11009" y="94"/>
                  </a:cubicBezTo>
                  <a:cubicBezTo>
                    <a:pt x="11009" y="36"/>
                    <a:pt x="10964" y="0"/>
                    <a:pt x="10926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1"/>
            <p:cNvSpPr/>
            <p:nvPr/>
          </p:nvSpPr>
          <p:spPr>
            <a:xfrm>
              <a:off x="-6082412" y="4039338"/>
              <a:ext cx="758050" cy="694175"/>
            </a:xfrm>
            <a:custGeom>
              <a:avLst/>
              <a:gdLst/>
              <a:ahLst/>
              <a:cxnLst/>
              <a:rect l="l" t="t" r="r" b="b"/>
              <a:pathLst>
                <a:path w="30322" h="27767" extrusionOk="0">
                  <a:moveTo>
                    <a:pt x="17112" y="1"/>
                  </a:moveTo>
                  <a:lnTo>
                    <a:pt x="0" y="468"/>
                  </a:lnTo>
                  <a:cubicBezTo>
                    <a:pt x="0" y="468"/>
                    <a:pt x="2302" y="17580"/>
                    <a:pt x="2302" y="17580"/>
                  </a:cubicBezTo>
                  <a:cubicBezTo>
                    <a:pt x="2302" y="21016"/>
                    <a:pt x="2402" y="24018"/>
                    <a:pt x="2569" y="25586"/>
                  </a:cubicBezTo>
                  <a:cubicBezTo>
                    <a:pt x="2569" y="25586"/>
                    <a:pt x="2569" y="25586"/>
                    <a:pt x="2569" y="25619"/>
                  </a:cubicBezTo>
                  <a:cubicBezTo>
                    <a:pt x="2602" y="25986"/>
                    <a:pt x="2669" y="26353"/>
                    <a:pt x="2836" y="26653"/>
                  </a:cubicBezTo>
                  <a:lnTo>
                    <a:pt x="2869" y="26687"/>
                  </a:lnTo>
                  <a:cubicBezTo>
                    <a:pt x="3688" y="27260"/>
                    <a:pt x="20271" y="27767"/>
                    <a:pt x="26787" y="27767"/>
                  </a:cubicBezTo>
                  <a:cubicBezTo>
                    <a:pt x="28230" y="27767"/>
                    <a:pt x="29179" y="27742"/>
                    <a:pt x="29355" y="27687"/>
                  </a:cubicBezTo>
                  <a:cubicBezTo>
                    <a:pt x="30322" y="27387"/>
                    <a:pt x="29555" y="24619"/>
                    <a:pt x="28487" y="23751"/>
                  </a:cubicBezTo>
                  <a:cubicBezTo>
                    <a:pt x="27453" y="22884"/>
                    <a:pt x="19981" y="17947"/>
                    <a:pt x="19981" y="17947"/>
                  </a:cubicBezTo>
                  <a:lnTo>
                    <a:pt x="17112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1"/>
            <p:cNvSpPr/>
            <p:nvPr/>
          </p:nvSpPr>
          <p:spPr>
            <a:xfrm>
              <a:off x="-6024887" y="4515513"/>
              <a:ext cx="700525" cy="218000"/>
            </a:xfrm>
            <a:custGeom>
              <a:avLst/>
              <a:gdLst/>
              <a:ahLst/>
              <a:cxnLst/>
              <a:rect l="l" t="t" r="r" b="b"/>
              <a:pathLst>
                <a:path w="28021" h="8720" extrusionOk="0">
                  <a:moveTo>
                    <a:pt x="19381" y="1"/>
                  </a:moveTo>
                  <a:lnTo>
                    <a:pt x="19381" y="1"/>
                  </a:lnTo>
                  <a:cubicBezTo>
                    <a:pt x="19982" y="1068"/>
                    <a:pt x="20616" y="3403"/>
                    <a:pt x="17714" y="4071"/>
                  </a:cubicBezTo>
                  <a:cubicBezTo>
                    <a:pt x="17068" y="4207"/>
                    <a:pt x="16153" y="4274"/>
                    <a:pt x="15068" y="4274"/>
                  </a:cubicBezTo>
                  <a:cubicBezTo>
                    <a:pt x="10600" y="4274"/>
                    <a:pt x="3255" y="3141"/>
                    <a:pt x="34" y="1102"/>
                  </a:cubicBezTo>
                  <a:lnTo>
                    <a:pt x="34" y="1102"/>
                  </a:lnTo>
                  <a:cubicBezTo>
                    <a:pt x="1" y="2936"/>
                    <a:pt x="101" y="4738"/>
                    <a:pt x="301" y="6539"/>
                  </a:cubicBezTo>
                  <a:cubicBezTo>
                    <a:pt x="301" y="6539"/>
                    <a:pt x="301" y="6539"/>
                    <a:pt x="301" y="6572"/>
                  </a:cubicBezTo>
                  <a:cubicBezTo>
                    <a:pt x="301" y="6939"/>
                    <a:pt x="401" y="7273"/>
                    <a:pt x="568" y="7606"/>
                  </a:cubicBezTo>
                  <a:lnTo>
                    <a:pt x="568" y="7640"/>
                  </a:lnTo>
                  <a:cubicBezTo>
                    <a:pt x="1415" y="8213"/>
                    <a:pt x="18003" y="8720"/>
                    <a:pt x="24501" y="8720"/>
                  </a:cubicBezTo>
                  <a:cubicBezTo>
                    <a:pt x="25940" y="8720"/>
                    <a:pt x="26884" y="8695"/>
                    <a:pt x="27054" y="8640"/>
                  </a:cubicBezTo>
                  <a:cubicBezTo>
                    <a:pt x="28021" y="8340"/>
                    <a:pt x="27254" y="5572"/>
                    <a:pt x="26220" y="4704"/>
                  </a:cubicBezTo>
                  <a:cubicBezTo>
                    <a:pt x="25486" y="4104"/>
                    <a:pt x="21650" y="1502"/>
                    <a:pt x="193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1"/>
            <p:cNvSpPr/>
            <p:nvPr/>
          </p:nvSpPr>
          <p:spPr>
            <a:xfrm>
              <a:off x="-5888112" y="4510588"/>
              <a:ext cx="346950" cy="82525"/>
            </a:xfrm>
            <a:custGeom>
              <a:avLst/>
              <a:gdLst/>
              <a:ahLst/>
              <a:cxnLst/>
              <a:rect l="l" t="t" r="r" b="b"/>
              <a:pathLst>
                <a:path w="13878" h="3301" extrusionOk="0">
                  <a:moveTo>
                    <a:pt x="10908" y="1"/>
                  </a:moveTo>
                  <a:cubicBezTo>
                    <a:pt x="7996" y="1"/>
                    <a:pt x="3498" y="527"/>
                    <a:pt x="0" y="3300"/>
                  </a:cubicBezTo>
                  <a:lnTo>
                    <a:pt x="13877" y="198"/>
                  </a:lnTo>
                  <a:cubicBezTo>
                    <a:pt x="13877" y="198"/>
                    <a:pt x="12690" y="1"/>
                    <a:pt x="1090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1"/>
            <p:cNvSpPr/>
            <p:nvPr/>
          </p:nvSpPr>
          <p:spPr>
            <a:xfrm>
              <a:off x="-6447687" y="2099638"/>
              <a:ext cx="933200" cy="2249950"/>
            </a:xfrm>
            <a:custGeom>
              <a:avLst/>
              <a:gdLst/>
              <a:ahLst/>
              <a:cxnLst/>
              <a:rect l="l" t="t" r="r" b="b"/>
              <a:pathLst>
                <a:path w="37328" h="89998" extrusionOk="0">
                  <a:moveTo>
                    <a:pt x="1" y="0"/>
                  </a:moveTo>
                  <a:cubicBezTo>
                    <a:pt x="101" y="334"/>
                    <a:pt x="1235" y="5571"/>
                    <a:pt x="2403" y="10107"/>
                  </a:cubicBezTo>
                  <a:cubicBezTo>
                    <a:pt x="3236" y="13410"/>
                    <a:pt x="4137" y="16312"/>
                    <a:pt x="4637" y="16612"/>
                  </a:cubicBezTo>
                  <a:cubicBezTo>
                    <a:pt x="5205" y="16946"/>
                    <a:pt x="8007" y="18180"/>
                    <a:pt x="8941" y="18547"/>
                  </a:cubicBezTo>
                  <a:lnTo>
                    <a:pt x="12576" y="89998"/>
                  </a:lnTo>
                  <a:lnTo>
                    <a:pt x="37327" y="89431"/>
                  </a:lnTo>
                  <a:lnTo>
                    <a:pt x="24385" y="11575"/>
                  </a:lnTo>
                  <a:lnTo>
                    <a:pt x="22217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1"/>
            <p:cNvSpPr/>
            <p:nvPr/>
          </p:nvSpPr>
          <p:spPr>
            <a:xfrm>
              <a:off x="-6374412" y="2496788"/>
              <a:ext cx="150850" cy="70025"/>
            </a:xfrm>
            <a:custGeom>
              <a:avLst/>
              <a:gdLst/>
              <a:ahLst/>
              <a:cxnLst/>
              <a:rect l="l" t="t" r="r" b="b"/>
              <a:pathLst>
                <a:path w="6034" h="2801" extrusionOk="0">
                  <a:moveTo>
                    <a:pt x="160" y="1"/>
                  </a:moveTo>
                  <a:cubicBezTo>
                    <a:pt x="45" y="1"/>
                    <a:pt x="1" y="170"/>
                    <a:pt x="139" y="226"/>
                  </a:cubicBezTo>
                  <a:cubicBezTo>
                    <a:pt x="2007" y="1160"/>
                    <a:pt x="3975" y="1960"/>
                    <a:pt x="5909" y="2794"/>
                  </a:cubicBezTo>
                  <a:cubicBezTo>
                    <a:pt x="5919" y="2799"/>
                    <a:pt x="5928" y="2801"/>
                    <a:pt x="5937" y="2801"/>
                  </a:cubicBezTo>
                  <a:cubicBezTo>
                    <a:pt x="5992" y="2801"/>
                    <a:pt x="6034" y="2723"/>
                    <a:pt x="5976" y="2694"/>
                  </a:cubicBezTo>
                  <a:cubicBezTo>
                    <a:pt x="4142" y="1627"/>
                    <a:pt x="2207" y="726"/>
                    <a:pt x="239" y="25"/>
                  </a:cubicBezTo>
                  <a:cubicBezTo>
                    <a:pt x="210" y="8"/>
                    <a:pt x="183" y="1"/>
                    <a:pt x="160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1"/>
            <p:cNvSpPr/>
            <p:nvPr/>
          </p:nvSpPr>
          <p:spPr>
            <a:xfrm>
              <a:off x="-6390137" y="2164263"/>
              <a:ext cx="120100" cy="324275"/>
            </a:xfrm>
            <a:custGeom>
              <a:avLst/>
              <a:gdLst/>
              <a:ahLst/>
              <a:cxnLst/>
              <a:rect l="l" t="t" r="r" b="b"/>
              <a:pathLst>
                <a:path w="4804" h="12971" extrusionOk="0">
                  <a:moveTo>
                    <a:pt x="334" y="0"/>
                  </a:moveTo>
                  <a:cubicBezTo>
                    <a:pt x="301" y="0"/>
                    <a:pt x="267" y="17"/>
                    <a:pt x="267" y="50"/>
                  </a:cubicBezTo>
                  <a:cubicBezTo>
                    <a:pt x="0" y="2919"/>
                    <a:pt x="134" y="5788"/>
                    <a:pt x="601" y="8590"/>
                  </a:cubicBezTo>
                  <a:cubicBezTo>
                    <a:pt x="795" y="9559"/>
                    <a:pt x="1740" y="12970"/>
                    <a:pt x="3164" y="12970"/>
                  </a:cubicBezTo>
                  <a:cubicBezTo>
                    <a:pt x="3209" y="12970"/>
                    <a:pt x="3256" y="12967"/>
                    <a:pt x="3303" y="12960"/>
                  </a:cubicBezTo>
                  <a:cubicBezTo>
                    <a:pt x="4804" y="12726"/>
                    <a:pt x="4070" y="10591"/>
                    <a:pt x="3870" y="9157"/>
                  </a:cubicBezTo>
                  <a:cubicBezTo>
                    <a:pt x="3436" y="6188"/>
                    <a:pt x="3269" y="3153"/>
                    <a:pt x="3336" y="150"/>
                  </a:cubicBezTo>
                  <a:cubicBezTo>
                    <a:pt x="3320" y="134"/>
                    <a:pt x="3294" y="125"/>
                    <a:pt x="3269" y="125"/>
                  </a:cubicBezTo>
                  <a:cubicBezTo>
                    <a:pt x="3244" y="125"/>
                    <a:pt x="3219" y="134"/>
                    <a:pt x="3203" y="150"/>
                  </a:cubicBezTo>
                  <a:cubicBezTo>
                    <a:pt x="2969" y="2319"/>
                    <a:pt x="2936" y="4520"/>
                    <a:pt x="3136" y="6688"/>
                  </a:cubicBezTo>
                  <a:cubicBezTo>
                    <a:pt x="3236" y="7856"/>
                    <a:pt x="3403" y="8990"/>
                    <a:pt x="3603" y="10158"/>
                  </a:cubicBezTo>
                  <a:cubicBezTo>
                    <a:pt x="3736" y="10691"/>
                    <a:pt x="3803" y="11258"/>
                    <a:pt x="3837" y="11859"/>
                  </a:cubicBezTo>
                  <a:cubicBezTo>
                    <a:pt x="3770" y="12259"/>
                    <a:pt x="3636" y="12559"/>
                    <a:pt x="3336" y="12626"/>
                  </a:cubicBezTo>
                  <a:cubicBezTo>
                    <a:pt x="3276" y="12640"/>
                    <a:pt x="3216" y="12647"/>
                    <a:pt x="3158" y="12647"/>
                  </a:cubicBezTo>
                  <a:cubicBezTo>
                    <a:pt x="1547" y="12647"/>
                    <a:pt x="799" y="7487"/>
                    <a:pt x="734" y="6522"/>
                  </a:cubicBezTo>
                  <a:cubicBezTo>
                    <a:pt x="534" y="4387"/>
                    <a:pt x="401" y="2352"/>
                    <a:pt x="401" y="50"/>
                  </a:cubicBezTo>
                  <a:cubicBezTo>
                    <a:pt x="401" y="17"/>
                    <a:pt x="367" y="0"/>
                    <a:pt x="33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1"/>
            <p:cNvSpPr/>
            <p:nvPr/>
          </p:nvSpPr>
          <p:spPr>
            <a:xfrm>
              <a:off x="-6318637" y="2480188"/>
              <a:ext cx="24425" cy="56575"/>
            </a:xfrm>
            <a:custGeom>
              <a:avLst/>
              <a:gdLst/>
              <a:ahLst/>
              <a:cxnLst/>
              <a:rect l="l" t="t" r="r" b="b"/>
              <a:pathLst>
                <a:path w="977" h="2263" extrusionOk="0">
                  <a:moveTo>
                    <a:pt x="259" y="0"/>
                  </a:moveTo>
                  <a:cubicBezTo>
                    <a:pt x="132" y="0"/>
                    <a:pt x="0" y="108"/>
                    <a:pt x="43" y="256"/>
                  </a:cubicBezTo>
                  <a:cubicBezTo>
                    <a:pt x="176" y="623"/>
                    <a:pt x="309" y="956"/>
                    <a:pt x="443" y="1323"/>
                  </a:cubicBezTo>
                  <a:cubicBezTo>
                    <a:pt x="543" y="1657"/>
                    <a:pt x="676" y="1957"/>
                    <a:pt x="876" y="2224"/>
                  </a:cubicBezTo>
                  <a:cubicBezTo>
                    <a:pt x="876" y="2252"/>
                    <a:pt x="894" y="2262"/>
                    <a:pt x="915" y="2262"/>
                  </a:cubicBezTo>
                  <a:cubicBezTo>
                    <a:pt x="943" y="2262"/>
                    <a:pt x="977" y="2243"/>
                    <a:pt x="977" y="2224"/>
                  </a:cubicBezTo>
                  <a:cubicBezTo>
                    <a:pt x="977" y="1890"/>
                    <a:pt x="943" y="1557"/>
                    <a:pt x="810" y="1257"/>
                  </a:cubicBezTo>
                  <a:cubicBezTo>
                    <a:pt x="710" y="890"/>
                    <a:pt x="576" y="489"/>
                    <a:pt x="443" y="122"/>
                  </a:cubicBezTo>
                  <a:cubicBezTo>
                    <a:pt x="406" y="37"/>
                    <a:pt x="333" y="0"/>
                    <a:pt x="259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1"/>
            <p:cNvSpPr/>
            <p:nvPr/>
          </p:nvSpPr>
          <p:spPr>
            <a:xfrm>
              <a:off x="-6099937" y="4248663"/>
              <a:ext cx="551250" cy="16625"/>
            </a:xfrm>
            <a:custGeom>
              <a:avLst/>
              <a:gdLst/>
              <a:ahLst/>
              <a:cxnLst/>
              <a:rect l="l" t="t" r="r" b="b"/>
              <a:pathLst>
                <a:path w="22050" h="665" extrusionOk="0">
                  <a:moveTo>
                    <a:pt x="17713" y="1"/>
                  </a:moveTo>
                  <a:cubicBezTo>
                    <a:pt x="16279" y="1"/>
                    <a:pt x="14845" y="34"/>
                    <a:pt x="13410" y="67"/>
                  </a:cubicBezTo>
                  <a:cubicBezTo>
                    <a:pt x="10575" y="134"/>
                    <a:pt x="7706" y="201"/>
                    <a:pt x="4871" y="267"/>
                  </a:cubicBezTo>
                  <a:cubicBezTo>
                    <a:pt x="3236" y="334"/>
                    <a:pt x="1635" y="434"/>
                    <a:pt x="34" y="534"/>
                  </a:cubicBezTo>
                  <a:cubicBezTo>
                    <a:pt x="1" y="568"/>
                    <a:pt x="1" y="601"/>
                    <a:pt x="34" y="601"/>
                  </a:cubicBezTo>
                  <a:cubicBezTo>
                    <a:pt x="1329" y="646"/>
                    <a:pt x="2617" y="664"/>
                    <a:pt x="3905" y="664"/>
                  </a:cubicBezTo>
                  <a:cubicBezTo>
                    <a:pt x="5469" y="664"/>
                    <a:pt x="7033" y="638"/>
                    <a:pt x="8607" y="601"/>
                  </a:cubicBezTo>
                  <a:cubicBezTo>
                    <a:pt x="11476" y="568"/>
                    <a:pt x="14311" y="501"/>
                    <a:pt x="17146" y="401"/>
                  </a:cubicBezTo>
                  <a:lnTo>
                    <a:pt x="19548" y="334"/>
                  </a:lnTo>
                  <a:cubicBezTo>
                    <a:pt x="20382" y="301"/>
                    <a:pt x="21216" y="301"/>
                    <a:pt x="22016" y="201"/>
                  </a:cubicBezTo>
                  <a:cubicBezTo>
                    <a:pt x="22050" y="167"/>
                    <a:pt x="22050" y="101"/>
                    <a:pt x="22016" y="67"/>
                  </a:cubicBezTo>
                  <a:cubicBezTo>
                    <a:pt x="21283" y="1"/>
                    <a:pt x="20549" y="34"/>
                    <a:pt x="19815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1"/>
            <p:cNvSpPr/>
            <p:nvPr/>
          </p:nvSpPr>
          <p:spPr>
            <a:xfrm>
              <a:off x="-5988187" y="2510963"/>
              <a:ext cx="181825" cy="1663925"/>
            </a:xfrm>
            <a:custGeom>
              <a:avLst/>
              <a:gdLst/>
              <a:ahLst/>
              <a:cxnLst/>
              <a:rect l="l" t="t" r="r" b="b"/>
              <a:pathLst>
                <a:path w="7273" h="66557" extrusionOk="0">
                  <a:moveTo>
                    <a:pt x="34" y="1"/>
                  </a:moveTo>
                  <a:cubicBezTo>
                    <a:pt x="17" y="1"/>
                    <a:pt x="1" y="9"/>
                    <a:pt x="1" y="26"/>
                  </a:cubicBezTo>
                  <a:cubicBezTo>
                    <a:pt x="368" y="4395"/>
                    <a:pt x="901" y="8765"/>
                    <a:pt x="1335" y="13135"/>
                  </a:cubicBezTo>
                  <a:cubicBezTo>
                    <a:pt x="1802" y="17471"/>
                    <a:pt x="2202" y="21774"/>
                    <a:pt x="2669" y="26078"/>
                  </a:cubicBezTo>
                  <a:cubicBezTo>
                    <a:pt x="3570" y="34717"/>
                    <a:pt x="4470" y="43357"/>
                    <a:pt x="5438" y="51963"/>
                  </a:cubicBezTo>
                  <a:cubicBezTo>
                    <a:pt x="5705" y="54398"/>
                    <a:pt x="5972" y="56833"/>
                    <a:pt x="6272" y="59235"/>
                  </a:cubicBezTo>
                  <a:cubicBezTo>
                    <a:pt x="6572" y="61670"/>
                    <a:pt x="6872" y="64071"/>
                    <a:pt x="7172" y="66506"/>
                  </a:cubicBezTo>
                  <a:cubicBezTo>
                    <a:pt x="7172" y="66540"/>
                    <a:pt x="7197" y="66557"/>
                    <a:pt x="7222" y="66557"/>
                  </a:cubicBezTo>
                  <a:cubicBezTo>
                    <a:pt x="7247" y="66557"/>
                    <a:pt x="7272" y="66540"/>
                    <a:pt x="7272" y="66506"/>
                  </a:cubicBezTo>
                  <a:cubicBezTo>
                    <a:pt x="7072" y="64305"/>
                    <a:pt x="6906" y="62137"/>
                    <a:pt x="6705" y="59968"/>
                  </a:cubicBezTo>
                  <a:cubicBezTo>
                    <a:pt x="6472" y="57767"/>
                    <a:pt x="6238" y="55599"/>
                    <a:pt x="6005" y="53430"/>
                  </a:cubicBezTo>
                  <a:cubicBezTo>
                    <a:pt x="5571" y="49094"/>
                    <a:pt x="5104" y="44791"/>
                    <a:pt x="4637" y="40454"/>
                  </a:cubicBezTo>
                  <a:cubicBezTo>
                    <a:pt x="3670" y="31815"/>
                    <a:pt x="2703" y="23209"/>
                    <a:pt x="1702" y="14569"/>
                  </a:cubicBezTo>
                  <a:cubicBezTo>
                    <a:pt x="1168" y="9733"/>
                    <a:pt x="701" y="4862"/>
                    <a:pt x="67" y="26"/>
                  </a:cubicBezTo>
                  <a:cubicBezTo>
                    <a:pt x="67" y="9"/>
                    <a:pt x="51" y="1"/>
                    <a:pt x="3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1"/>
            <p:cNvSpPr/>
            <p:nvPr/>
          </p:nvSpPr>
          <p:spPr>
            <a:xfrm>
              <a:off x="-6493537" y="2099638"/>
              <a:ext cx="655475" cy="289400"/>
            </a:xfrm>
            <a:custGeom>
              <a:avLst/>
              <a:gdLst/>
              <a:ahLst/>
              <a:cxnLst/>
              <a:rect l="l" t="t" r="r" b="b"/>
              <a:pathLst>
                <a:path w="26219" h="11576" extrusionOk="0">
                  <a:moveTo>
                    <a:pt x="167" y="0"/>
                  </a:moveTo>
                  <a:lnTo>
                    <a:pt x="0" y="9874"/>
                  </a:lnTo>
                  <a:lnTo>
                    <a:pt x="4237" y="10141"/>
                  </a:lnTo>
                  <a:lnTo>
                    <a:pt x="16545" y="10941"/>
                  </a:lnTo>
                  <a:lnTo>
                    <a:pt x="26219" y="11575"/>
                  </a:lnTo>
                  <a:lnTo>
                    <a:pt x="2405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1"/>
            <p:cNvSpPr/>
            <p:nvPr/>
          </p:nvSpPr>
          <p:spPr>
            <a:xfrm>
              <a:off x="-6695362" y="939688"/>
              <a:ext cx="794775" cy="994950"/>
            </a:xfrm>
            <a:custGeom>
              <a:avLst/>
              <a:gdLst/>
              <a:ahLst/>
              <a:cxnLst/>
              <a:rect l="l" t="t" r="r" b="b"/>
              <a:pathLst>
                <a:path w="31791" h="39798" extrusionOk="0">
                  <a:moveTo>
                    <a:pt x="17879" y="1"/>
                  </a:moveTo>
                  <a:cubicBezTo>
                    <a:pt x="16282" y="1"/>
                    <a:pt x="14894" y="469"/>
                    <a:pt x="14011" y="1232"/>
                  </a:cubicBezTo>
                  <a:cubicBezTo>
                    <a:pt x="9941" y="4702"/>
                    <a:pt x="11075" y="9772"/>
                    <a:pt x="9374" y="12507"/>
                  </a:cubicBezTo>
                  <a:cubicBezTo>
                    <a:pt x="8340" y="14175"/>
                    <a:pt x="5004" y="15943"/>
                    <a:pt x="4337" y="17878"/>
                  </a:cubicBezTo>
                  <a:cubicBezTo>
                    <a:pt x="3236" y="21047"/>
                    <a:pt x="5905" y="22181"/>
                    <a:pt x="5305" y="23915"/>
                  </a:cubicBezTo>
                  <a:cubicBezTo>
                    <a:pt x="4471" y="26350"/>
                    <a:pt x="1202" y="26184"/>
                    <a:pt x="601" y="30186"/>
                  </a:cubicBezTo>
                  <a:cubicBezTo>
                    <a:pt x="1" y="34189"/>
                    <a:pt x="4404" y="38426"/>
                    <a:pt x="14845" y="39593"/>
                  </a:cubicBezTo>
                  <a:cubicBezTo>
                    <a:pt x="16129" y="39733"/>
                    <a:pt x="17343" y="39798"/>
                    <a:pt x="18484" y="39798"/>
                  </a:cubicBezTo>
                  <a:cubicBezTo>
                    <a:pt x="26617" y="39798"/>
                    <a:pt x="31072" y="36506"/>
                    <a:pt x="31423" y="33522"/>
                  </a:cubicBezTo>
                  <a:cubicBezTo>
                    <a:pt x="31790" y="30120"/>
                    <a:pt x="28321" y="28986"/>
                    <a:pt x="28087" y="26450"/>
                  </a:cubicBezTo>
                  <a:cubicBezTo>
                    <a:pt x="27921" y="24849"/>
                    <a:pt x="30056" y="23715"/>
                    <a:pt x="30156" y="20746"/>
                  </a:cubicBezTo>
                  <a:cubicBezTo>
                    <a:pt x="30256" y="17744"/>
                    <a:pt x="27354" y="16777"/>
                    <a:pt x="26953" y="14242"/>
                  </a:cubicBezTo>
                  <a:cubicBezTo>
                    <a:pt x="26520" y="11707"/>
                    <a:pt x="27887" y="5569"/>
                    <a:pt x="24151" y="2433"/>
                  </a:cubicBezTo>
                  <a:cubicBezTo>
                    <a:pt x="22111" y="706"/>
                    <a:pt x="19838" y="1"/>
                    <a:pt x="1787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1"/>
            <p:cNvSpPr/>
            <p:nvPr/>
          </p:nvSpPr>
          <p:spPr>
            <a:xfrm>
              <a:off x="-6707037" y="973088"/>
              <a:ext cx="374750" cy="904075"/>
            </a:xfrm>
            <a:custGeom>
              <a:avLst/>
              <a:gdLst/>
              <a:ahLst/>
              <a:cxnLst/>
              <a:rect l="l" t="t" r="r" b="b"/>
              <a:pathLst>
                <a:path w="14990" h="36163" extrusionOk="0">
                  <a:moveTo>
                    <a:pt x="14974" y="0"/>
                  </a:moveTo>
                  <a:cubicBezTo>
                    <a:pt x="14967" y="0"/>
                    <a:pt x="14956" y="8"/>
                    <a:pt x="14945" y="30"/>
                  </a:cubicBezTo>
                  <a:cubicBezTo>
                    <a:pt x="14989" y="30"/>
                    <a:pt x="14989" y="0"/>
                    <a:pt x="14974" y="0"/>
                  </a:cubicBezTo>
                  <a:close/>
                  <a:moveTo>
                    <a:pt x="14945" y="30"/>
                  </a:moveTo>
                  <a:lnTo>
                    <a:pt x="14945" y="30"/>
                  </a:lnTo>
                  <a:cubicBezTo>
                    <a:pt x="14708" y="172"/>
                    <a:pt x="14505" y="331"/>
                    <a:pt x="14312" y="506"/>
                  </a:cubicBezTo>
                  <a:lnTo>
                    <a:pt x="14312" y="506"/>
                  </a:lnTo>
                  <a:cubicBezTo>
                    <a:pt x="14515" y="337"/>
                    <a:pt x="14726" y="178"/>
                    <a:pt x="14945" y="30"/>
                  </a:cubicBezTo>
                  <a:close/>
                  <a:moveTo>
                    <a:pt x="14312" y="506"/>
                  </a:moveTo>
                  <a:cubicBezTo>
                    <a:pt x="13461" y="1215"/>
                    <a:pt x="12754" y="2103"/>
                    <a:pt x="12243" y="3099"/>
                  </a:cubicBezTo>
                  <a:cubicBezTo>
                    <a:pt x="11576" y="4400"/>
                    <a:pt x="11075" y="5801"/>
                    <a:pt x="10742" y="7202"/>
                  </a:cubicBezTo>
                  <a:cubicBezTo>
                    <a:pt x="10575" y="8069"/>
                    <a:pt x="10308" y="8870"/>
                    <a:pt x="9941" y="9670"/>
                  </a:cubicBezTo>
                  <a:cubicBezTo>
                    <a:pt x="9574" y="10337"/>
                    <a:pt x="9107" y="10904"/>
                    <a:pt x="8540" y="11405"/>
                  </a:cubicBezTo>
                  <a:cubicBezTo>
                    <a:pt x="7406" y="12439"/>
                    <a:pt x="6072" y="13206"/>
                    <a:pt x="5038" y="14340"/>
                  </a:cubicBezTo>
                  <a:cubicBezTo>
                    <a:pt x="4037" y="15508"/>
                    <a:pt x="3336" y="16875"/>
                    <a:pt x="3737" y="18376"/>
                  </a:cubicBezTo>
                  <a:cubicBezTo>
                    <a:pt x="3937" y="19177"/>
                    <a:pt x="4471" y="19844"/>
                    <a:pt x="4804" y="20578"/>
                  </a:cubicBezTo>
                  <a:cubicBezTo>
                    <a:pt x="5104" y="21345"/>
                    <a:pt x="5204" y="22179"/>
                    <a:pt x="4637" y="22779"/>
                  </a:cubicBezTo>
                  <a:cubicBezTo>
                    <a:pt x="4104" y="23280"/>
                    <a:pt x="3336" y="23513"/>
                    <a:pt x="2736" y="23914"/>
                  </a:cubicBezTo>
                  <a:cubicBezTo>
                    <a:pt x="2169" y="24347"/>
                    <a:pt x="1635" y="24848"/>
                    <a:pt x="1235" y="25415"/>
                  </a:cubicBezTo>
                  <a:cubicBezTo>
                    <a:pt x="368" y="26549"/>
                    <a:pt x="1" y="28017"/>
                    <a:pt x="268" y="29418"/>
                  </a:cubicBezTo>
                  <a:cubicBezTo>
                    <a:pt x="868" y="32687"/>
                    <a:pt x="3937" y="34521"/>
                    <a:pt x="6739" y="35689"/>
                  </a:cubicBezTo>
                  <a:cubicBezTo>
                    <a:pt x="7139" y="35856"/>
                    <a:pt x="7506" y="35989"/>
                    <a:pt x="7906" y="36156"/>
                  </a:cubicBezTo>
                  <a:cubicBezTo>
                    <a:pt x="7916" y="36160"/>
                    <a:pt x="7925" y="36162"/>
                    <a:pt x="7934" y="36162"/>
                  </a:cubicBezTo>
                  <a:cubicBezTo>
                    <a:pt x="7989" y="36162"/>
                    <a:pt x="8031" y="36084"/>
                    <a:pt x="7973" y="36056"/>
                  </a:cubicBezTo>
                  <a:cubicBezTo>
                    <a:pt x="5138" y="34821"/>
                    <a:pt x="1869" y="33320"/>
                    <a:pt x="801" y="30151"/>
                  </a:cubicBezTo>
                  <a:cubicBezTo>
                    <a:pt x="268" y="28750"/>
                    <a:pt x="434" y="27216"/>
                    <a:pt x="1268" y="25948"/>
                  </a:cubicBezTo>
                  <a:cubicBezTo>
                    <a:pt x="1635" y="25348"/>
                    <a:pt x="2169" y="24814"/>
                    <a:pt x="2736" y="24381"/>
                  </a:cubicBezTo>
                  <a:cubicBezTo>
                    <a:pt x="3303" y="23980"/>
                    <a:pt x="3970" y="23713"/>
                    <a:pt x="4537" y="23313"/>
                  </a:cubicBezTo>
                  <a:cubicBezTo>
                    <a:pt x="5138" y="22946"/>
                    <a:pt x="5471" y="22279"/>
                    <a:pt x="5438" y="21612"/>
                  </a:cubicBezTo>
                  <a:cubicBezTo>
                    <a:pt x="5338" y="20845"/>
                    <a:pt x="5071" y="20144"/>
                    <a:pt x="4671" y="19510"/>
                  </a:cubicBezTo>
                  <a:cubicBezTo>
                    <a:pt x="4204" y="18877"/>
                    <a:pt x="3970" y="18109"/>
                    <a:pt x="4004" y="17342"/>
                  </a:cubicBezTo>
                  <a:cubicBezTo>
                    <a:pt x="4070" y="16575"/>
                    <a:pt x="4371" y="15841"/>
                    <a:pt x="4838" y="15241"/>
                  </a:cubicBezTo>
                  <a:cubicBezTo>
                    <a:pt x="5705" y="14007"/>
                    <a:pt x="7006" y="13173"/>
                    <a:pt x="8173" y="12239"/>
                  </a:cubicBezTo>
                  <a:cubicBezTo>
                    <a:pt x="9341" y="11371"/>
                    <a:pt x="10241" y="10137"/>
                    <a:pt x="10708" y="8736"/>
                  </a:cubicBezTo>
                  <a:cubicBezTo>
                    <a:pt x="10909" y="7969"/>
                    <a:pt x="11042" y="7202"/>
                    <a:pt x="11242" y="6468"/>
                  </a:cubicBezTo>
                  <a:cubicBezTo>
                    <a:pt x="11409" y="5767"/>
                    <a:pt x="11609" y="5067"/>
                    <a:pt x="11876" y="4366"/>
                  </a:cubicBezTo>
                  <a:cubicBezTo>
                    <a:pt x="12310" y="2999"/>
                    <a:pt x="13077" y="1764"/>
                    <a:pt x="14077" y="730"/>
                  </a:cubicBezTo>
                  <a:cubicBezTo>
                    <a:pt x="14155" y="653"/>
                    <a:pt x="14232" y="578"/>
                    <a:pt x="14312" y="50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1"/>
            <p:cNvSpPr/>
            <p:nvPr/>
          </p:nvSpPr>
          <p:spPr>
            <a:xfrm>
              <a:off x="-6068837" y="1039363"/>
              <a:ext cx="176575" cy="844300"/>
            </a:xfrm>
            <a:custGeom>
              <a:avLst/>
              <a:gdLst/>
              <a:ahLst/>
              <a:cxnLst/>
              <a:rect l="l" t="t" r="r" b="b"/>
              <a:pathLst>
                <a:path w="7063" h="33772" extrusionOk="0">
                  <a:moveTo>
                    <a:pt x="45" y="0"/>
                  </a:moveTo>
                  <a:cubicBezTo>
                    <a:pt x="27" y="0"/>
                    <a:pt x="1" y="24"/>
                    <a:pt x="24" y="47"/>
                  </a:cubicBezTo>
                  <a:cubicBezTo>
                    <a:pt x="658" y="1415"/>
                    <a:pt x="1158" y="2849"/>
                    <a:pt x="1492" y="4317"/>
                  </a:cubicBezTo>
                  <a:cubicBezTo>
                    <a:pt x="1826" y="5718"/>
                    <a:pt x="1959" y="7153"/>
                    <a:pt x="2226" y="8554"/>
                  </a:cubicBezTo>
                  <a:cubicBezTo>
                    <a:pt x="2326" y="9254"/>
                    <a:pt x="2493" y="9921"/>
                    <a:pt x="2726" y="10588"/>
                  </a:cubicBezTo>
                  <a:cubicBezTo>
                    <a:pt x="2993" y="11189"/>
                    <a:pt x="3293" y="11789"/>
                    <a:pt x="3627" y="12356"/>
                  </a:cubicBezTo>
                  <a:cubicBezTo>
                    <a:pt x="4361" y="13490"/>
                    <a:pt x="5061" y="14625"/>
                    <a:pt x="5261" y="15992"/>
                  </a:cubicBezTo>
                  <a:cubicBezTo>
                    <a:pt x="5462" y="17326"/>
                    <a:pt x="5228" y="18694"/>
                    <a:pt x="4594" y="19895"/>
                  </a:cubicBezTo>
                  <a:cubicBezTo>
                    <a:pt x="4061" y="20929"/>
                    <a:pt x="3293" y="22097"/>
                    <a:pt x="3760" y="23297"/>
                  </a:cubicBezTo>
                  <a:cubicBezTo>
                    <a:pt x="4194" y="24331"/>
                    <a:pt x="5161" y="24965"/>
                    <a:pt x="5795" y="25799"/>
                  </a:cubicBezTo>
                  <a:cubicBezTo>
                    <a:pt x="6496" y="26767"/>
                    <a:pt x="6762" y="27967"/>
                    <a:pt x="6496" y="29102"/>
                  </a:cubicBezTo>
                  <a:cubicBezTo>
                    <a:pt x="5962" y="32037"/>
                    <a:pt x="3026" y="33471"/>
                    <a:pt x="291" y="33638"/>
                  </a:cubicBezTo>
                  <a:cubicBezTo>
                    <a:pt x="191" y="33638"/>
                    <a:pt x="191" y="33772"/>
                    <a:pt x="291" y="33772"/>
                  </a:cubicBezTo>
                  <a:cubicBezTo>
                    <a:pt x="2660" y="33738"/>
                    <a:pt x="5261" y="32671"/>
                    <a:pt x="6396" y="30436"/>
                  </a:cubicBezTo>
                  <a:cubicBezTo>
                    <a:pt x="6929" y="29402"/>
                    <a:pt x="7063" y="28201"/>
                    <a:pt x="6796" y="27033"/>
                  </a:cubicBezTo>
                  <a:cubicBezTo>
                    <a:pt x="6696" y="26500"/>
                    <a:pt x="6429" y="25966"/>
                    <a:pt x="6095" y="25532"/>
                  </a:cubicBezTo>
                  <a:cubicBezTo>
                    <a:pt x="5728" y="25065"/>
                    <a:pt x="5295" y="24698"/>
                    <a:pt x="4894" y="24265"/>
                  </a:cubicBezTo>
                  <a:cubicBezTo>
                    <a:pt x="4461" y="23898"/>
                    <a:pt x="4161" y="23397"/>
                    <a:pt x="4027" y="22864"/>
                  </a:cubicBezTo>
                  <a:cubicBezTo>
                    <a:pt x="3960" y="22197"/>
                    <a:pt x="4127" y="21529"/>
                    <a:pt x="4494" y="20996"/>
                  </a:cubicBezTo>
                  <a:cubicBezTo>
                    <a:pt x="4828" y="20395"/>
                    <a:pt x="5161" y="19795"/>
                    <a:pt x="5428" y="19161"/>
                  </a:cubicBezTo>
                  <a:cubicBezTo>
                    <a:pt x="6129" y="17226"/>
                    <a:pt x="5895" y="15058"/>
                    <a:pt x="4761" y="13324"/>
                  </a:cubicBezTo>
                  <a:cubicBezTo>
                    <a:pt x="4427" y="12757"/>
                    <a:pt x="4027" y="12189"/>
                    <a:pt x="3660" y="11622"/>
                  </a:cubicBezTo>
                  <a:cubicBezTo>
                    <a:pt x="3260" y="10989"/>
                    <a:pt x="2960" y="10288"/>
                    <a:pt x="2726" y="9588"/>
                  </a:cubicBezTo>
                  <a:cubicBezTo>
                    <a:pt x="2259" y="8020"/>
                    <a:pt x="2159" y="6352"/>
                    <a:pt x="1759" y="4751"/>
                  </a:cubicBezTo>
                  <a:cubicBezTo>
                    <a:pt x="1359" y="3116"/>
                    <a:pt x="792" y="1549"/>
                    <a:pt x="58" y="14"/>
                  </a:cubicBezTo>
                  <a:cubicBezTo>
                    <a:pt x="58" y="4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1"/>
            <p:cNvSpPr/>
            <p:nvPr/>
          </p:nvSpPr>
          <p:spPr>
            <a:xfrm>
              <a:off x="-6851887" y="1425038"/>
              <a:ext cx="575125" cy="887025"/>
            </a:xfrm>
            <a:custGeom>
              <a:avLst/>
              <a:gdLst/>
              <a:ahLst/>
              <a:cxnLst/>
              <a:rect l="l" t="t" r="r" b="b"/>
              <a:pathLst>
                <a:path w="23005" h="35481" extrusionOk="0">
                  <a:moveTo>
                    <a:pt x="22193" y="0"/>
                  </a:moveTo>
                  <a:cubicBezTo>
                    <a:pt x="21552" y="0"/>
                    <a:pt x="20407" y="743"/>
                    <a:pt x="18604" y="2500"/>
                  </a:cubicBezTo>
                  <a:cubicBezTo>
                    <a:pt x="12633" y="8271"/>
                    <a:pt x="191" y="25717"/>
                    <a:pt x="57" y="32321"/>
                  </a:cubicBezTo>
                  <a:cubicBezTo>
                    <a:pt x="1" y="34717"/>
                    <a:pt x="1950" y="35481"/>
                    <a:pt x="4590" y="35481"/>
                  </a:cubicBezTo>
                  <a:cubicBezTo>
                    <a:pt x="6617" y="35481"/>
                    <a:pt x="9052" y="35030"/>
                    <a:pt x="11299" y="34523"/>
                  </a:cubicBezTo>
                  <a:cubicBezTo>
                    <a:pt x="13033" y="34156"/>
                    <a:pt x="21840" y="5702"/>
                    <a:pt x="22607" y="2667"/>
                  </a:cubicBezTo>
                  <a:cubicBezTo>
                    <a:pt x="23004" y="1040"/>
                    <a:pt x="22952" y="0"/>
                    <a:pt x="22193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1"/>
            <p:cNvSpPr/>
            <p:nvPr/>
          </p:nvSpPr>
          <p:spPr>
            <a:xfrm>
              <a:off x="-6851887" y="1425038"/>
              <a:ext cx="575125" cy="887025"/>
            </a:xfrm>
            <a:custGeom>
              <a:avLst/>
              <a:gdLst/>
              <a:ahLst/>
              <a:cxnLst/>
              <a:rect l="l" t="t" r="r" b="b"/>
              <a:pathLst>
                <a:path w="23005" h="35481" extrusionOk="0">
                  <a:moveTo>
                    <a:pt x="22193" y="0"/>
                  </a:moveTo>
                  <a:cubicBezTo>
                    <a:pt x="21552" y="0"/>
                    <a:pt x="20407" y="743"/>
                    <a:pt x="18604" y="2500"/>
                  </a:cubicBezTo>
                  <a:cubicBezTo>
                    <a:pt x="12633" y="8271"/>
                    <a:pt x="191" y="25717"/>
                    <a:pt x="57" y="32321"/>
                  </a:cubicBezTo>
                  <a:cubicBezTo>
                    <a:pt x="1" y="34717"/>
                    <a:pt x="1950" y="35481"/>
                    <a:pt x="4590" y="35481"/>
                  </a:cubicBezTo>
                  <a:cubicBezTo>
                    <a:pt x="6617" y="35481"/>
                    <a:pt x="9052" y="35030"/>
                    <a:pt x="11299" y="34523"/>
                  </a:cubicBezTo>
                  <a:cubicBezTo>
                    <a:pt x="13033" y="34156"/>
                    <a:pt x="21840" y="5702"/>
                    <a:pt x="22607" y="2667"/>
                  </a:cubicBezTo>
                  <a:cubicBezTo>
                    <a:pt x="23004" y="1040"/>
                    <a:pt x="22952" y="0"/>
                    <a:pt x="22193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1"/>
            <p:cNvSpPr/>
            <p:nvPr/>
          </p:nvSpPr>
          <p:spPr>
            <a:xfrm>
              <a:off x="-6904662" y="1420088"/>
              <a:ext cx="630975" cy="900925"/>
            </a:xfrm>
            <a:custGeom>
              <a:avLst/>
              <a:gdLst/>
              <a:ahLst/>
              <a:cxnLst/>
              <a:rect l="l" t="t" r="r" b="b"/>
              <a:pathLst>
                <a:path w="25239" h="36037" extrusionOk="0">
                  <a:moveTo>
                    <a:pt x="24428" y="1"/>
                  </a:moveTo>
                  <a:cubicBezTo>
                    <a:pt x="23880" y="1"/>
                    <a:pt x="22961" y="534"/>
                    <a:pt x="21549" y="1664"/>
                  </a:cubicBezTo>
                  <a:cubicBezTo>
                    <a:pt x="18046" y="4466"/>
                    <a:pt x="0" y="26548"/>
                    <a:pt x="2135" y="34054"/>
                  </a:cubicBezTo>
                  <a:cubicBezTo>
                    <a:pt x="2559" y="35545"/>
                    <a:pt x="4497" y="36037"/>
                    <a:pt x="6691" y="36037"/>
                  </a:cubicBezTo>
                  <a:cubicBezTo>
                    <a:pt x="9501" y="36037"/>
                    <a:pt x="12732" y="35231"/>
                    <a:pt x="13743" y="34687"/>
                  </a:cubicBezTo>
                  <a:cubicBezTo>
                    <a:pt x="15578" y="33687"/>
                    <a:pt x="24084" y="6834"/>
                    <a:pt x="24818" y="3298"/>
                  </a:cubicBezTo>
                  <a:cubicBezTo>
                    <a:pt x="25236" y="1168"/>
                    <a:pt x="25238" y="1"/>
                    <a:pt x="24428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1"/>
            <p:cNvSpPr/>
            <p:nvPr/>
          </p:nvSpPr>
          <p:spPr>
            <a:xfrm>
              <a:off x="-6531912" y="1398088"/>
              <a:ext cx="693025" cy="862650"/>
            </a:xfrm>
            <a:custGeom>
              <a:avLst/>
              <a:gdLst/>
              <a:ahLst/>
              <a:cxnLst/>
              <a:rect l="l" t="t" r="r" b="b"/>
              <a:pathLst>
                <a:path w="27721" h="34506" extrusionOk="0">
                  <a:moveTo>
                    <a:pt x="12458" y="0"/>
                  </a:moveTo>
                  <a:cubicBezTo>
                    <a:pt x="11019" y="0"/>
                    <a:pt x="9673" y="611"/>
                    <a:pt x="8607" y="1677"/>
                  </a:cubicBezTo>
                  <a:cubicBezTo>
                    <a:pt x="8073" y="2244"/>
                    <a:pt x="1368" y="11117"/>
                    <a:pt x="668" y="14486"/>
                  </a:cubicBezTo>
                  <a:cubicBezTo>
                    <a:pt x="34" y="17455"/>
                    <a:pt x="1969" y="20757"/>
                    <a:pt x="1969" y="20757"/>
                  </a:cubicBezTo>
                  <a:lnTo>
                    <a:pt x="1" y="34367"/>
                  </a:lnTo>
                  <a:cubicBezTo>
                    <a:pt x="1" y="34367"/>
                    <a:pt x="9234" y="34505"/>
                    <a:pt x="17273" y="34505"/>
                  </a:cubicBezTo>
                  <a:cubicBezTo>
                    <a:pt x="21695" y="34505"/>
                    <a:pt x="25756" y="34463"/>
                    <a:pt x="27721" y="34333"/>
                  </a:cubicBezTo>
                  <a:cubicBezTo>
                    <a:pt x="27721" y="34333"/>
                    <a:pt x="23217" y="8848"/>
                    <a:pt x="17280" y="2410"/>
                  </a:cubicBezTo>
                  <a:cubicBezTo>
                    <a:pt x="15727" y="735"/>
                    <a:pt x="14037" y="0"/>
                    <a:pt x="12458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1"/>
            <p:cNvSpPr/>
            <p:nvPr/>
          </p:nvSpPr>
          <p:spPr>
            <a:xfrm>
              <a:off x="-6225862" y="1411638"/>
              <a:ext cx="584625" cy="2028150"/>
            </a:xfrm>
            <a:custGeom>
              <a:avLst/>
              <a:gdLst/>
              <a:ahLst/>
              <a:cxnLst/>
              <a:rect l="l" t="t" r="r" b="b"/>
              <a:pathLst>
                <a:path w="23385" h="81126" extrusionOk="0">
                  <a:moveTo>
                    <a:pt x="2603" y="0"/>
                  </a:moveTo>
                  <a:cubicBezTo>
                    <a:pt x="2603" y="0"/>
                    <a:pt x="1" y="71018"/>
                    <a:pt x="1368" y="74387"/>
                  </a:cubicBezTo>
                  <a:cubicBezTo>
                    <a:pt x="2736" y="77756"/>
                    <a:pt x="23384" y="81125"/>
                    <a:pt x="23384" y="81125"/>
                  </a:cubicBezTo>
                  <a:cubicBezTo>
                    <a:pt x="23384" y="81125"/>
                    <a:pt x="17347" y="30255"/>
                    <a:pt x="11843" y="14844"/>
                  </a:cubicBezTo>
                  <a:cubicBezTo>
                    <a:pt x="6739" y="534"/>
                    <a:pt x="2603" y="0"/>
                    <a:pt x="2603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1"/>
            <p:cNvSpPr/>
            <p:nvPr/>
          </p:nvSpPr>
          <p:spPr>
            <a:xfrm>
              <a:off x="-6114112" y="2503238"/>
              <a:ext cx="303575" cy="316150"/>
            </a:xfrm>
            <a:custGeom>
              <a:avLst/>
              <a:gdLst/>
              <a:ahLst/>
              <a:cxnLst/>
              <a:rect l="l" t="t" r="r" b="b"/>
              <a:pathLst>
                <a:path w="12143" h="12646" extrusionOk="0">
                  <a:moveTo>
                    <a:pt x="11709" y="301"/>
                  </a:moveTo>
                  <a:lnTo>
                    <a:pt x="11709" y="1836"/>
                  </a:lnTo>
                  <a:cubicBezTo>
                    <a:pt x="10484" y="2076"/>
                    <a:pt x="8529" y="2431"/>
                    <a:pt x="5691" y="2431"/>
                  </a:cubicBezTo>
                  <a:cubicBezTo>
                    <a:pt x="4201" y="2431"/>
                    <a:pt x="2467" y="2333"/>
                    <a:pt x="468" y="2069"/>
                  </a:cubicBezTo>
                  <a:cubicBezTo>
                    <a:pt x="439" y="1865"/>
                    <a:pt x="460" y="896"/>
                    <a:pt x="444" y="433"/>
                  </a:cubicBezTo>
                  <a:lnTo>
                    <a:pt x="444" y="433"/>
                  </a:lnTo>
                  <a:cubicBezTo>
                    <a:pt x="2356" y="647"/>
                    <a:pt x="4296" y="770"/>
                    <a:pt x="6205" y="802"/>
                  </a:cubicBezTo>
                  <a:cubicBezTo>
                    <a:pt x="8040" y="802"/>
                    <a:pt x="9908" y="635"/>
                    <a:pt x="11709" y="301"/>
                  </a:cubicBezTo>
                  <a:close/>
                  <a:moveTo>
                    <a:pt x="11709" y="2236"/>
                  </a:moveTo>
                  <a:lnTo>
                    <a:pt x="11709" y="7106"/>
                  </a:lnTo>
                  <a:cubicBezTo>
                    <a:pt x="11709" y="8374"/>
                    <a:pt x="11609" y="10509"/>
                    <a:pt x="10975" y="11242"/>
                  </a:cubicBezTo>
                  <a:cubicBezTo>
                    <a:pt x="10475" y="11876"/>
                    <a:pt x="8507" y="12276"/>
                    <a:pt x="6205" y="12276"/>
                  </a:cubicBezTo>
                  <a:cubicBezTo>
                    <a:pt x="3003" y="12276"/>
                    <a:pt x="1602" y="11609"/>
                    <a:pt x="1101" y="10942"/>
                  </a:cubicBezTo>
                  <a:cubicBezTo>
                    <a:pt x="534" y="10175"/>
                    <a:pt x="501" y="8807"/>
                    <a:pt x="434" y="7306"/>
                  </a:cubicBezTo>
                  <a:cubicBezTo>
                    <a:pt x="401" y="6139"/>
                    <a:pt x="434" y="2469"/>
                    <a:pt x="434" y="2369"/>
                  </a:cubicBezTo>
                  <a:cubicBezTo>
                    <a:pt x="1480" y="2593"/>
                    <a:pt x="3488" y="2849"/>
                    <a:pt x="5837" y="2849"/>
                  </a:cubicBezTo>
                  <a:cubicBezTo>
                    <a:pt x="7684" y="2849"/>
                    <a:pt x="9742" y="2691"/>
                    <a:pt x="11709" y="2236"/>
                  </a:cubicBezTo>
                  <a:close/>
                  <a:moveTo>
                    <a:pt x="11909" y="1"/>
                  </a:moveTo>
                  <a:cubicBezTo>
                    <a:pt x="10041" y="268"/>
                    <a:pt x="8140" y="401"/>
                    <a:pt x="6272" y="435"/>
                  </a:cubicBezTo>
                  <a:cubicBezTo>
                    <a:pt x="3603" y="435"/>
                    <a:pt x="1001" y="168"/>
                    <a:pt x="234" y="168"/>
                  </a:cubicBezTo>
                  <a:cubicBezTo>
                    <a:pt x="167" y="168"/>
                    <a:pt x="134" y="401"/>
                    <a:pt x="167" y="401"/>
                  </a:cubicBezTo>
                  <a:cubicBezTo>
                    <a:pt x="173" y="402"/>
                    <a:pt x="178" y="402"/>
                    <a:pt x="183" y="403"/>
                  </a:cubicBezTo>
                  <a:lnTo>
                    <a:pt x="183" y="403"/>
                  </a:lnTo>
                  <a:cubicBezTo>
                    <a:pt x="113" y="1083"/>
                    <a:pt x="1" y="3653"/>
                    <a:pt x="1" y="4204"/>
                  </a:cubicBezTo>
                  <a:cubicBezTo>
                    <a:pt x="1" y="5705"/>
                    <a:pt x="101" y="9941"/>
                    <a:pt x="468" y="10775"/>
                  </a:cubicBezTo>
                  <a:cubicBezTo>
                    <a:pt x="1302" y="12610"/>
                    <a:pt x="4938" y="12643"/>
                    <a:pt x="5938" y="12643"/>
                  </a:cubicBezTo>
                  <a:cubicBezTo>
                    <a:pt x="6085" y="12643"/>
                    <a:pt x="6279" y="12646"/>
                    <a:pt x="6508" y="12646"/>
                  </a:cubicBezTo>
                  <a:cubicBezTo>
                    <a:pt x="7842" y="12646"/>
                    <a:pt x="10350" y="12573"/>
                    <a:pt x="11375" y="11576"/>
                  </a:cubicBezTo>
                  <a:cubicBezTo>
                    <a:pt x="12009" y="10942"/>
                    <a:pt x="12143" y="7506"/>
                    <a:pt x="12076" y="4471"/>
                  </a:cubicBezTo>
                  <a:cubicBezTo>
                    <a:pt x="12009" y="3036"/>
                    <a:pt x="12009" y="34"/>
                    <a:pt x="11909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1"/>
            <p:cNvSpPr/>
            <p:nvPr/>
          </p:nvSpPr>
          <p:spPr>
            <a:xfrm>
              <a:off x="-6701187" y="1424988"/>
              <a:ext cx="401975" cy="1968100"/>
            </a:xfrm>
            <a:custGeom>
              <a:avLst/>
              <a:gdLst/>
              <a:ahLst/>
              <a:cxnLst/>
              <a:rect l="l" t="t" r="r" b="b"/>
              <a:pathLst>
                <a:path w="16079" h="78724" extrusionOk="0">
                  <a:moveTo>
                    <a:pt x="16078" y="0"/>
                  </a:moveTo>
                  <a:cubicBezTo>
                    <a:pt x="14944" y="500"/>
                    <a:pt x="8006" y="10141"/>
                    <a:pt x="7406" y="13476"/>
                  </a:cubicBezTo>
                  <a:cubicBezTo>
                    <a:pt x="7105" y="15545"/>
                    <a:pt x="7539" y="17646"/>
                    <a:pt x="8606" y="19447"/>
                  </a:cubicBezTo>
                  <a:lnTo>
                    <a:pt x="0" y="78723"/>
                  </a:lnTo>
                  <a:cubicBezTo>
                    <a:pt x="0" y="78723"/>
                    <a:pt x="6838" y="76888"/>
                    <a:pt x="7973" y="74187"/>
                  </a:cubicBezTo>
                  <a:cubicBezTo>
                    <a:pt x="9240" y="71218"/>
                    <a:pt x="11742" y="35959"/>
                    <a:pt x="13677" y="15111"/>
                  </a:cubicBezTo>
                  <a:cubicBezTo>
                    <a:pt x="14110" y="10041"/>
                    <a:pt x="14911" y="4970"/>
                    <a:pt x="16078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1"/>
            <p:cNvSpPr/>
            <p:nvPr/>
          </p:nvSpPr>
          <p:spPr>
            <a:xfrm>
              <a:off x="-6541912" y="1573913"/>
              <a:ext cx="127625" cy="713800"/>
            </a:xfrm>
            <a:custGeom>
              <a:avLst/>
              <a:gdLst/>
              <a:ahLst/>
              <a:cxnLst/>
              <a:rect l="l" t="t" r="r" b="b"/>
              <a:pathLst>
                <a:path w="5105" h="28552" extrusionOk="0">
                  <a:moveTo>
                    <a:pt x="5078" y="0"/>
                  </a:moveTo>
                  <a:cubicBezTo>
                    <a:pt x="5074" y="0"/>
                    <a:pt x="5071" y="4"/>
                    <a:pt x="5071" y="14"/>
                  </a:cubicBezTo>
                  <a:cubicBezTo>
                    <a:pt x="4437" y="848"/>
                    <a:pt x="3837" y="1649"/>
                    <a:pt x="3236" y="2482"/>
                  </a:cubicBezTo>
                  <a:cubicBezTo>
                    <a:pt x="3436" y="2049"/>
                    <a:pt x="3636" y="1582"/>
                    <a:pt x="3803" y="1148"/>
                  </a:cubicBezTo>
                  <a:cubicBezTo>
                    <a:pt x="3803" y="1099"/>
                    <a:pt x="3785" y="1068"/>
                    <a:pt x="3763" y="1068"/>
                  </a:cubicBezTo>
                  <a:cubicBezTo>
                    <a:pt x="3754" y="1068"/>
                    <a:pt x="3745" y="1073"/>
                    <a:pt x="3736" y="1081"/>
                  </a:cubicBezTo>
                  <a:cubicBezTo>
                    <a:pt x="3470" y="1682"/>
                    <a:pt x="3203" y="2282"/>
                    <a:pt x="2969" y="2883"/>
                  </a:cubicBezTo>
                  <a:cubicBezTo>
                    <a:pt x="2436" y="3617"/>
                    <a:pt x="1935" y="4384"/>
                    <a:pt x="1535" y="5218"/>
                  </a:cubicBezTo>
                  <a:cubicBezTo>
                    <a:pt x="634" y="6919"/>
                    <a:pt x="367" y="8887"/>
                    <a:pt x="801" y="10755"/>
                  </a:cubicBezTo>
                  <a:cubicBezTo>
                    <a:pt x="901" y="11289"/>
                    <a:pt x="1101" y="11789"/>
                    <a:pt x="1335" y="12256"/>
                  </a:cubicBezTo>
                  <a:cubicBezTo>
                    <a:pt x="1502" y="12590"/>
                    <a:pt x="2035" y="13324"/>
                    <a:pt x="2035" y="13324"/>
                  </a:cubicBezTo>
                  <a:cubicBezTo>
                    <a:pt x="1702" y="15292"/>
                    <a:pt x="1435" y="17226"/>
                    <a:pt x="1168" y="19194"/>
                  </a:cubicBezTo>
                  <a:cubicBezTo>
                    <a:pt x="868" y="21163"/>
                    <a:pt x="601" y="23164"/>
                    <a:pt x="367" y="25132"/>
                  </a:cubicBezTo>
                  <a:cubicBezTo>
                    <a:pt x="234" y="26266"/>
                    <a:pt x="167" y="27400"/>
                    <a:pt x="0" y="28501"/>
                  </a:cubicBezTo>
                  <a:cubicBezTo>
                    <a:pt x="0" y="28534"/>
                    <a:pt x="9" y="28551"/>
                    <a:pt x="21" y="28551"/>
                  </a:cubicBezTo>
                  <a:cubicBezTo>
                    <a:pt x="34" y="28551"/>
                    <a:pt x="51" y="28534"/>
                    <a:pt x="67" y="28501"/>
                  </a:cubicBezTo>
                  <a:cubicBezTo>
                    <a:pt x="201" y="27534"/>
                    <a:pt x="401" y="26566"/>
                    <a:pt x="568" y="25599"/>
                  </a:cubicBezTo>
                  <a:cubicBezTo>
                    <a:pt x="768" y="24598"/>
                    <a:pt x="901" y="23664"/>
                    <a:pt x="1068" y="22664"/>
                  </a:cubicBezTo>
                  <a:cubicBezTo>
                    <a:pt x="1401" y="20696"/>
                    <a:pt x="1668" y="18727"/>
                    <a:pt x="1969" y="16759"/>
                  </a:cubicBezTo>
                  <a:cubicBezTo>
                    <a:pt x="2102" y="15625"/>
                    <a:pt x="2302" y="14524"/>
                    <a:pt x="2402" y="13424"/>
                  </a:cubicBezTo>
                  <a:cubicBezTo>
                    <a:pt x="2235" y="12990"/>
                    <a:pt x="2002" y="12590"/>
                    <a:pt x="1768" y="12189"/>
                  </a:cubicBezTo>
                  <a:cubicBezTo>
                    <a:pt x="1568" y="11789"/>
                    <a:pt x="1401" y="11356"/>
                    <a:pt x="1301" y="10922"/>
                  </a:cubicBezTo>
                  <a:cubicBezTo>
                    <a:pt x="1035" y="10021"/>
                    <a:pt x="968" y="9087"/>
                    <a:pt x="1068" y="8153"/>
                  </a:cubicBezTo>
                  <a:cubicBezTo>
                    <a:pt x="1268" y="6285"/>
                    <a:pt x="2235" y="4584"/>
                    <a:pt x="3236" y="3016"/>
                  </a:cubicBezTo>
                  <a:cubicBezTo>
                    <a:pt x="3870" y="2015"/>
                    <a:pt x="4504" y="1048"/>
                    <a:pt x="5104" y="47"/>
                  </a:cubicBezTo>
                  <a:cubicBezTo>
                    <a:pt x="5104" y="24"/>
                    <a:pt x="5087" y="0"/>
                    <a:pt x="507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1"/>
            <p:cNvSpPr/>
            <p:nvPr/>
          </p:nvSpPr>
          <p:spPr>
            <a:xfrm>
              <a:off x="-6420987" y="1430813"/>
              <a:ext cx="120950" cy="508725"/>
            </a:xfrm>
            <a:custGeom>
              <a:avLst/>
              <a:gdLst/>
              <a:ahLst/>
              <a:cxnLst/>
              <a:rect l="l" t="t" r="r" b="b"/>
              <a:pathLst>
                <a:path w="4838" h="20349" extrusionOk="0">
                  <a:moveTo>
                    <a:pt x="4837" y="1"/>
                  </a:moveTo>
                  <a:cubicBezTo>
                    <a:pt x="4070" y="901"/>
                    <a:pt x="3336" y="1869"/>
                    <a:pt x="2635" y="2803"/>
                  </a:cubicBezTo>
                  <a:cubicBezTo>
                    <a:pt x="1935" y="3770"/>
                    <a:pt x="1201" y="4704"/>
                    <a:pt x="501" y="5671"/>
                  </a:cubicBezTo>
                  <a:lnTo>
                    <a:pt x="401" y="5771"/>
                  </a:lnTo>
                  <a:lnTo>
                    <a:pt x="501" y="5905"/>
                  </a:lnTo>
                  <a:lnTo>
                    <a:pt x="2062" y="7466"/>
                  </a:lnTo>
                  <a:lnTo>
                    <a:pt x="2062" y="7466"/>
                  </a:lnTo>
                  <a:cubicBezTo>
                    <a:pt x="1379" y="8091"/>
                    <a:pt x="723" y="8716"/>
                    <a:pt x="67" y="9341"/>
                  </a:cubicBezTo>
                  <a:lnTo>
                    <a:pt x="0" y="9407"/>
                  </a:lnTo>
                  <a:lnTo>
                    <a:pt x="0" y="9507"/>
                  </a:lnTo>
                  <a:cubicBezTo>
                    <a:pt x="300" y="11342"/>
                    <a:pt x="567" y="13143"/>
                    <a:pt x="868" y="14945"/>
                  </a:cubicBezTo>
                  <a:cubicBezTo>
                    <a:pt x="1168" y="16746"/>
                    <a:pt x="1468" y="18547"/>
                    <a:pt x="1835" y="20349"/>
                  </a:cubicBezTo>
                  <a:cubicBezTo>
                    <a:pt x="1635" y="18547"/>
                    <a:pt x="1368" y="16713"/>
                    <a:pt x="1168" y="14911"/>
                  </a:cubicBezTo>
                  <a:cubicBezTo>
                    <a:pt x="938" y="13141"/>
                    <a:pt x="644" y="11370"/>
                    <a:pt x="413" y="9599"/>
                  </a:cubicBezTo>
                  <a:lnTo>
                    <a:pt x="413" y="9599"/>
                  </a:lnTo>
                  <a:cubicBezTo>
                    <a:pt x="1089" y="8957"/>
                    <a:pt x="1794" y="8314"/>
                    <a:pt x="2469" y="7639"/>
                  </a:cubicBezTo>
                  <a:lnTo>
                    <a:pt x="2602" y="7506"/>
                  </a:lnTo>
                  <a:lnTo>
                    <a:pt x="2469" y="7373"/>
                  </a:lnTo>
                  <a:lnTo>
                    <a:pt x="898" y="5708"/>
                  </a:lnTo>
                  <a:lnTo>
                    <a:pt x="898" y="5708"/>
                  </a:lnTo>
                  <a:cubicBezTo>
                    <a:pt x="1560" y="4811"/>
                    <a:pt x="2168" y="3858"/>
                    <a:pt x="2836" y="2936"/>
                  </a:cubicBezTo>
                  <a:cubicBezTo>
                    <a:pt x="3503" y="1969"/>
                    <a:pt x="4170" y="968"/>
                    <a:pt x="4837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1"/>
            <p:cNvSpPr/>
            <p:nvPr/>
          </p:nvSpPr>
          <p:spPr>
            <a:xfrm>
              <a:off x="-6171062" y="1418938"/>
              <a:ext cx="688275" cy="792450"/>
            </a:xfrm>
            <a:custGeom>
              <a:avLst/>
              <a:gdLst/>
              <a:ahLst/>
              <a:cxnLst/>
              <a:rect l="l" t="t" r="r" b="b"/>
              <a:pathLst>
                <a:path w="27531" h="31698" extrusionOk="0">
                  <a:moveTo>
                    <a:pt x="1214" y="0"/>
                  </a:moveTo>
                  <a:cubicBezTo>
                    <a:pt x="1" y="0"/>
                    <a:pt x="76" y="1136"/>
                    <a:pt x="1211" y="3344"/>
                  </a:cubicBezTo>
                  <a:cubicBezTo>
                    <a:pt x="3046" y="6880"/>
                    <a:pt x="13053" y="17555"/>
                    <a:pt x="13053" y="18188"/>
                  </a:cubicBezTo>
                  <a:cubicBezTo>
                    <a:pt x="13053" y="18689"/>
                    <a:pt x="11585" y="20657"/>
                    <a:pt x="11585" y="20657"/>
                  </a:cubicBezTo>
                  <a:lnTo>
                    <a:pt x="18157" y="31698"/>
                  </a:lnTo>
                  <a:cubicBezTo>
                    <a:pt x="18157" y="31698"/>
                    <a:pt x="27530" y="20256"/>
                    <a:pt x="25829" y="16120"/>
                  </a:cubicBezTo>
                  <a:cubicBezTo>
                    <a:pt x="24094" y="11950"/>
                    <a:pt x="9684" y="3578"/>
                    <a:pt x="4981" y="1310"/>
                  </a:cubicBezTo>
                  <a:cubicBezTo>
                    <a:pt x="3200" y="432"/>
                    <a:pt x="1962" y="0"/>
                    <a:pt x="1214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1"/>
            <p:cNvSpPr/>
            <p:nvPr/>
          </p:nvSpPr>
          <p:spPr>
            <a:xfrm>
              <a:off x="-5831162" y="1905813"/>
              <a:ext cx="145725" cy="227550"/>
            </a:xfrm>
            <a:custGeom>
              <a:avLst/>
              <a:gdLst/>
              <a:ahLst/>
              <a:cxnLst/>
              <a:rect l="l" t="t" r="r" b="b"/>
              <a:pathLst>
                <a:path w="5829" h="9102" extrusionOk="0">
                  <a:moveTo>
                    <a:pt x="56" y="0"/>
                  </a:moveTo>
                  <a:cubicBezTo>
                    <a:pt x="27" y="0"/>
                    <a:pt x="1" y="24"/>
                    <a:pt x="24" y="48"/>
                  </a:cubicBezTo>
                  <a:cubicBezTo>
                    <a:pt x="524" y="748"/>
                    <a:pt x="3460" y="5785"/>
                    <a:pt x="5762" y="9087"/>
                  </a:cubicBezTo>
                  <a:cubicBezTo>
                    <a:pt x="5771" y="9097"/>
                    <a:pt x="5781" y="9101"/>
                    <a:pt x="5790" y="9101"/>
                  </a:cubicBezTo>
                  <a:cubicBezTo>
                    <a:pt x="5812" y="9101"/>
                    <a:pt x="5828" y="9078"/>
                    <a:pt x="5828" y="9054"/>
                  </a:cubicBezTo>
                  <a:cubicBezTo>
                    <a:pt x="3560" y="4851"/>
                    <a:pt x="558" y="748"/>
                    <a:pt x="91" y="14"/>
                  </a:cubicBezTo>
                  <a:cubicBezTo>
                    <a:pt x="81" y="4"/>
                    <a:pt x="68" y="0"/>
                    <a:pt x="5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1"/>
            <p:cNvSpPr/>
            <p:nvPr/>
          </p:nvSpPr>
          <p:spPr>
            <a:xfrm>
              <a:off x="-6070737" y="1605113"/>
              <a:ext cx="133450" cy="154525"/>
            </a:xfrm>
            <a:custGeom>
              <a:avLst/>
              <a:gdLst/>
              <a:ahLst/>
              <a:cxnLst/>
              <a:rect l="l" t="t" r="r" b="b"/>
              <a:pathLst>
                <a:path w="5338" h="6181" extrusionOk="0">
                  <a:moveTo>
                    <a:pt x="0" y="0"/>
                  </a:moveTo>
                  <a:lnTo>
                    <a:pt x="0" y="0"/>
                  </a:lnTo>
                  <a:cubicBezTo>
                    <a:pt x="467" y="601"/>
                    <a:pt x="934" y="1201"/>
                    <a:pt x="1435" y="1802"/>
                  </a:cubicBezTo>
                  <a:cubicBezTo>
                    <a:pt x="1134" y="1535"/>
                    <a:pt x="801" y="1301"/>
                    <a:pt x="467" y="1068"/>
                  </a:cubicBezTo>
                  <a:cubicBezTo>
                    <a:pt x="467" y="1068"/>
                    <a:pt x="434" y="1068"/>
                    <a:pt x="467" y="1101"/>
                  </a:cubicBezTo>
                  <a:cubicBezTo>
                    <a:pt x="767" y="1401"/>
                    <a:pt x="1068" y="1668"/>
                    <a:pt x="1368" y="1935"/>
                  </a:cubicBezTo>
                  <a:lnTo>
                    <a:pt x="1835" y="2302"/>
                  </a:lnTo>
                  <a:cubicBezTo>
                    <a:pt x="1868" y="2335"/>
                    <a:pt x="1902" y="2369"/>
                    <a:pt x="1968" y="2402"/>
                  </a:cubicBezTo>
                  <a:cubicBezTo>
                    <a:pt x="2168" y="2669"/>
                    <a:pt x="2369" y="2902"/>
                    <a:pt x="2569" y="3136"/>
                  </a:cubicBezTo>
                  <a:cubicBezTo>
                    <a:pt x="2969" y="3636"/>
                    <a:pt x="3436" y="4137"/>
                    <a:pt x="3870" y="4670"/>
                  </a:cubicBezTo>
                  <a:cubicBezTo>
                    <a:pt x="4337" y="5171"/>
                    <a:pt x="4837" y="5671"/>
                    <a:pt x="5304" y="6171"/>
                  </a:cubicBezTo>
                  <a:cubicBezTo>
                    <a:pt x="5304" y="6178"/>
                    <a:pt x="5305" y="6181"/>
                    <a:pt x="5308" y="6181"/>
                  </a:cubicBezTo>
                  <a:cubicBezTo>
                    <a:pt x="5316" y="6181"/>
                    <a:pt x="5337" y="6138"/>
                    <a:pt x="5337" y="6138"/>
                  </a:cubicBezTo>
                  <a:cubicBezTo>
                    <a:pt x="4904" y="5604"/>
                    <a:pt x="4503" y="5071"/>
                    <a:pt x="4070" y="4570"/>
                  </a:cubicBezTo>
                  <a:cubicBezTo>
                    <a:pt x="3636" y="4070"/>
                    <a:pt x="3203" y="3536"/>
                    <a:pt x="2769" y="3036"/>
                  </a:cubicBezTo>
                  <a:cubicBezTo>
                    <a:pt x="1868" y="2002"/>
                    <a:pt x="934" y="1001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1"/>
            <p:cNvSpPr/>
            <p:nvPr/>
          </p:nvSpPr>
          <p:spPr>
            <a:xfrm>
              <a:off x="-6029037" y="1963688"/>
              <a:ext cx="327875" cy="355225"/>
            </a:xfrm>
            <a:custGeom>
              <a:avLst/>
              <a:gdLst/>
              <a:ahLst/>
              <a:cxnLst/>
              <a:rect l="l" t="t" r="r" b="b"/>
              <a:pathLst>
                <a:path w="13115" h="14209" extrusionOk="0">
                  <a:moveTo>
                    <a:pt x="5938" y="1"/>
                  </a:moveTo>
                  <a:cubicBezTo>
                    <a:pt x="5938" y="1"/>
                    <a:pt x="5938" y="1"/>
                    <a:pt x="5938" y="1"/>
                  </a:cubicBezTo>
                  <a:lnTo>
                    <a:pt x="5938" y="1"/>
                  </a:lnTo>
                  <a:cubicBezTo>
                    <a:pt x="5938" y="1"/>
                    <a:pt x="5938" y="1"/>
                    <a:pt x="5938" y="1"/>
                  </a:cubicBezTo>
                  <a:close/>
                  <a:moveTo>
                    <a:pt x="5938" y="1"/>
                  </a:moveTo>
                  <a:cubicBezTo>
                    <a:pt x="5972" y="78"/>
                    <a:pt x="6171" y="2569"/>
                    <a:pt x="6171" y="2569"/>
                  </a:cubicBezTo>
                  <a:cubicBezTo>
                    <a:pt x="4970" y="3570"/>
                    <a:pt x="0" y="3203"/>
                    <a:pt x="334" y="5105"/>
                  </a:cubicBezTo>
                  <a:cubicBezTo>
                    <a:pt x="500" y="6205"/>
                    <a:pt x="2235" y="6506"/>
                    <a:pt x="2335" y="6506"/>
                  </a:cubicBezTo>
                  <a:cubicBezTo>
                    <a:pt x="2202" y="6539"/>
                    <a:pt x="200" y="7006"/>
                    <a:pt x="734" y="8340"/>
                  </a:cubicBezTo>
                  <a:cubicBezTo>
                    <a:pt x="1101" y="9203"/>
                    <a:pt x="2180" y="9369"/>
                    <a:pt x="2932" y="9369"/>
                  </a:cubicBezTo>
                  <a:cubicBezTo>
                    <a:pt x="3342" y="9369"/>
                    <a:pt x="3656" y="9319"/>
                    <a:pt x="3703" y="9308"/>
                  </a:cubicBezTo>
                  <a:lnTo>
                    <a:pt x="3703" y="9308"/>
                  </a:lnTo>
                  <a:cubicBezTo>
                    <a:pt x="3536" y="9374"/>
                    <a:pt x="1635" y="10075"/>
                    <a:pt x="2302" y="11309"/>
                  </a:cubicBezTo>
                  <a:cubicBezTo>
                    <a:pt x="2698" y="12062"/>
                    <a:pt x="3729" y="12214"/>
                    <a:pt x="4501" y="12214"/>
                  </a:cubicBezTo>
                  <a:cubicBezTo>
                    <a:pt x="5030" y="12214"/>
                    <a:pt x="5437" y="12143"/>
                    <a:pt x="5437" y="12143"/>
                  </a:cubicBezTo>
                  <a:lnTo>
                    <a:pt x="5437" y="12143"/>
                  </a:lnTo>
                  <a:cubicBezTo>
                    <a:pt x="5437" y="12143"/>
                    <a:pt x="3870" y="12843"/>
                    <a:pt x="4870" y="13677"/>
                  </a:cubicBezTo>
                  <a:cubicBezTo>
                    <a:pt x="5307" y="14050"/>
                    <a:pt x="5927" y="14208"/>
                    <a:pt x="6634" y="14208"/>
                  </a:cubicBezTo>
                  <a:cubicBezTo>
                    <a:pt x="9275" y="14208"/>
                    <a:pt x="13115" y="12003"/>
                    <a:pt x="13009" y="10608"/>
                  </a:cubicBezTo>
                  <a:cubicBezTo>
                    <a:pt x="12976" y="9741"/>
                    <a:pt x="11942" y="9207"/>
                    <a:pt x="11942" y="9207"/>
                  </a:cubicBezTo>
                  <a:cubicBezTo>
                    <a:pt x="11942" y="9207"/>
                    <a:pt x="12642" y="8474"/>
                    <a:pt x="12376" y="7706"/>
                  </a:cubicBezTo>
                  <a:cubicBezTo>
                    <a:pt x="12109" y="7139"/>
                    <a:pt x="11542" y="6772"/>
                    <a:pt x="10908" y="6739"/>
                  </a:cubicBezTo>
                  <a:cubicBezTo>
                    <a:pt x="10908" y="6739"/>
                    <a:pt x="11575" y="5872"/>
                    <a:pt x="11342" y="5338"/>
                  </a:cubicBezTo>
                  <a:cubicBezTo>
                    <a:pt x="10875" y="4304"/>
                    <a:pt x="9507" y="4304"/>
                    <a:pt x="9507" y="4304"/>
                  </a:cubicBezTo>
                  <a:cubicBezTo>
                    <a:pt x="9874" y="3804"/>
                    <a:pt x="9874" y="3136"/>
                    <a:pt x="9540" y="2636"/>
                  </a:cubicBezTo>
                  <a:cubicBezTo>
                    <a:pt x="9173" y="2069"/>
                    <a:pt x="8239" y="1769"/>
                    <a:pt x="7172" y="1369"/>
                  </a:cubicBezTo>
                  <a:cubicBezTo>
                    <a:pt x="6638" y="1068"/>
                    <a:pt x="6205" y="568"/>
                    <a:pt x="5938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1"/>
            <p:cNvSpPr/>
            <p:nvPr/>
          </p:nvSpPr>
          <p:spPr>
            <a:xfrm>
              <a:off x="-5898112" y="2198038"/>
              <a:ext cx="167625" cy="70075"/>
            </a:xfrm>
            <a:custGeom>
              <a:avLst/>
              <a:gdLst/>
              <a:ahLst/>
              <a:cxnLst/>
              <a:rect l="l" t="t" r="r" b="b"/>
              <a:pathLst>
                <a:path w="6705" h="2803" extrusionOk="0">
                  <a:moveTo>
                    <a:pt x="6672" y="0"/>
                  </a:moveTo>
                  <a:cubicBezTo>
                    <a:pt x="4603" y="1201"/>
                    <a:pt x="2402" y="2102"/>
                    <a:pt x="67" y="2669"/>
                  </a:cubicBezTo>
                  <a:cubicBezTo>
                    <a:pt x="0" y="2702"/>
                    <a:pt x="34" y="2802"/>
                    <a:pt x="134" y="2802"/>
                  </a:cubicBezTo>
                  <a:cubicBezTo>
                    <a:pt x="2535" y="2569"/>
                    <a:pt x="4837" y="1601"/>
                    <a:pt x="6672" y="34"/>
                  </a:cubicBezTo>
                  <a:cubicBezTo>
                    <a:pt x="6705" y="0"/>
                    <a:pt x="6672" y="0"/>
                    <a:pt x="667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1"/>
            <p:cNvSpPr/>
            <p:nvPr/>
          </p:nvSpPr>
          <p:spPr>
            <a:xfrm>
              <a:off x="-5942312" y="2132163"/>
              <a:ext cx="188475" cy="66750"/>
            </a:xfrm>
            <a:custGeom>
              <a:avLst/>
              <a:gdLst/>
              <a:ahLst/>
              <a:cxnLst/>
              <a:rect l="l" t="t" r="r" b="b"/>
              <a:pathLst>
                <a:path w="7539" h="2670" extrusionOk="0">
                  <a:moveTo>
                    <a:pt x="7506" y="0"/>
                  </a:moveTo>
                  <a:cubicBezTo>
                    <a:pt x="5604" y="1201"/>
                    <a:pt x="1935" y="2502"/>
                    <a:pt x="134" y="2569"/>
                  </a:cubicBezTo>
                  <a:cubicBezTo>
                    <a:pt x="0" y="2569"/>
                    <a:pt x="100" y="2669"/>
                    <a:pt x="200" y="2669"/>
                  </a:cubicBezTo>
                  <a:cubicBezTo>
                    <a:pt x="246" y="2669"/>
                    <a:pt x="293" y="2669"/>
                    <a:pt x="339" y="2669"/>
                  </a:cubicBezTo>
                  <a:cubicBezTo>
                    <a:pt x="2959" y="2669"/>
                    <a:pt x="5507" y="1738"/>
                    <a:pt x="7539" y="33"/>
                  </a:cubicBezTo>
                  <a:cubicBezTo>
                    <a:pt x="7539" y="33"/>
                    <a:pt x="7539" y="0"/>
                    <a:pt x="750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1"/>
            <p:cNvSpPr/>
            <p:nvPr/>
          </p:nvSpPr>
          <p:spPr>
            <a:xfrm>
              <a:off x="-5976512" y="2073788"/>
              <a:ext cx="185150" cy="56600"/>
            </a:xfrm>
            <a:custGeom>
              <a:avLst/>
              <a:gdLst/>
              <a:ahLst/>
              <a:cxnLst/>
              <a:rect l="l" t="t" r="r" b="b"/>
              <a:pathLst>
                <a:path w="7406" h="2264" extrusionOk="0">
                  <a:moveTo>
                    <a:pt x="7339" y="0"/>
                  </a:moveTo>
                  <a:cubicBezTo>
                    <a:pt x="5038" y="1201"/>
                    <a:pt x="2669" y="2035"/>
                    <a:pt x="67" y="2035"/>
                  </a:cubicBezTo>
                  <a:cubicBezTo>
                    <a:pt x="1" y="2035"/>
                    <a:pt x="1" y="2102"/>
                    <a:pt x="67" y="2102"/>
                  </a:cubicBezTo>
                  <a:cubicBezTo>
                    <a:pt x="544" y="2210"/>
                    <a:pt x="1032" y="2264"/>
                    <a:pt x="1520" y="2264"/>
                  </a:cubicBezTo>
                  <a:cubicBezTo>
                    <a:pt x="2226" y="2264"/>
                    <a:pt x="2932" y="2152"/>
                    <a:pt x="3603" y="1935"/>
                  </a:cubicBezTo>
                  <a:cubicBezTo>
                    <a:pt x="4871" y="1568"/>
                    <a:pt x="6405" y="934"/>
                    <a:pt x="7373" y="33"/>
                  </a:cubicBezTo>
                  <a:cubicBezTo>
                    <a:pt x="7406" y="33"/>
                    <a:pt x="7373" y="0"/>
                    <a:pt x="73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1"/>
            <p:cNvSpPr/>
            <p:nvPr/>
          </p:nvSpPr>
          <p:spPr>
            <a:xfrm>
              <a:off x="-5878112" y="1970238"/>
              <a:ext cx="167650" cy="228650"/>
            </a:xfrm>
            <a:custGeom>
              <a:avLst/>
              <a:gdLst/>
              <a:ahLst/>
              <a:cxnLst/>
              <a:rect l="l" t="t" r="r" b="b"/>
              <a:pathLst>
                <a:path w="6706" h="9146" extrusionOk="0">
                  <a:moveTo>
                    <a:pt x="42" y="1"/>
                  </a:moveTo>
                  <a:cubicBezTo>
                    <a:pt x="23" y="1"/>
                    <a:pt x="1" y="20"/>
                    <a:pt x="1" y="39"/>
                  </a:cubicBezTo>
                  <a:cubicBezTo>
                    <a:pt x="54" y="105"/>
                    <a:pt x="101" y="177"/>
                    <a:pt x="150" y="249"/>
                  </a:cubicBezTo>
                  <a:lnTo>
                    <a:pt x="150" y="249"/>
                  </a:lnTo>
                  <a:cubicBezTo>
                    <a:pt x="106" y="181"/>
                    <a:pt x="76" y="110"/>
                    <a:pt x="67" y="39"/>
                  </a:cubicBezTo>
                  <a:cubicBezTo>
                    <a:pt x="67" y="11"/>
                    <a:pt x="56" y="1"/>
                    <a:pt x="42" y="1"/>
                  </a:cubicBezTo>
                  <a:close/>
                  <a:moveTo>
                    <a:pt x="150" y="249"/>
                  </a:moveTo>
                  <a:lnTo>
                    <a:pt x="150" y="249"/>
                  </a:lnTo>
                  <a:cubicBezTo>
                    <a:pt x="157" y="260"/>
                    <a:pt x="164" y="270"/>
                    <a:pt x="171" y="280"/>
                  </a:cubicBezTo>
                  <a:lnTo>
                    <a:pt x="171" y="280"/>
                  </a:lnTo>
                  <a:cubicBezTo>
                    <a:pt x="164" y="270"/>
                    <a:pt x="157" y="260"/>
                    <a:pt x="150" y="249"/>
                  </a:cubicBezTo>
                  <a:close/>
                  <a:moveTo>
                    <a:pt x="171" y="280"/>
                  </a:moveTo>
                  <a:cubicBezTo>
                    <a:pt x="239" y="381"/>
                    <a:pt x="310" y="482"/>
                    <a:pt x="401" y="573"/>
                  </a:cubicBezTo>
                  <a:cubicBezTo>
                    <a:pt x="534" y="740"/>
                    <a:pt x="735" y="906"/>
                    <a:pt x="901" y="1006"/>
                  </a:cubicBezTo>
                  <a:cubicBezTo>
                    <a:pt x="1402" y="1273"/>
                    <a:pt x="1935" y="1507"/>
                    <a:pt x="2436" y="1674"/>
                  </a:cubicBezTo>
                  <a:cubicBezTo>
                    <a:pt x="2903" y="1840"/>
                    <a:pt x="3303" y="2174"/>
                    <a:pt x="3537" y="2608"/>
                  </a:cubicBezTo>
                  <a:cubicBezTo>
                    <a:pt x="3770" y="3041"/>
                    <a:pt x="3737" y="3608"/>
                    <a:pt x="3437" y="4009"/>
                  </a:cubicBezTo>
                  <a:cubicBezTo>
                    <a:pt x="3403" y="4009"/>
                    <a:pt x="3437" y="4042"/>
                    <a:pt x="3470" y="4042"/>
                  </a:cubicBezTo>
                  <a:cubicBezTo>
                    <a:pt x="3770" y="4075"/>
                    <a:pt x="4104" y="4175"/>
                    <a:pt x="4404" y="4275"/>
                  </a:cubicBezTo>
                  <a:cubicBezTo>
                    <a:pt x="4637" y="4376"/>
                    <a:pt x="4871" y="4542"/>
                    <a:pt x="5004" y="4776"/>
                  </a:cubicBezTo>
                  <a:cubicBezTo>
                    <a:pt x="5271" y="5310"/>
                    <a:pt x="5238" y="5943"/>
                    <a:pt x="4904" y="6477"/>
                  </a:cubicBezTo>
                  <a:cubicBezTo>
                    <a:pt x="5238" y="6544"/>
                    <a:pt x="5538" y="6644"/>
                    <a:pt x="5838" y="6844"/>
                  </a:cubicBezTo>
                  <a:cubicBezTo>
                    <a:pt x="6038" y="6977"/>
                    <a:pt x="6172" y="7178"/>
                    <a:pt x="6272" y="7411"/>
                  </a:cubicBezTo>
                  <a:cubicBezTo>
                    <a:pt x="6439" y="7945"/>
                    <a:pt x="6305" y="8512"/>
                    <a:pt x="5938" y="8912"/>
                  </a:cubicBezTo>
                  <a:lnTo>
                    <a:pt x="5938" y="8945"/>
                  </a:lnTo>
                  <a:cubicBezTo>
                    <a:pt x="5938" y="8945"/>
                    <a:pt x="6272" y="9146"/>
                    <a:pt x="6272" y="9146"/>
                  </a:cubicBezTo>
                  <a:cubicBezTo>
                    <a:pt x="6305" y="9146"/>
                    <a:pt x="6272" y="9146"/>
                    <a:pt x="6272" y="9112"/>
                  </a:cubicBezTo>
                  <a:cubicBezTo>
                    <a:pt x="6172" y="9046"/>
                    <a:pt x="6105" y="9012"/>
                    <a:pt x="6005" y="8979"/>
                  </a:cubicBezTo>
                  <a:cubicBezTo>
                    <a:pt x="6505" y="8579"/>
                    <a:pt x="6706" y="7945"/>
                    <a:pt x="6605" y="7344"/>
                  </a:cubicBezTo>
                  <a:cubicBezTo>
                    <a:pt x="6505" y="7044"/>
                    <a:pt x="6305" y="6811"/>
                    <a:pt x="6072" y="6644"/>
                  </a:cubicBezTo>
                  <a:cubicBezTo>
                    <a:pt x="5794" y="6505"/>
                    <a:pt x="5516" y="6435"/>
                    <a:pt x="5238" y="6435"/>
                  </a:cubicBezTo>
                  <a:cubicBezTo>
                    <a:pt x="5182" y="6435"/>
                    <a:pt x="5127" y="6438"/>
                    <a:pt x="5071" y="6444"/>
                  </a:cubicBezTo>
                  <a:cubicBezTo>
                    <a:pt x="5505" y="5910"/>
                    <a:pt x="5605" y="5209"/>
                    <a:pt x="5305" y="4609"/>
                  </a:cubicBezTo>
                  <a:cubicBezTo>
                    <a:pt x="5138" y="4342"/>
                    <a:pt x="4871" y="4175"/>
                    <a:pt x="4571" y="4075"/>
                  </a:cubicBezTo>
                  <a:cubicBezTo>
                    <a:pt x="4327" y="4026"/>
                    <a:pt x="4064" y="3996"/>
                    <a:pt x="3798" y="3996"/>
                  </a:cubicBezTo>
                  <a:cubicBezTo>
                    <a:pt x="3700" y="3996"/>
                    <a:pt x="3602" y="4000"/>
                    <a:pt x="3503" y="4009"/>
                  </a:cubicBezTo>
                  <a:cubicBezTo>
                    <a:pt x="3837" y="3708"/>
                    <a:pt x="4004" y="3241"/>
                    <a:pt x="3970" y="2808"/>
                  </a:cubicBezTo>
                  <a:cubicBezTo>
                    <a:pt x="3870" y="2307"/>
                    <a:pt x="3570" y="1874"/>
                    <a:pt x="3136" y="1640"/>
                  </a:cubicBezTo>
                  <a:cubicBezTo>
                    <a:pt x="2603" y="1373"/>
                    <a:pt x="2069" y="1173"/>
                    <a:pt x="1502" y="1040"/>
                  </a:cubicBezTo>
                  <a:cubicBezTo>
                    <a:pt x="1202" y="973"/>
                    <a:pt x="935" y="873"/>
                    <a:pt x="668" y="706"/>
                  </a:cubicBezTo>
                  <a:cubicBezTo>
                    <a:pt x="506" y="614"/>
                    <a:pt x="296" y="457"/>
                    <a:pt x="171" y="28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1"/>
            <p:cNvSpPr/>
            <p:nvPr/>
          </p:nvSpPr>
          <p:spPr>
            <a:xfrm>
              <a:off x="-6172487" y="1425813"/>
              <a:ext cx="93425" cy="507900"/>
            </a:xfrm>
            <a:custGeom>
              <a:avLst/>
              <a:gdLst/>
              <a:ahLst/>
              <a:cxnLst/>
              <a:rect l="l" t="t" r="r" b="b"/>
              <a:pathLst>
                <a:path w="3737" h="20316" extrusionOk="0">
                  <a:moveTo>
                    <a:pt x="768" y="0"/>
                  </a:moveTo>
                  <a:lnTo>
                    <a:pt x="768" y="0"/>
                  </a:lnTo>
                  <a:cubicBezTo>
                    <a:pt x="1202" y="1101"/>
                    <a:pt x="1568" y="2202"/>
                    <a:pt x="2002" y="3303"/>
                  </a:cubicBezTo>
                  <a:cubicBezTo>
                    <a:pt x="2451" y="4361"/>
                    <a:pt x="2839" y="5451"/>
                    <a:pt x="3283" y="6482"/>
                  </a:cubicBezTo>
                  <a:lnTo>
                    <a:pt x="3283" y="6482"/>
                  </a:lnTo>
                  <a:lnTo>
                    <a:pt x="1368" y="7706"/>
                  </a:lnTo>
                  <a:lnTo>
                    <a:pt x="1202" y="7806"/>
                  </a:lnTo>
                  <a:lnTo>
                    <a:pt x="1335" y="8006"/>
                  </a:lnTo>
                  <a:cubicBezTo>
                    <a:pt x="1825" y="8790"/>
                    <a:pt x="2346" y="9573"/>
                    <a:pt x="2900" y="10388"/>
                  </a:cubicBezTo>
                  <a:lnTo>
                    <a:pt x="2900" y="10388"/>
                  </a:lnTo>
                  <a:cubicBezTo>
                    <a:pt x="2380" y="12018"/>
                    <a:pt x="1891" y="13648"/>
                    <a:pt x="1402" y="15278"/>
                  </a:cubicBezTo>
                  <a:cubicBezTo>
                    <a:pt x="901" y="16946"/>
                    <a:pt x="434" y="18614"/>
                    <a:pt x="1" y="20315"/>
                  </a:cubicBezTo>
                  <a:cubicBezTo>
                    <a:pt x="568" y="18681"/>
                    <a:pt x="1135" y="17013"/>
                    <a:pt x="1702" y="15378"/>
                  </a:cubicBezTo>
                  <a:cubicBezTo>
                    <a:pt x="2236" y="13710"/>
                    <a:pt x="2769" y="12042"/>
                    <a:pt x="3303" y="10375"/>
                  </a:cubicBezTo>
                  <a:lnTo>
                    <a:pt x="3336" y="10308"/>
                  </a:lnTo>
                  <a:lnTo>
                    <a:pt x="3270" y="10208"/>
                  </a:lnTo>
                  <a:cubicBezTo>
                    <a:pt x="2773" y="9462"/>
                    <a:pt x="2305" y="8688"/>
                    <a:pt x="1785" y="7938"/>
                  </a:cubicBezTo>
                  <a:lnTo>
                    <a:pt x="1785" y="7938"/>
                  </a:lnTo>
                  <a:lnTo>
                    <a:pt x="3603" y="6705"/>
                  </a:lnTo>
                  <a:lnTo>
                    <a:pt x="3737" y="6605"/>
                  </a:lnTo>
                  <a:lnTo>
                    <a:pt x="3703" y="6472"/>
                  </a:lnTo>
                  <a:cubicBezTo>
                    <a:pt x="3236" y="5371"/>
                    <a:pt x="2736" y="4304"/>
                    <a:pt x="2269" y="3236"/>
                  </a:cubicBezTo>
                  <a:cubicBezTo>
                    <a:pt x="1769" y="2135"/>
                    <a:pt x="1268" y="1068"/>
                    <a:pt x="768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1"/>
            <p:cNvSpPr/>
            <p:nvPr/>
          </p:nvSpPr>
          <p:spPr>
            <a:xfrm>
              <a:off x="-6383062" y="1376888"/>
              <a:ext cx="300675" cy="275800"/>
            </a:xfrm>
            <a:custGeom>
              <a:avLst/>
              <a:gdLst/>
              <a:ahLst/>
              <a:cxnLst/>
              <a:rect l="l" t="t" r="r" b="b"/>
              <a:pathLst>
                <a:path w="12027" h="11032" extrusionOk="0">
                  <a:moveTo>
                    <a:pt x="6157" y="1"/>
                  </a:moveTo>
                  <a:cubicBezTo>
                    <a:pt x="4869" y="1"/>
                    <a:pt x="3661" y="285"/>
                    <a:pt x="2886" y="823"/>
                  </a:cubicBezTo>
                  <a:cubicBezTo>
                    <a:pt x="318" y="2625"/>
                    <a:pt x="184" y="7862"/>
                    <a:pt x="18" y="10664"/>
                  </a:cubicBezTo>
                  <a:cubicBezTo>
                    <a:pt x="0" y="10906"/>
                    <a:pt x="180" y="11031"/>
                    <a:pt x="362" y="11031"/>
                  </a:cubicBezTo>
                  <a:cubicBezTo>
                    <a:pt x="531" y="11031"/>
                    <a:pt x="702" y="10922"/>
                    <a:pt x="718" y="10697"/>
                  </a:cubicBezTo>
                  <a:cubicBezTo>
                    <a:pt x="885" y="8262"/>
                    <a:pt x="1152" y="5660"/>
                    <a:pt x="1986" y="3358"/>
                  </a:cubicBezTo>
                  <a:cubicBezTo>
                    <a:pt x="2731" y="1341"/>
                    <a:pt x="3996" y="883"/>
                    <a:pt x="5942" y="883"/>
                  </a:cubicBezTo>
                  <a:cubicBezTo>
                    <a:pt x="6087" y="883"/>
                    <a:pt x="6236" y="885"/>
                    <a:pt x="6389" y="890"/>
                  </a:cubicBezTo>
                  <a:cubicBezTo>
                    <a:pt x="8190" y="957"/>
                    <a:pt x="11226" y="1591"/>
                    <a:pt x="11326" y="3992"/>
                  </a:cubicBezTo>
                  <a:cubicBezTo>
                    <a:pt x="11343" y="4239"/>
                    <a:pt x="11537" y="4364"/>
                    <a:pt x="11717" y="4364"/>
                  </a:cubicBezTo>
                  <a:cubicBezTo>
                    <a:pt x="11877" y="4364"/>
                    <a:pt x="12026" y="4264"/>
                    <a:pt x="12026" y="4059"/>
                  </a:cubicBezTo>
                  <a:cubicBezTo>
                    <a:pt x="11913" y="1257"/>
                    <a:pt x="8861" y="1"/>
                    <a:pt x="6157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1"/>
            <p:cNvSpPr/>
            <p:nvPr/>
          </p:nvSpPr>
          <p:spPr>
            <a:xfrm>
              <a:off x="-6417987" y="1636763"/>
              <a:ext cx="96250" cy="81525"/>
            </a:xfrm>
            <a:custGeom>
              <a:avLst/>
              <a:gdLst/>
              <a:ahLst/>
              <a:cxnLst/>
              <a:rect l="l" t="t" r="r" b="b"/>
              <a:pathLst>
                <a:path w="3850" h="3261" extrusionOk="0">
                  <a:moveTo>
                    <a:pt x="1717" y="1"/>
                  </a:moveTo>
                  <a:cubicBezTo>
                    <a:pt x="845" y="1"/>
                    <a:pt x="112" y="657"/>
                    <a:pt x="47" y="1536"/>
                  </a:cubicBezTo>
                  <a:cubicBezTo>
                    <a:pt x="0" y="2561"/>
                    <a:pt x="832" y="3260"/>
                    <a:pt x="1701" y="3260"/>
                  </a:cubicBezTo>
                  <a:cubicBezTo>
                    <a:pt x="2077" y="3260"/>
                    <a:pt x="2460" y="3129"/>
                    <a:pt x="2782" y="2837"/>
                  </a:cubicBezTo>
                  <a:cubicBezTo>
                    <a:pt x="3850" y="1870"/>
                    <a:pt x="3216" y="69"/>
                    <a:pt x="1782" y="2"/>
                  </a:cubicBezTo>
                  <a:cubicBezTo>
                    <a:pt x="1760" y="1"/>
                    <a:pt x="1738" y="1"/>
                    <a:pt x="171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1"/>
            <p:cNvSpPr/>
            <p:nvPr/>
          </p:nvSpPr>
          <p:spPr>
            <a:xfrm>
              <a:off x="-6401312" y="1653438"/>
              <a:ext cx="57900" cy="48625"/>
            </a:xfrm>
            <a:custGeom>
              <a:avLst/>
              <a:gdLst/>
              <a:ahLst/>
              <a:cxnLst/>
              <a:rect l="l" t="t" r="r" b="b"/>
              <a:pathLst>
                <a:path w="2316" h="1945" extrusionOk="0">
                  <a:moveTo>
                    <a:pt x="1015" y="0"/>
                  </a:moveTo>
                  <a:cubicBezTo>
                    <a:pt x="478" y="0"/>
                    <a:pt x="47" y="390"/>
                    <a:pt x="47" y="903"/>
                  </a:cubicBezTo>
                  <a:cubicBezTo>
                    <a:pt x="0" y="1515"/>
                    <a:pt x="502" y="1944"/>
                    <a:pt x="1035" y="1944"/>
                  </a:cubicBezTo>
                  <a:cubicBezTo>
                    <a:pt x="1258" y="1944"/>
                    <a:pt x="1486" y="1870"/>
                    <a:pt x="1682" y="1703"/>
                  </a:cubicBezTo>
                  <a:cubicBezTo>
                    <a:pt x="2315" y="1103"/>
                    <a:pt x="1949" y="35"/>
                    <a:pt x="1081" y="2"/>
                  </a:cubicBezTo>
                  <a:cubicBezTo>
                    <a:pt x="1059" y="1"/>
                    <a:pt x="1037" y="0"/>
                    <a:pt x="1015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1"/>
            <p:cNvSpPr/>
            <p:nvPr/>
          </p:nvSpPr>
          <p:spPr>
            <a:xfrm>
              <a:off x="-6165812" y="1672663"/>
              <a:ext cx="75075" cy="260200"/>
            </a:xfrm>
            <a:custGeom>
              <a:avLst/>
              <a:gdLst/>
              <a:ahLst/>
              <a:cxnLst/>
              <a:rect l="l" t="t" r="r" b="b"/>
              <a:pathLst>
                <a:path w="3003" h="10408" extrusionOk="0">
                  <a:moveTo>
                    <a:pt x="1035" y="0"/>
                  </a:moveTo>
                  <a:cubicBezTo>
                    <a:pt x="1" y="6972"/>
                    <a:pt x="468" y="8573"/>
                    <a:pt x="1101" y="9307"/>
                  </a:cubicBezTo>
                  <a:cubicBezTo>
                    <a:pt x="1568" y="9807"/>
                    <a:pt x="2169" y="10174"/>
                    <a:pt x="2836" y="10408"/>
                  </a:cubicBezTo>
                  <a:lnTo>
                    <a:pt x="3003" y="9907"/>
                  </a:lnTo>
                  <a:cubicBezTo>
                    <a:pt x="2402" y="9707"/>
                    <a:pt x="1902" y="9374"/>
                    <a:pt x="1468" y="8940"/>
                  </a:cubicBezTo>
                  <a:cubicBezTo>
                    <a:pt x="1001" y="8440"/>
                    <a:pt x="501" y="6939"/>
                    <a:pt x="1502" y="67"/>
                  </a:cubicBezTo>
                  <a:lnTo>
                    <a:pt x="1035" y="0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1"/>
            <p:cNvSpPr/>
            <p:nvPr/>
          </p:nvSpPr>
          <p:spPr>
            <a:xfrm>
              <a:off x="-6114112" y="1911038"/>
              <a:ext cx="45900" cy="33625"/>
            </a:xfrm>
            <a:custGeom>
              <a:avLst/>
              <a:gdLst/>
              <a:ahLst/>
              <a:cxnLst/>
              <a:rect l="l" t="t" r="r" b="b"/>
              <a:pathLst>
                <a:path w="1836" h="1345" extrusionOk="0">
                  <a:moveTo>
                    <a:pt x="582" y="0"/>
                  </a:moveTo>
                  <a:cubicBezTo>
                    <a:pt x="406" y="0"/>
                    <a:pt x="241" y="100"/>
                    <a:pt x="167" y="272"/>
                  </a:cubicBezTo>
                  <a:lnTo>
                    <a:pt x="101" y="406"/>
                  </a:lnTo>
                  <a:cubicBezTo>
                    <a:pt x="1" y="639"/>
                    <a:pt x="134" y="906"/>
                    <a:pt x="368" y="1006"/>
                  </a:cubicBezTo>
                  <a:lnTo>
                    <a:pt x="1101" y="1306"/>
                  </a:lnTo>
                  <a:cubicBezTo>
                    <a:pt x="1163" y="1332"/>
                    <a:pt x="1226" y="1345"/>
                    <a:pt x="1288" y="1345"/>
                  </a:cubicBezTo>
                  <a:cubicBezTo>
                    <a:pt x="1463" y="1345"/>
                    <a:pt x="1628" y="1245"/>
                    <a:pt x="1702" y="1073"/>
                  </a:cubicBezTo>
                  <a:lnTo>
                    <a:pt x="1735" y="939"/>
                  </a:lnTo>
                  <a:cubicBezTo>
                    <a:pt x="1835" y="706"/>
                    <a:pt x="1735" y="439"/>
                    <a:pt x="1502" y="339"/>
                  </a:cubicBezTo>
                  <a:lnTo>
                    <a:pt x="768" y="39"/>
                  </a:lnTo>
                  <a:cubicBezTo>
                    <a:pt x="707" y="13"/>
                    <a:pt x="644" y="0"/>
                    <a:pt x="58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1"/>
            <p:cNvSpPr/>
            <p:nvPr/>
          </p:nvSpPr>
          <p:spPr>
            <a:xfrm>
              <a:off x="-6029037" y="1660138"/>
              <a:ext cx="76725" cy="263550"/>
            </a:xfrm>
            <a:custGeom>
              <a:avLst/>
              <a:gdLst/>
              <a:ahLst/>
              <a:cxnLst/>
              <a:rect l="l" t="t" r="r" b="b"/>
              <a:pathLst>
                <a:path w="3069" h="10542" extrusionOk="0">
                  <a:moveTo>
                    <a:pt x="434" y="1"/>
                  </a:moveTo>
                  <a:lnTo>
                    <a:pt x="0" y="168"/>
                  </a:lnTo>
                  <a:cubicBezTo>
                    <a:pt x="1901" y="5138"/>
                    <a:pt x="2535" y="7873"/>
                    <a:pt x="1968" y="8841"/>
                  </a:cubicBezTo>
                  <a:cubicBezTo>
                    <a:pt x="1668" y="9374"/>
                    <a:pt x="1234" y="9808"/>
                    <a:pt x="701" y="10141"/>
                  </a:cubicBezTo>
                  <a:lnTo>
                    <a:pt x="967" y="10542"/>
                  </a:lnTo>
                  <a:cubicBezTo>
                    <a:pt x="1535" y="10175"/>
                    <a:pt x="2035" y="9674"/>
                    <a:pt x="2402" y="9074"/>
                  </a:cubicBezTo>
                  <a:cubicBezTo>
                    <a:pt x="3069" y="7940"/>
                    <a:pt x="2502" y="5305"/>
                    <a:pt x="434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1"/>
            <p:cNvSpPr/>
            <p:nvPr/>
          </p:nvSpPr>
          <p:spPr>
            <a:xfrm>
              <a:off x="-6032387" y="1901088"/>
              <a:ext cx="44225" cy="37125"/>
            </a:xfrm>
            <a:custGeom>
              <a:avLst/>
              <a:gdLst/>
              <a:ahLst/>
              <a:cxnLst/>
              <a:rect l="l" t="t" r="r" b="b"/>
              <a:pathLst>
                <a:path w="1769" h="1485" extrusionOk="0">
                  <a:moveTo>
                    <a:pt x="1140" y="0"/>
                  </a:moveTo>
                  <a:cubicBezTo>
                    <a:pt x="1056" y="0"/>
                    <a:pt x="972" y="23"/>
                    <a:pt x="901" y="70"/>
                  </a:cubicBezTo>
                  <a:lnTo>
                    <a:pt x="268" y="537"/>
                  </a:lnTo>
                  <a:cubicBezTo>
                    <a:pt x="67" y="704"/>
                    <a:pt x="1" y="970"/>
                    <a:pt x="167" y="1171"/>
                  </a:cubicBezTo>
                  <a:lnTo>
                    <a:pt x="234" y="1304"/>
                  </a:lnTo>
                  <a:cubicBezTo>
                    <a:pt x="314" y="1424"/>
                    <a:pt x="454" y="1484"/>
                    <a:pt x="597" y="1484"/>
                  </a:cubicBezTo>
                  <a:cubicBezTo>
                    <a:pt x="692" y="1484"/>
                    <a:pt x="788" y="1457"/>
                    <a:pt x="868" y="1404"/>
                  </a:cubicBezTo>
                  <a:lnTo>
                    <a:pt x="1502" y="937"/>
                  </a:lnTo>
                  <a:cubicBezTo>
                    <a:pt x="1735" y="804"/>
                    <a:pt x="1769" y="503"/>
                    <a:pt x="1635" y="303"/>
                  </a:cubicBezTo>
                  <a:lnTo>
                    <a:pt x="1535" y="203"/>
                  </a:lnTo>
                  <a:cubicBezTo>
                    <a:pt x="1449" y="74"/>
                    <a:pt x="1293" y="0"/>
                    <a:pt x="11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1"/>
            <p:cNvSpPr/>
            <p:nvPr/>
          </p:nvSpPr>
          <p:spPr>
            <a:xfrm>
              <a:off x="-6144962" y="1465313"/>
              <a:ext cx="136800" cy="220975"/>
            </a:xfrm>
            <a:custGeom>
              <a:avLst/>
              <a:gdLst/>
              <a:ahLst/>
              <a:cxnLst/>
              <a:rect l="l" t="t" r="r" b="b"/>
              <a:pathLst>
                <a:path w="5472" h="8839" extrusionOk="0">
                  <a:moveTo>
                    <a:pt x="2139" y="0"/>
                  </a:moveTo>
                  <a:cubicBezTo>
                    <a:pt x="2013" y="0"/>
                    <a:pt x="1889" y="50"/>
                    <a:pt x="1802" y="155"/>
                  </a:cubicBezTo>
                  <a:cubicBezTo>
                    <a:pt x="1668" y="355"/>
                    <a:pt x="1735" y="1089"/>
                    <a:pt x="1768" y="1689"/>
                  </a:cubicBezTo>
                  <a:cubicBezTo>
                    <a:pt x="1835" y="2423"/>
                    <a:pt x="1868" y="3291"/>
                    <a:pt x="1768" y="3291"/>
                  </a:cubicBezTo>
                  <a:cubicBezTo>
                    <a:pt x="1368" y="3624"/>
                    <a:pt x="1068" y="4024"/>
                    <a:pt x="868" y="4525"/>
                  </a:cubicBezTo>
                  <a:cubicBezTo>
                    <a:pt x="501" y="5626"/>
                    <a:pt x="234" y="6793"/>
                    <a:pt x="67" y="7961"/>
                  </a:cubicBezTo>
                  <a:cubicBezTo>
                    <a:pt x="0" y="8728"/>
                    <a:pt x="234" y="8761"/>
                    <a:pt x="467" y="8828"/>
                  </a:cubicBezTo>
                  <a:cubicBezTo>
                    <a:pt x="499" y="8835"/>
                    <a:pt x="530" y="8839"/>
                    <a:pt x="559" y="8839"/>
                  </a:cubicBezTo>
                  <a:cubicBezTo>
                    <a:pt x="803" y="8839"/>
                    <a:pt x="949" y="8576"/>
                    <a:pt x="1068" y="7861"/>
                  </a:cubicBezTo>
                  <a:cubicBezTo>
                    <a:pt x="1301" y="6526"/>
                    <a:pt x="1502" y="4325"/>
                    <a:pt x="2402" y="4258"/>
                  </a:cubicBezTo>
                  <a:cubicBezTo>
                    <a:pt x="3303" y="4258"/>
                    <a:pt x="3903" y="6460"/>
                    <a:pt x="4304" y="7694"/>
                  </a:cubicBezTo>
                  <a:cubicBezTo>
                    <a:pt x="4511" y="8291"/>
                    <a:pt x="4658" y="8464"/>
                    <a:pt x="4855" y="8464"/>
                  </a:cubicBezTo>
                  <a:cubicBezTo>
                    <a:pt x="4911" y="8464"/>
                    <a:pt x="4971" y="8450"/>
                    <a:pt x="5037" y="8428"/>
                  </a:cubicBezTo>
                  <a:cubicBezTo>
                    <a:pt x="5238" y="8361"/>
                    <a:pt x="5471" y="8261"/>
                    <a:pt x="5238" y="7560"/>
                  </a:cubicBezTo>
                  <a:cubicBezTo>
                    <a:pt x="4871" y="6460"/>
                    <a:pt x="4470" y="5359"/>
                    <a:pt x="3970" y="4325"/>
                  </a:cubicBezTo>
                  <a:cubicBezTo>
                    <a:pt x="3703" y="3858"/>
                    <a:pt x="3336" y="3491"/>
                    <a:pt x="2869" y="3224"/>
                  </a:cubicBezTo>
                  <a:cubicBezTo>
                    <a:pt x="2769" y="3224"/>
                    <a:pt x="2702" y="2357"/>
                    <a:pt x="2702" y="1656"/>
                  </a:cubicBezTo>
                  <a:cubicBezTo>
                    <a:pt x="2669" y="1022"/>
                    <a:pt x="2636" y="288"/>
                    <a:pt x="2469" y="122"/>
                  </a:cubicBezTo>
                  <a:cubicBezTo>
                    <a:pt x="2373" y="42"/>
                    <a:pt x="2255" y="0"/>
                    <a:pt x="21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1"/>
            <p:cNvSpPr/>
            <p:nvPr/>
          </p:nvSpPr>
          <p:spPr>
            <a:xfrm>
              <a:off x="-6299237" y="1234013"/>
              <a:ext cx="133450" cy="267700"/>
            </a:xfrm>
            <a:custGeom>
              <a:avLst/>
              <a:gdLst/>
              <a:ahLst/>
              <a:cxnLst/>
              <a:rect l="l" t="t" r="r" b="b"/>
              <a:pathLst>
                <a:path w="5338" h="10708" extrusionOk="0">
                  <a:moveTo>
                    <a:pt x="5338" y="0"/>
                  </a:moveTo>
                  <a:lnTo>
                    <a:pt x="4704" y="267"/>
                  </a:lnTo>
                  <a:lnTo>
                    <a:pt x="34" y="2402"/>
                  </a:lnTo>
                  <a:lnTo>
                    <a:pt x="301" y="6138"/>
                  </a:lnTo>
                  <a:lnTo>
                    <a:pt x="301" y="6405"/>
                  </a:lnTo>
                  <a:cubicBezTo>
                    <a:pt x="301" y="6405"/>
                    <a:pt x="0" y="10708"/>
                    <a:pt x="1268" y="10708"/>
                  </a:cubicBezTo>
                  <a:cubicBezTo>
                    <a:pt x="3269" y="10708"/>
                    <a:pt x="4837" y="7939"/>
                    <a:pt x="5004" y="7506"/>
                  </a:cubicBezTo>
                  <a:cubicBezTo>
                    <a:pt x="5204" y="6405"/>
                    <a:pt x="5304" y="5304"/>
                    <a:pt x="5338" y="4203"/>
                  </a:cubicBezTo>
                  <a:lnTo>
                    <a:pt x="5338" y="3736"/>
                  </a:lnTo>
                  <a:lnTo>
                    <a:pt x="5338" y="3303"/>
                  </a:lnTo>
                  <a:lnTo>
                    <a:pt x="5338" y="2702"/>
                  </a:lnTo>
                  <a:lnTo>
                    <a:pt x="5338" y="2502"/>
                  </a:lnTo>
                  <a:lnTo>
                    <a:pt x="5338" y="2302"/>
                  </a:lnTo>
                  <a:lnTo>
                    <a:pt x="5338" y="0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1"/>
            <p:cNvSpPr/>
            <p:nvPr/>
          </p:nvSpPr>
          <p:spPr>
            <a:xfrm>
              <a:off x="-6299237" y="1234013"/>
              <a:ext cx="133450" cy="153475"/>
            </a:xfrm>
            <a:custGeom>
              <a:avLst/>
              <a:gdLst/>
              <a:ahLst/>
              <a:cxnLst/>
              <a:rect l="l" t="t" r="r" b="b"/>
              <a:pathLst>
                <a:path w="5338" h="6139" extrusionOk="0">
                  <a:moveTo>
                    <a:pt x="5338" y="0"/>
                  </a:moveTo>
                  <a:lnTo>
                    <a:pt x="4670" y="267"/>
                  </a:lnTo>
                  <a:lnTo>
                    <a:pt x="0" y="2402"/>
                  </a:lnTo>
                  <a:lnTo>
                    <a:pt x="301" y="6138"/>
                  </a:lnTo>
                  <a:cubicBezTo>
                    <a:pt x="2469" y="5671"/>
                    <a:pt x="4303" y="4270"/>
                    <a:pt x="5338" y="2302"/>
                  </a:cubicBezTo>
                  <a:cubicBezTo>
                    <a:pt x="5338" y="1034"/>
                    <a:pt x="5338" y="0"/>
                    <a:pt x="533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1"/>
            <p:cNvSpPr/>
            <p:nvPr/>
          </p:nvSpPr>
          <p:spPr>
            <a:xfrm>
              <a:off x="-6431837" y="962863"/>
              <a:ext cx="338600" cy="387900"/>
            </a:xfrm>
            <a:custGeom>
              <a:avLst/>
              <a:gdLst/>
              <a:ahLst/>
              <a:cxnLst/>
              <a:rect l="l" t="t" r="r" b="b"/>
              <a:pathLst>
                <a:path w="13544" h="15516" extrusionOk="0">
                  <a:moveTo>
                    <a:pt x="6818" y="1"/>
                  </a:moveTo>
                  <a:cubicBezTo>
                    <a:pt x="4099" y="1"/>
                    <a:pt x="1138" y="1771"/>
                    <a:pt x="601" y="7644"/>
                  </a:cubicBezTo>
                  <a:cubicBezTo>
                    <a:pt x="1" y="14249"/>
                    <a:pt x="3870" y="15350"/>
                    <a:pt x="5271" y="15483"/>
                  </a:cubicBezTo>
                  <a:cubicBezTo>
                    <a:pt x="5462" y="15498"/>
                    <a:pt x="5719" y="15516"/>
                    <a:pt x="6023" y="15516"/>
                  </a:cubicBezTo>
                  <a:cubicBezTo>
                    <a:pt x="7796" y="15516"/>
                    <a:pt x="11166" y="14897"/>
                    <a:pt x="12276" y="9345"/>
                  </a:cubicBezTo>
                  <a:cubicBezTo>
                    <a:pt x="13544" y="2874"/>
                    <a:pt x="10675" y="506"/>
                    <a:pt x="7773" y="72"/>
                  </a:cubicBezTo>
                  <a:cubicBezTo>
                    <a:pt x="7461" y="26"/>
                    <a:pt x="7141" y="1"/>
                    <a:pt x="6818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1"/>
            <p:cNvSpPr/>
            <p:nvPr/>
          </p:nvSpPr>
          <p:spPr>
            <a:xfrm>
              <a:off x="-6371587" y="1099913"/>
              <a:ext cx="32350" cy="17450"/>
            </a:xfrm>
            <a:custGeom>
              <a:avLst/>
              <a:gdLst/>
              <a:ahLst/>
              <a:cxnLst/>
              <a:rect l="l" t="t" r="r" b="b"/>
              <a:pathLst>
                <a:path w="1294" h="698" extrusionOk="0">
                  <a:moveTo>
                    <a:pt x="825" y="1"/>
                  </a:moveTo>
                  <a:cubicBezTo>
                    <a:pt x="769" y="1"/>
                    <a:pt x="713" y="9"/>
                    <a:pt x="659" y="27"/>
                  </a:cubicBezTo>
                  <a:cubicBezTo>
                    <a:pt x="459" y="27"/>
                    <a:pt x="259" y="127"/>
                    <a:pt x="126" y="294"/>
                  </a:cubicBezTo>
                  <a:cubicBezTo>
                    <a:pt x="0" y="451"/>
                    <a:pt x="111" y="697"/>
                    <a:pt x="320" y="697"/>
                  </a:cubicBezTo>
                  <a:cubicBezTo>
                    <a:pt x="333" y="697"/>
                    <a:pt x="346" y="696"/>
                    <a:pt x="359" y="694"/>
                  </a:cubicBezTo>
                  <a:cubicBezTo>
                    <a:pt x="493" y="694"/>
                    <a:pt x="626" y="661"/>
                    <a:pt x="793" y="628"/>
                  </a:cubicBezTo>
                  <a:cubicBezTo>
                    <a:pt x="960" y="628"/>
                    <a:pt x="1093" y="561"/>
                    <a:pt x="1227" y="461"/>
                  </a:cubicBezTo>
                  <a:cubicBezTo>
                    <a:pt x="1293" y="361"/>
                    <a:pt x="1293" y="261"/>
                    <a:pt x="1227" y="161"/>
                  </a:cubicBezTo>
                  <a:cubicBezTo>
                    <a:pt x="1129" y="63"/>
                    <a:pt x="978" y="1"/>
                    <a:pt x="82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1"/>
            <p:cNvSpPr/>
            <p:nvPr/>
          </p:nvSpPr>
          <p:spPr>
            <a:xfrm>
              <a:off x="-6273387" y="1103113"/>
              <a:ext cx="32350" cy="19250"/>
            </a:xfrm>
            <a:custGeom>
              <a:avLst/>
              <a:gdLst/>
              <a:ahLst/>
              <a:cxnLst/>
              <a:rect l="l" t="t" r="r" b="b"/>
              <a:pathLst>
                <a:path w="1294" h="770" extrusionOk="0">
                  <a:moveTo>
                    <a:pt x="445" y="0"/>
                  </a:moveTo>
                  <a:cubicBezTo>
                    <a:pt x="311" y="0"/>
                    <a:pt x="181" y="52"/>
                    <a:pt x="67" y="166"/>
                  </a:cubicBezTo>
                  <a:cubicBezTo>
                    <a:pt x="0" y="233"/>
                    <a:pt x="0" y="366"/>
                    <a:pt x="67" y="433"/>
                  </a:cubicBezTo>
                  <a:cubicBezTo>
                    <a:pt x="167" y="533"/>
                    <a:pt x="334" y="633"/>
                    <a:pt x="501" y="633"/>
                  </a:cubicBezTo>
                  <a:cubicBezTo>
                    <a:pt x="634" y="666"/>
                    <a:pt x="768" y="733"/>
                    <a:pt x="934" y="766"/>
                  </a:cubicBezTo>
                  <a:cubicBezTo>
                    <a:pt x="946" y="768"/>
                    <a:pt x="957" y="769"/>
                    <a:pt x="969" y="769"/>
                  </a:cubicBezTo>
                  <a:cubicBezTo>
                    <a:pt x="1153" y="769"/>
                    <a:pt x="1294" y="523"/>
                    <a:pt x="1168" y="366"/>
                  </a:cubicBezTo>
                  <a:cubicBezTo>
                    <a:pt x="1035" y="199"/>
                    <a:pt x="868" y="66"/>
                    <a:pt x="634" y="33"/>
                  </a:cubicBezTo>
                  <a:cubicBezTo>
                    <a:pt x="571" y="11"/>
                    <a:pt x="508" y="0"/>
                    <a:pt x="44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1"/>
            <p:cNvSpPr/>
            <p:nvPr/>
          </p:nvSpPr>
          <p:spPr>
            <a:xfrm>
              <a:off x="-6278387" y="1163113"/>
              <a:ext cx="13375" cy="30050"/>
            </a:xfrm>
            <a:custGeom>
              <a:avLst/>
              <a:gdLst/>
              <a:ahLst/>
              <a:cxnLst/>
              <a:rect l="l" t="t" r="r" b="b"/>
              <a:pathLst>
                <a:path w="535" h="1202" extrusionOk="0">
                  <a:moveTo>
                    <a:pt x="134" y="1"/>
                  </a:moveTo>
                  <a:lnTo>
                    <a:pt x="134" y="1"/>
                  </a:lnTo>
                  <a:cubicBezTo>
                    <a:pt x="0" y="401"/>
                    <a:pt x="34" y="1102"/>
                    <a:pt x="534" y="1202"/>
                  </a:cubicBezTo>
                  <a:lnTo>
                    <a:pt x="534" y="1168"/>
                  </a:lnTo>
                  <a:cubicBezTo>
                    <a:pt x="167" y="1002"/>
                    <a:pt x="100" y="468"/>
                    <a:pt x="167" y="34"/>
                  </a:cubicBezTo>
                  <a:cubicBezTo>
                    <a:pt x="167" y="1"/>
                    <a:pt x="134" y="1"/>
                    <a:pt x="1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1"/>
            <p:cNvSpPr/>
            <p:nvPr/>
          </p:nvSpPr>
          <p:spPr>
            <a:xfrm>
              <a:off x="-6280887" y="1151438"/>
              <a:ext cx="34200" cy="36725"/>
            </a:xfrm>
            <a:custGeom>
              <a:avLst/>
              <a:gdLst/>
              <a:ahLst/>
              <a:cxnLst/>
              <a:rect l="l" t="t" r="r" b="b"/>
              <a:pathLst>
                <a:path w="1368" h="1469" extrusionOk="0">
                  <a:moveTo>
                    <a:pt x="634" y="1"/>
                  </a:moveTo>
                  <a:cubicBezTo>
                    <a:pt x="67" y="1"/>
                    <a:pt x="0" y="1469"/>
                    <a:pt x="667" y="1469"/>
                  </a:cubicBezTo>
                  <a:cubicBezTo>
                    <a:pt x="1335" y="1435"/>
                    <a:pt x="1368" y="1"/>
                    <a:pt x="6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1"/>
            <p:cNvSpPr/>
            <p:nvPr/>
          </p:nvSpPr>
          <p:spPr>
            <a:xfrm>
              <a:off x="-6260037" y="1153113"/>
              <a:ext cx="24200" cy="15100"/>
            </a:xfrm>
            <a:custGeom>
              <a:avLst/>
              <a:gdLst/>
              <a:ahLst/>
              <a:cxnLst/>
              <a:rect l="l" t="t" r="r" b="b"/>
              <a:pathLst>
                <a:path w="968" h="604" extrusionOk="0">
                  <a:moveTo>
                    <a:pt x="934" y="1"/>
                  </a:moveTo>
                  <a:cubicBezTo>
                    <a:pt x="843" y="122"/>
                    <a:pt x="724" y="272"/>
                    <a:pt x="552" y="272"/>
                  </a:cubicBezTo>
                  <a:cubicBezTo>
                    <a:pt x="535" y="272"/>
                    <a:pt x="518" y="270"/>
                    <a:pt x="501" y="268"/>
                  </a:cubicBezTo>
                  <a:cubicBezTo>
                    <a:pt x="334" y="268"/>
                    <a:pt x="234" y="101"/>
                    <a:pt x="100" y="34"/>
                  </a:cubicBezTo>
                  <a:cubicBezTo>
                    <a:pt x="94" y="28"/>
                    <a:pt x="86" y="25"/>
                    <a:pt x="78" y="25"/>
                  </a:cubicBezTo>
                  <a:cubicBezTo>
                    <a:pt x="44" y="25"/>
                    <a:pt x="0" y="74"/>
                    <a:pt x="0" y="101"/>
                  </a:cubicBezTo>
                  <a:cubicBezTo>
                    <a:pt x="63" y="352"/>
                    <a:pt x="215" y="604"/>
                    <a:pt x="484" y="604"/>
                  </a:cubicBezTo>
                  <a:cubicBezTo>
                    <a:pt x="500" y="604"/>
                    <a:pt x="517" y="603"/>
                    <a:pt x="534" y="601"/>
                  </a:cubicBezTo>
                  <a:cubicBezTo>
                    <a:pt x="834" y="568"/>
                    <a:pt x="968" y="268"/>
                    <a:pt x="9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1"/>
            <p:cNvSpPr/>
            <p:nvPr/>
          </p:nvSpPr>
          <p:spPr>
            <a:xfrm>
              <a:off x="-6355937" y="1159788"/>
              <a:ext cx="15025" cy="29225"/>
            </a:xfrm>
            <a:custGeom>
              <a:avLst/>
              <a:gdLst/>
              <a:ahLst/>
              <a:cxnLst/>
              <a:rect l="l" t="t" r="r" b="b"/>
              <a:pathLst>
                <a:path w="601" h="1169" extrusionOk="0">
                  <a:moveTo>
                    <a:pt x="500" y="1"/>
                  </a:moveTo>
                  <a:cubicBezTo>
                    <a:pt x="500" y="1"/>
                    <a:pt x="467" y="1"/>
                    <a:pt x="467" y="34"/>
                  </a:cubicBezTo>
                  <a:cubicBezTo>
                    <a:pt x="467" y="468"/>
                    <a:pt x="400" y="1001"/>
                    <a:pt x="0" y="1135"/>
                  </a:cubicBezTo>
                  <a:lnTo>
                    <a:pt x="0" y="1168"/>
                  </a:lnTo>
                  <a:cubicBezTo>
                    <a:pt x="500" y="1101"/>
                    <a:pt x="601" y="401"/>
                    <a:pt x="5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1"/>
            <p:cNvSpPr/>
            <p:nvPr/>
          </p:nvSpPr>
          <p:spPr>
            <a:xfrm>
              <a:off x="-6373087" y="1147213"/>
              <a:ext cx="34500" cy="36800"/>
            </a:xfrm>
            <a:custGeom>
              <a:avLst/>
              <a:gdLst/>
              <a:ahLst/>
              <a:cxnLst/>
              <a:rect l="l" t="t" r="r" b="b"/>
              <a:pathLst>
                <a:path w="1380" h="1472" extrusionOk="0">
                  <a:moveTo>
                    <a:pt x="740" y="1"/>
                  </a:moveTo>
                  <a:cubicBezTo>
                    <a:pt x="82" y="1"/>
                    <a:pt x="0" y="1406"/>
                    <a:pt x="653" y="1471"/>
                  </a:cubicBezTo>
                  <a:cubicBezTo>
                    <a:pt x="660" y="1471"/>
                    <a:pt x="668" y="1471"/>
                    <a:pt x="676" y="1471"/>
                  </a:cubicBezTo>
                  <a:cubicBezTo>
                    <a:pt x="1321" y="1471"/>
                    <a:pt x="1380" y="69"/>
                    <a:pt x="786" y="3"/>
                  </a:cubicBezTo>
                  <a:cubicBezTo>
                    <a:pt x="771" y="2"/>
                    <a:pt x="755" y="1"/>
                    <a:pt x="74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1"/>
            <p:cNvSpPr/>
            <p:nvPr/>
          </p:nvSpPr>
          <p:spPr>
            <a:xfrm>
              <a:off x="-6380962" y="1146438"/>
              <a:ext cx="22375" cy="17000"/>
            </a:xfrm>
            <a:custGeom>
              <a:avLst/>
              <a:gdLst/>
              <a:ahLst/>
              <a:cxnLst/>
              <a:rect l="l" t="t" r="r" b="b"/>
              <a:pathLst>
                <a:path w="895" h="680" extrusionOk="0">
                  <a:moveTo>
                    <a:pt x="34" y="1"/>
                  </a:moveTo>
                  <a:cubicBezTo>
                    <a:pt x="0" y="301"/>
                    <a:pt x="100" y="601"/>
                    <a:pt x="367" y="668"/>
                  </a:cubicBezTo>
                  <a:cubicBezTo>
                    <a:pt x="395" y="676"/>
                    <a:pt x="421" y="679"/>
                    <a:pt x="447" y="679"/>
                  </a:cubicBezTo>
                  <a:cubicBezTo>
                    <a:pt x="639" y="679"/>
                    <a:pt x="779" y="470"/>
                    <a:pt x="868" y="234"/>
                  </a:cubicBezTo>
                  <a:cubicBezTo>
                    <a:pt x="895" y="180"/>
                    <a:pt x="878" y="125"/>
                    <a:pt x="834" y="125"/>
                  </a:cubicBezTo>
                  <a:cubicBezTo>
                    <a:pt x="824" y="125"/>
                    <a:pt x="813" y="128"/>
                    <a:pt x="801" y="134"/>
                  </a:cubicBezTo>
                  <a:cubicBezTo>
                    <a:pt x="701" y="201"/>
                    <a:pt x="567" y="334"/>
                    <a:pt x="434" y="334"/>
                  </a:cubicBezTo>
                  <a:cubicBezTo>
                    <a:pt x="301" y="334"/>
                    <a:pt x="167" y="168"/>
                    <a:pt x="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1"/>
            <p:cNvSpPr/>
            <p:nvPr/>
          </p:nvSpPr>
          <p:spPr>
            <a:xfrm>
              <a:off x="-6306737" y="1251988"/>
              <a:ext cx="23375" cy="10550"/>
            </a:xfrm>
            <a:custGeom>
              <a:avLst/>
              <a:gdLst/>
              <a:ahLst/>
              <a:cxnLst/>
              <a:rect l="l" t="t" r="r" b="b"/>
              <a:pathLst>
                <a:path w="935" h="422" extrusionOk="0">
                  <a:moveTo>
                    <a:pt x="909" y="0"/>
                  </a:moveTo>
                  <a:cubicBezTo>
                    <a:pt x="905" y="0"/>
                    <a:pt x="901" y="4"/>
                    <a:pt x="901" y="15"/>
                  </a:cubicBezTo>
                  <a:cubicBezTo>
                    <a:pt x="767" y="115"/>
                    <a:pt x="667" y="282"/>
                    <a:pt x="501" y="282"/>
                  </a:cubicBezTo>
                  <a:cubicBezTo>
                    <a:pt x="334" y="282"/>
                    <a:pt x="167" y="249"/>
                    <a:pt x="34" y="182"/>
                  </a:cubicBezTo>
                  <a:lnTo>
                    <a:pt x="0" y="182"/>
                  </a:lnTo>
                  <a:cubicBezTo>
                    <a:pt x="116" y="327"/>
                    <a:pt x="308" y="422"/>
                    <a:pt x="510" y="422"/>
                  </a:cubicBezTo>
                  <a:cubicBezTo>
                    <a:pt x="540" y="422"/>
                    <a:pt x="570" y="420"/>
                    <a:pt x="601" y="415"/>
                  </a:cubicBezTo>
                  <a:cubicBezTo>
                    <a:pt x="767" y="349"/>
                    <a:pt x="901" y="182"/>
                    <a:pt x="934" y="15"/>
                  </a:cubicBezTo>
                  <a:cubicBezTo>
                    <a:pt x="934" y="15"/>
                    <a:pt x="919" y="0"/>
                    <a:pt x="90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1"/>
            <p:cNvSpPr/>
            <p:nvPr/>
          </p:nvSpPr>
          <p:spPr>
            <a:xfrm>
              <a:off x="-6349512" y="1100163"/>
              <a:ext cx="58400" cy="136550"/>
            </a:xfrm>
            <a:custGeom>
              <a:avLst/>
              <a:gdLst/>
              <a:ahLst/>
              <a:cxnLst/>
              <a:rect l="l" t="t" r="r" b="b"/>
              <a:pathLst>
                <a:path w="2336" h="5462" extrusionOk="0">
                  <a:moveTo>
                    <a:pt x="1094" y="0"/>
                  </a:moveTo>
                  <a:cubicBezTo>
                    <a:pt x="1069" y="0"/>
                    <a:pt x="1044" y="17"/>
                    <a:pt x="1044" y="51"/>
                  </a:cubicBezTo>
                  <a:cubicBezTo>
                    <a:pt x="544" y="1485"/>
                    <a:pt x="210" y="2986"/>
                    <a:pt x="10" y="4487"/>
                  </a:cubicBezTo>
                  <a:cubicBezTo>
                    <a:pt x="1" y="4534"/>
                    <a:pt x="47" y="4552"/>
                    <a:pt x="121" y="4552"/>
                  </a:cubicBezTo>
                  <a:cubicBezTo>
                    <a:pt x="310" y="4552"/>
                    <a:pt x="681" y="4435"/>
                    <a:pt x="777" y="4387"/>
                  </a:cubicBezTo>
                  <a:lnTo>
                    <a:pt x="777" y="4387"/>
                  </a:lnTo>
                  <a:cubicBezTo>
                    <a:pt x="777" y="4387"/>
                    <a:pt x="644" y="5054"/>
                    <a:pt x="644" y="5388"/>
                  </a:cubicBezTo>
                  <a:cubicBezTo>
                    <a:pt x="644" y="5421"/>
                    <a:pt x="710" y="5421"/>
                    <a:pt x="811" y="5421"/>
                  </a:cubicBezTo>
                  <a:cubicBezTo>
                    <a:pt x="928" y="5449"/>
                    <a:pt x="1045" y="5462"/>
                    <a:pt x="1160" y="5462"/>
                  </a:cubicBezTo>
                  <a:cubicBezTo>
                    <a:pt x="1603" y="5462"/>
                    <a:pt x="2020" y="5265"/>
                    <a:pt x="2312" y="4921"/>
                  </a:cubicBezTo>
                  <a:cubicBezTo>
                    <a:pt x="2335" y="4897"/>
                    <a:pt x="2325" y="4873"/>
                    <a:pt x="2306" y="4873"/>
                  </a:cubicBezTo>
                  <a:cubicBezTo>
                    <a:pt x="2298" y="4873"/>
                    <a:pt x="2288" y="4878"/>
                    <a:pt x="2278" y="4887"/>
                  </a:cubicBezTo>
                  <a:cubicBezTo>
                    <a:pt x="1889" y="5097"/>
                    <a:pt x="1473" y="5226"/>
                    <a:pt x="1029" y="5226"/>
                  </a:cubicBezTo>
                  <a:cubicBezTo>
                    <a:pt x="979" y="5226"/>
                    <a:pt x="928" y="5224"/>
                    <a:pt x="877" y="5221"/>
                  </a:cubicBezTo>
                  <a:cubicBezTo>
                    <a:pt x="877" y="5121"/>
                    <a:pt x="1111" y="4087"/>
                    <a:pt x="1044" y="4087"/>
                  </a:cubicBezTo>
                  <a:cubicBezTo>
                    <a:pt x="811" y="4087"/>
                    <a:pt x="577" y="4153"/>
                    <a:pt x="344" y="4220"/>
                  </a:cubicBezTo>
                  <a:cubicBezTo>
                    <a:pt x="544" y="2819"/>
                    <a:pt x="944" y="1452"/>
                    <a:pt x="1144" y="51"/>
                  </a:cubicBezTo>
                  <a:cubicBezTo>
                    <a:pt x="1144" y="17"/>
                    <a:pt x="1119" y="0"/>
                    <a:pt x="109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1"/>
            <p:cNvSpPr/>
            <p:nvPr/>
          </p:nvSpPr>
          <p:spPr>
            <a:xfrm>
              <a:off x="-6323412" y="1221488"/>
              <a:ext cx="35050" cy="26225"/>
            </a:xfrm>
            <a:custGeom>
              <a:avLst/>
              <a:gdLst/>
              <a:ahLst/>
              <a:cxnLst/>
              <a:rect l="l" t="t" r="r" b="b"/>
              <a:pathLst>
                <a:path w="1402" h="1049" extrusionOk="0">
                  <a:moveTo>
                    <a:pt x="1234" y="1"/>
                  </a:moveTo>
                  <a:cubicBezTo>
                    <a:pt x="867" y="268"/>
                    <a:pt x="434" y="401"/>
                    <a:pt x="0" y="435"/>
                  </a:cubicBezTo>
                  <a:cubicBezTo>
                    <a:pt x="167" y="668"/>
                    <a:pt x="367" y="835"/>
                    <a:pt x="600" y="968"/>
                  </a:cubicBezTo>
                  <a:cubicBezTo>
                    <a:pt x="698" y="1017"/>
                    <a:pt x="814" y="1048"/>
                    <a:pt x="921" y="1048"/>
                  </a:cubicBezTo>
                  <a:cubicBezTo>
                    <a:pt x="960" y="1048"/>
                    <a:pt x="998" y="1044"/>
                    <a:pt x="1034" y="1035"/>
                  </a:cubicBezTo>
                  <a:cubicBezTo>
                    <a:pt x="1368" y="968"/>
                    <a:pt x="1401" y="668"/>
                    <a:pt x="1334" y="435"/>
                  </a:cubicBezTo>
                  <a:cubicBezTo>
                    <a:pt x="1334" y="268"/>
                    <a:pt x="1301" y="134"/>
                    <a:pt x="12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1"/>
            <p:cNvSpPr/>
            <p:nvPr/>
          </p:nvSpPr>
          <p:spPr>
            <a:xfrm>
              <a:off x="-6308412" y="1232338"/>
              <a:ext cx="20050" cy="15375"/>
            </a:xfrm>
            <a:custGeom>
              <a:avLst/>
              <a:gdLst/>
              <a:ahLst/>
              <a:cxnLst/>
              <a:rect l="l" t="t" r="r" b="b"/>
              <a:pathLst>
                <a:path w="802" h="615" extrusionOk="0">
                  <a:moveTo>
                    <a:pt x="734" y="1"/>
                  </a:moveTo>
                  <a:cubicBezTo>
                    <a:pt x="401" y="1"/>
                    <a:pt x="101" y="201"/>
                    <a:pt x="0" y="534"/>
                  </a:cubicBezTo>
                  <a:cubicBezTo>
                    <a:pt x="98" y="583"/>
                    <a:pt x="214" y="614"/>
                    <a:pt x="321" y="614"/>
                  </a:cubicBezTo>
                  <a:cubicBezTo>
                    <a:pt x="360" y="614"/>
                    <a:pt x="398" y="610"/>
                    <a:pt x="434" y="601"/>
                  </a:cubicBezTo>
                  <a:cubicBezTo>
                    <a:pt x="768" y="534"/>
                    <a:pt x="801" y="234"/>
                    <a:pt x="734" y="1"/>
                  </a:cubicBezTo>
                  <a:close/>
                </a:path>
              </a:pathLst>
            </a:custGeom>
            <a:solidFill>
              <a:srgbClr val="FF9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1"/>
            <p:cNvSpPr/>
            <p:nvPr/>
          </p:nvSpPr>
          <p:spPr>
            <a:xfrm>
              <a:off x="-6406812" y="955838"/>
              <a:ext cx="367075" cy="256525"/>
            </a:xfrm>
            <a:custGeom>
              <a:avLst/>
              <a:gdLst/>
              <a:ahLst/>
              <a:cxnLst/>
              <a:rect l="l" t="t" r="r" b="b"/>
              <a:pathLst>
                <a:path w="14683" h="10261" extrusionOk="0">
                  <a:moveTo>
                    <a:pt x="5564" y="0"/>
                  </a:moveTo>
                  <a:cubicBezTo>
                    <a:pt x="4755" y="0"/>
                    <a:pt x="3085" y="144"/>
                    <a:pt x="1935" y="1220"/>
                  </a:cubicBezTo>
                  <a:cubicBezTo>
                    <a:pt x="334" y="2721"/>
                    <a:pt x="0" y="5590"/>
                    <a:pt x="0" y="5590"/>
                  </a:cubicBezTo>
                  <a:cubicBezTo>
                    <a:pt x="53" y="5608"/>
                    <a:pt x="114" y="5617"/>
                    <a:pt x="184" y="5617"/>
                  </a:cubicBezTo>
                  <a:cubicBezTo>
                    <a:pt x="1137" y="5617"/>
                    <a:pt x="3611" y="3954"/>
                    <a:pt x="4637" y="1654"/>
                  </a:cubicBezTo>
                  <a:cubicBezTo>
                    <a:pt x="4837" y="3088"/>
                    <a:pt x="5504" y="4423"/>
                    <a:pt x="6605" y="5423"/>
                  </a:cubicBezTo>
                  <a:cubicBezTo>
                    <a:pt x="8406" y="7091"/>
                    <a:pt x="10108" y="7225"/>
                    <a:pt x="10108" y="7225"/>
                  </a:cubicBezTo>
                  <a:cubicBezTo>
                    <a:pt x="10108" y="7225"/>
                    <a:pt x="10641" y="10193"/>
                    <a:pt x="11142" y="10260"/>
                  </a:cubicBezTo>
                  <a:cubicBezTo>
                    <a:pt x="11143" y="10260"/>
                    <a:pt x="11145" y="10260"/>
                    <a:pt x="11146" y="10260"/>
                  </a:cubicBezTo>
                  <a:cubicBezTo>
                    <a:pt x="11629" y="10260"/>
                    <a:pt x="14683" y="119"/>
                    <a:pt x="6038" y="19"/>
                  </a:cubicBezTo>
                  <a:cubicBezTo>
                    <a:pt x="6038" y="19"/>
                    <a:pt x="5858" y="0"/>
                    <a:pt x="556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1"/>
            <p:cNvSpPr/>
            <p:nvPr/>
          </p:nvSpPr>
          <p:spPr>
            <a:xfrm>
              <a:off x="-6161637" y="1150088"/>
              <a:ext cx="92575" cy="102250"/>
            </a:xfrm>
            <a:custGeom>
              <a:avLst/>
              <a:gdLst/>
              <a:ahLst/>
              <a:cxnLst/>
              <a:rect l="l" t="t" r="r" b="b"/>
              <a:pathLst>
                <a:path w="3703" h="4090" extrusionOk="0">
                  <a:moveTo>
                    <a:pt x="2431" y="0"/>
                  </a:moveTo>
                  <a:cubicBezTo>
                    <a:pt x="1519" y="0"/>
                    <a:pt x="367" y="1623"/>
                    <a:pt x="367" y="1623"/>
                  </a:cubicBezTo>
                  <a:lnTo>
                    <a:pt x="0" y="3391"/>
                  </a:lnTo>
                  <a:cubicBezTo>
                    <a:pt x="150" y="3815"/>
                    <a:pt x="580" y="4090"/>
                    <a:pt x="1024" y="4090"/>
                  </a:cubicBezTo>
                  <a:cubicBezTo>
                    <a:pt x="1174" y="4090"/>
                    <a:pt x="1325" y="4058"/>
                    <a:pt x="1468" y="3991"/>
                  </a:cubicBezTo>
                  <a:cubicBezTo>
                    <a:pt x="2569" y="3591"/>
                    <a:pt x="3703" y="589"/>
                    <a:pt x="2769" y="88"/>
                  </a:cubicBezTo>
                  <a:cubicBezTo>
                    <a:pt x="2662" y="27"/>
                    <a:pt x="2549" y="0"/>
                    <a:pt x="2431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1"/>
            <p:cNvSpPr/>
            <p:nvPr/>
          </p:nvSpPr>
          <p:spPr>
            <a:xfrm>
              <a:off x="-6147162" y="1173138"/>
              <a:ext cx="46425" cy="64275"/>
            </a:xfrm>
            <a:custGeom>
              <a:avLst/>
              <a:gdLst/>
              <a:ahLst/>
              <a:cxnLst/>
              <a:rect l="l" t="t" r="r" b="b"/>
              <a:pathLst>
                <a:path w="1857" h="2571" extrusionOk="0">
                  <a:moveTo>
                    <a:pt x="1823" y="0"/>
                  </a:moveTo>
                  <a:cubicBezTo>
                    <a:pt x="789" y="100"/>
                    <a:pt x="22" y="1468"/>
                    <a:pt x="22" y="2469"/>
                  </a:cubicBezTo>
                  <a:cubicBezTo>
                    <a:pt x="0" y="2533"/>
                    <a:pt x="48" y="2570"/>
                    <a:pt x="94" y="2570"/>
                  </a:cubicBezTo>
                  <a:cubicBezTo>
                    <a:pt x="119" y="2570"/>
                    <a:pt x="143" y="2559"/>
                    <a:pt x="155" y="2535"/>
                  </a:cubicBezTo>
                  <a:cubicBezTo>
                    <a:pt x="255" y="2302"/>
                    <a:pt x="355" y="2102"/>
                    <a:pt x="522" y="1902"/>
                  </a:cubicBezTo>
                  <a:cubicBezTo>
                    <a:pt x="648" y="1725"/>
                    <a:pt x="851" y="1644"/>
                    <a:pt x="1058" y="1644"/>
                  </a:cubicBezTo>
                  <a:cubicBezTo>
                    <a:pt x="1125" y="1644"/>
                    <a:pt x="1191" y="1652"/>
                    <a:pt x="1256" y="1668"/>
                  </a:cubicBezTo>
                  <a:cubicBezTo>
                    <a:pt x="1289" y="1668"/>
                    <a:pt x="1323" y="1635"/>
                    <a:pt x="1289" y="1635"/>
                  </a:cubicBezTo>
                  <a:cubicBezTo>
                    <a:pt x="1170" y="1542"/>
                    <a:pt x="1029" y="1496"/>
                    <a:pt x="891" y="1496"/>
                  </a:cubicBezTo>
                  <a:cubicBezTo>
                    <a:pt x="681" y="1496"/>
                    <a:pt x="476" y="1601"/>
                    <a:pt x="355" y="1802"/>
                  </a:cubicBezTo>
                  <a:cubicBezTo>
                    <a:pt x="656" y="1068"/>
                    <a:pt x="1056" y="334"/>
                    <a:pt x="1823" y="34"/>
                  </a:cubicBezTo>
                  <a:cubicBezTo>
                    <a:pt x="1856" y="0"/>
                    <a:pt x="1823" y="0"/>
                    <a:pt x="182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1"/>
            <p:cNvSpPr/>
            <p:nvPr/>
          </p:nvSpPr>
          <p:spPr>
            <a:xfrm>
              <a:off x="-6299237" y="1399813"/>
              <a:ext cx="133450" cy="166200"/>
            </a:xfrm>
            <a:custGeom>
              <a:avLst/>
              <a:gdLst/>
              <a:ahLst/>
              <a:cxnLst/>
              <a:rect l="l" t="t" r="r" b="b"/>
              <a:pathLst>
                <a:path w="5338" h="6648" extrusionOk="0">
                  <a:moveTo>
                    <a:pt x="5338" y="373"/>
                  </a:moveTo>
                  <a:lnTo>
                    <a:pt x="5338" y="373"/>
                  </a:lnTo>
                  <a:cubicBezTo>
                    <a:pt x="5338" y="373"/>
                    <a:pt x="5337" y="374"/>
                    <a:pt x="5337" y="374"/>
                  </a:cubicBezTo>
                  <a:lnTo>
                    <a:pt x="5337" y="374"/>
                  </a:lnTo>
                  <a:cubicBezTo>
                    <a:pt x="5338" y="374"/>
                    <a:pt x="5338" y="373"/>
                    <a:pt x="5338" y="373"/>
                  </a:cubicBezTo>
                  <a:close/>
                  <a:moveTo>
                    <a:pt x="3400" y="1"/>
                  </a:moveTo>
                  <a:cubicBezTo>
                    <a:pt x="2567" y="1"/>
                    <a:pt x="1499" y="184"/>
                    <a:pt x="267" y="807"/>
                  </a:cubicBezTo>
                  <a:cubicBezTo>
                    <a:pt x="0" y="974"/>
                    <a:pt x="401" y="6344"/>
                    <a:pt x="601" y="6644"/>
                  </a:cubicBezTo>
                  <a:cubicBezTo>
                    <a:pt x="602" y="6646"/>
                    <a:pt x="604" y="6647"/>
                    <a:pt x="607" y="6647"/>
                  </a:cubicBezTo>
                  <a:cubicBezTo>
                    <a:pt x="790" y="6647"/>
                    <a:pt x="4190" y="3913"/>
                    <a:pt x="5337" y="374"/>
                  </a:cubicBezTo>
                  <a:lnTo>
                    <a:pt x="5337" y="374"/>
                  </a:lnTo>
                  <a:cubicBezTo>
                    <a:pt x="5337" y="374"/>
                    <a:pt x="5337" y="374"/>
                    <a:pt x="5336" y="374"/>
                  </a:cubicBezTo>
                  <a:cubicBezTo>
                    <a:pt x="5302" y="374"/>
                    <a:pt x="4589" y="1"/>
                    <a:pt x="3400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1"/>
            <p:cNvSpPr/>
            <p:nvPr/>
          </p:nvSpPr>
          <p:spPr>
            <a:xfrm>
              <a:off x="-6847962" y="1688488"/>
              <a:ext cx="563750" cy="647175"/>
            </a:xfrm>
            <a:custGeom>
              <a:avLst/>
              <a:gdLst/>
              <a:ahLst/>
              <a:cxnLst/>
              <a:rect l="l" t="t" r="r" b="b"/>
              <a:pathLst>
                <a:path w="22550" h="25887" extrusionOk="0">
                  <a:moveTo>
                    <a:pt x="16045" y="1"/>
                  </a:moveTo>
                  <a:lnTo>
                    <a:pt x="0" y="5005"/>
                  </a:lnTo>
                  <a:lnTo>
                    <a:pt x="6505" y="25886"/>
                  </a:lnTo>
                  <a:lnTo>
                    <a:pt x="22550" y="20916"/>
                  </a:lnTo>
                  <a:lnTo>
                    <a:pt x="16045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1"/>
            <p:cNvSpPr/>
            <p:nvPr/>
          </p:nvSpPr>
          <p:spPr>
            <a:xfrm>
              <a:off x="-6752887" y="1695163"/>
              <a:ext cx="208500" cy="116775"/>
            </a:xfrm>
            <a:custGeom>
              <a:avLst/>
              <a:gdLst/>
              <a:ahLst/>
              <a:cxnLst/>
              <a:rect l="l" t="t" r="r" b="b"/>
              <a:pathLst>
                <a:path w="8340" h="4671" extrusionOk="0">
                  <a:moveTo>
                    <a:pt x="7606" y="1"/>
                  </a:moveTo>
                  <a:lnTo>
                    <a:pt x="0" y="2369"/>
                  </a:lnTo>
                  <a:lnTo>
                    <a:pt x="734" y="4671"/>
                  </a:lnTo>
                  <a:lnTo>
                    <a:pt x="8339" y="2302"/>
                  </a:lnTo>
                  <a:lnTo>
                    <a:pt x="7606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1"/>
            <p:cNvSpPr/>
            <p:nvPr/>
          </p:nvSpPr>
          <p:spPr>
            <a:xfrm>
              <a:off x="-6724537" y="1660138"/>
              <a:ext cx="119275" cy="80925"/>
            </a:xfrm>
            <a:custGeom>
              <a:avLst/>
              <a:gdLst/>
              <a:ahLst/>
              <a:cxnLst/>
              <a:rect l="l" t="t" r="r" b="b"/>
              <a:pathLst>
                <a:path w="4771" h="3237" extrusionOk="0">
                  <a:moveTo>
                    <a:pt x="4170" y="1"/>
                  </a:moveTo>
                  <a:lnTo>
                    <a:pt x="0" y="1302"/>
                  </a:lnTo>
                  <a:lnTo>
                    <a:pt x="601" y="3236"/>
                  </a:lnTo>
                  <a:lnTo>
                    <a:pt x="1535" y="2936"/>
                  </a:lnTo>
                  <a:lnTo>
                    <a:pt x="1201" y="1869"/>
                  </a:lnTo>
                  <a:lnTo>
                    <a:pt x="3503" y="1168"/>
                  </a:lnTo>
                  <a:lnTo>
                    <a:pt x="3836" y="2236"/>
                  </a:lnTo>
                  <a:lnTo>
                    <a:pt x="4770" y="1936"/>
                  </a:lnTo>
                  <a:lnTo>
                    <a:pt x="4170" y="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1"/>
            <p:cNvSpPr/>
            <p:nvPr/>
          </p:nvSpPr>
          <p:spPr>
            <a:xfrm>
              <a:off x="-6718712" y="1874513"/>
              <a:ext cx="432000" cy="417775"/>
            </a:xfrm>
            <a:custGeom>
              <a:avLst/>
              <a:gdLst/>
              <a:ahLst/>
              <a:cxnLst/>
              <a:rect l="l" t="t" r="r" b="b"/>
              <a:pathLst>
                <a:path w="17280" h="16711" extrusionOk="0">
                  <a:moveTo>
                    <a:pt x="11809" y="0"/>
                  </a:moveTo>
                  <a:cubicBezTo>
                    <a:pt x="10462" y="0"/>
                    <a:pt x="8867" y="299"/>
                    <a:pt x="7906" y="632"/>
                  </a:cubicBezTo>
                  <a:cubicBezTo>
                    <a:pt x="5938" y="1300"/>
                    <a:pt x="1" y="6837"/>
                    <a:pt x="1" y="6837"/>
                  </a:cubicBezTo>
                  <a:lnTo>
                    <a:pt x="5171" y="16711"/>
                  </a:lnTo>
                  <a:cubicBezTo>
                    <a:pt x="6138" y="16477"/>
                    <a:pt x="11275" y="15677"/>
                    <a:pt x="12810" y="14876"/>
                  </a:cubicBezTo>
                  <a:cubicBezTo>
                    <a:pt x="14378" y="14075"/>
                    <a:pt x="16813" y="12875"/>
                    <a:pt x="16980" y="11107"/>
                  </a:cubicBezTo>
                  <a:cubicBezTo>
                    <a:pt x="17013" y="10439"/>
                    <a:pt x="16813" y="9772"/>
                    <a:pt x="16412" y="9239"/>
                  </a:cubicBezTo>
                  <a:cubicBezTo>
                    <a:pt x="16412" y="9239"/>
                    <a:pt x="17280" y="7704"/>
                    <a:pt x="16779" y="6837"/>
                  </a:cubicBezTo>
                  <a:cubicBezTo>
                    <a:pt x="16446" y="6303"/>
                    <a:pt x="15945" y="5870"/>
                    <a:pt x="15345" y="5603"/>
                  </a:cubicBezTo>
                  <a:cubicBezTo>
                    <a:pt x="15345" y="5603"/>
                    <a:pt x="16446" y="4268"/>
                    <a:pt x="15812" y="3401"/>
                  </a:cubicBezTo>
                  <a:cubicBezTo>
                    <a:pt x="15445" y="2934"/>
                    <a:pt x="14911" y="2601"/>
                    <a:pt x="14311" y="2500"/>
                  </a:cubicBezTo>
                  <a:cubicBezTo>
                    <a:pt x="14645" y="1833"/>
                    <a:pt x="14511" y="1033"/>
                    <a:pt x="13977" y="532"/>
                  </a:cubicBezTo>
                  <a:cubicBezTo>
                    <a:pt x="13579" y="147"/>
                    <a:pt x="12755" y="0"/>
                    <a:pt x="11809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1"/>
            <p:cNvSpPr/>
            <p:nvPr/>
          </p:nvSpPr>
          <p:spPr>
            <a:xfrm>
              <a:off x="-6884662" y="2029588"/>
              <a:ext cx="336925" cy="308775"/>
            </a:xfrm>
            <a:custGeom>
              <a:avLst/>
              <a:gdLst/>
              <a:ahLst/>
              <a:cxnLst/>
              <a:rect l="l" t="t" r="r" b="b"/>
              <a:pathLst>
                <a:path w="13477" h="12351" extrusionOk="0">
                  <a:moveTo>
                    <a:pt x="7339" y="0"/>
                  </a:moveTo>
                  <a:cubicBezTo>
                    <a:pt x="5571" y="1368"/>
                    <a:pt x="1" y="6471"/>
                    <a:pt x="1402" y="9874"/>
                  </a:cubicBezTo>
                  <a:cubicBezTo>
                    <a:pt x="2109" y="11579"/>
                    <a:pt x="4333" y="12351"/>
                    <a:pt x="7338" y="12351"/>
                  </a:cubicBezTo>
                  <a:cubicBezTo>
                    <a:pt x="9153" y="12351"/>
                    <a:pt x="11254" y="12069"/>
                    <a:pt x="13477" y="11542"/>
                  </a:cubicBezTo>
                  <a:lnTo>
                    <a:pt x="7339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1"/>
            <p:cNvSpPr/>
            <p:nvPr/>
          </p:nvSpPr>
          <p:spPr>
            <a:xfrm>
              <a:off x="-6747637" y="2082613"/>
              <a:ext cx="124025" cy="240050"/>
            </a:xfrm>
            <a:custGeom>
              <a:avLst/>
              <a:gdLst/>
              <a:ahLst/>
              <a:cxnLst/>
              <a:rect l="l" t="t" r="r" b="b"/>
              <a:pathLst>
                <a:path w="4961" h="9602" extrusionOk="0">
                  <a:moveTo>
                    <a:pt x="70" y="0"/>
                  </a:moveTo>
                  <a:cubicBezTo>
                    <a:pt x="43" y="0"/>
                    <a:pt x="0" y="24"/>
                    <a:pt x="24" y="47"/>
                  </a:cubicBezTo>
                  <a:cubicBezTo>
                    <a:pt x="457" y="781"/>
                    <a:pt x="2926" y="6085"/>
                    <a:pt x="4894" y="9587"/>
                  </a:cubicBezTo>
                  <a:cubicBezTo>
                    <a:pt x="4904" y="9597"/>
                    <a:pt x="4913" y="9601"/>
                    <a:pt x="4922" y="9601"/>
                  </a:cubicBezTo>
                  <a:cubicBezTo>
                    <a:pt x="4944" y="9601"/>
                    <a:pt x="4960" y="9578"/>
                    <a:pt x="4960" y="9554"/>
                  </a:cubicBezTo>
                  <a:cubicBezTo>
                    <a:pt x="3126" y="5151"/>
                    <a:pt x="491" y="781"/>
                    <a:pt x="90" y="14"/>
                  </a:cubicBezTo>
                  <a:cubicBezTo>
                    <a:pt x="90" y="4"/>
                    <a:pt x="82" y="0"/>
                    <a:pt x="7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1"/>
            <p:cNvSpPr/>
            <p:nvPr/>
          </p:nvSpPr>
          <p:spPr>
            <a:xfrm>
              <a:off x="-6500212" y="1933688"/>
              <a:ext cx="137625" cy="40050"/>
            </a:xfrm>
            <a:custGeom>
              <a:avLst/>
              <a:gdLst/>
              <a:ahLst/>
              <a:cxnLst/>
              <a:rect l="l" t="t" r="r" b="b"/>
              <a:pathLst>
                <a:path w="5505" h="1602" extrusionOk="0">
                  <a:moveTo>
                    <a:pt x="5438" y="0"/>
                  </a:moveTo>
                  <a:cubicBezTo>
                    <a:pt x="3536" y="167"/>
                    <a:pt x="1802" y="901"/>
                    <a:pt x="34" y="1534"/>
                  </a:cubicBezTo>
                  <a:cubicBezTo>
                    <a:pt x="0" y="1568"/>
                    <a:pt x="0" y="1601"/>
                    <a:pt x="67" y="1601"/>
                  </a:cubicBezTo>
                  <a:cubicBezTo>
                    <a:pt x="1802" y="967"/>
                    <a:pt x="3670" y="667"/>
                    <a:pt x="5438" y="100"/>
                  </a:cubicBezTo>
                  <a:cubicBezTo>
                    <a:pt x="5504" y="67"/>
                    <a:pt x="5471" y="0"/>
                    <a:pt x="543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1"/>
            <p:cNvSpPr/>
            <p:nvPr/>
          </p:nvSpPr>
          <p:spPr>
            <a:xfrm>
              <a:off x="-6461862" y="2011938"/>
              <a:ext cx="127450" cy="56025"/>
            </a:xfrm>
            <a:custGeom>
              <a:avLst/>
              <a:gdLst/>
              <a:ahLst/>
              <a:cxnLst/>
              <a:rect l="l" t="t" r="r" b="b"/>
              <a:pathLst>
                <a:path w="5098" h="2241" extrusionOk="0">
                  <a:moveTo>
                    <a:pt x="5025" y="0"/>
                  </a:moveTo>
                  <a:cubicBezTo>
                    <a:pt x="5019" y="0"/>
                    <a:pt x="5012" y="2"/>
                    <a:pt x="5004" y="6"/>
                  </a:cubicBezTo>
                  <a:cubicBezTo>
                    <a:pt x="4571" y="106"/>
                    <a:pt x="4137" y="239"/>
                    <a:pt x="3770" y="439"/>
                  </a:cubicBezTo>
                  <a:cubicBezTo>
                    <a:pt x="3336" y="606"/>
                    <a:pt x="2936" y="773"/>
                    <a:pt x="2503" y="973"/>
                  </a:cubicBezTo>
                  <a:cubicBezTo>
                    <a:pt x="1669" y="1340"/>
                    <a:pt x="835" y="1740"/>
                    <a:pt x="34" y="2174"/>
                  </a:cubicBezTo>
                  <a:cubicBezTo>
                    <a:pt x="1" y="2174"/>
                    <a:pt x="34" y="2241"/>
                    <a:pt x="34" y="2241"/>
                  </a:cubicBezTo>
                  <a:cubicBezTo>
                    <a:pt x="868" y="1840"/>
                    <a:pt x="1702" y="1507"/>
                    <a:pt x="2569" y="1140"/>
                  </a:cubicBezTo>
                  <a:cubicBezTo>
                    <a:pt x="2970" y="973"/>
                    <a:pt x="3403" y="806"/>
                    <a:pt x="3837" y="639"/>
                  </a:cubicBezTo>
                  <a:cubicBezTo>
                    <a:pt x="4237" y="506"/>
                    <a:pt x="4637" y="339"/>
                    <a:pt x="5038" y="139"/>
                  </a:cubicBezTo>
                  <a:cubicBezTo>
                    <a:pt x="5097" y="109"/>
                    <a:pt x="5077" y="0"/>
                    <a:pt x="502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1"/>
            <p:cNvSpPr/>
            <p:nvPr/>
          </p:nvSpPr>
          <p:spPr>
            <a:xfrm>
              <a:off x="-6423487" y="2105463"/>
              <a:ext cx="114275" cy="51725"/>
            </a:xfrm>
            <a:custGeom>
              <a:avLst/>
              <a:gdLst/>
              <a:ahLst/>
              <a:cxnLst/>
              <a:rect l="l" t="t" r="r" b="b"/>
              <a:pathLst>
                <a:path w="4571" h="2069" extrusionOk="0">
                  <a:moveTo>
                    <a:pt x="4570" y="1"/>
                  </a:moveTo>
                  <a:cubicBezTo>
                    <a:pt x="4170" y="101"/>
                    <a:pt x="3803" y="234"/>
                    <a:pt x="3469" y="434"/>
                  </a:cubicBezTo>
                  <a:lnTo>
                    <a:pt x="2335" y="968"/>
                  </a:lnTo>
                  <a:cubicBezTo>
                    <a:pt x="1568" y="1302"/>
                    <a:pt x="834" y="1668"/>
                    <a:pt x="34" y="2002"/>
                  </a:cubicBezTo>
                  <a:cubicBezTo>
                    <a:pt x="0" y="2002"/>
                    <a:pt x="34" y="2069"/>
                    <a:pt x="67" y="2069"/>
                  </a:cubicBezTo>
                  <a:cubicBezTo>
                    <a:pt x="867" y="1735"/>
                    <a:pt x="1635" y="1402"/>
                    <a:pt x="2435" y="1068"/>
                  </a:cubicBezTo>
                  <a:lnTo>
                    <a:pt x="3569" y="568"/>
                  </a:lnTo>
                  <a:cubicBezTo>
                    <a:pt x="3936" y="468"/>
                    <a:pt x="4270" y="267"/>
                    <a:pt x="4570" y="34"/>
                  </a:cubicBezTo>
                  <a:cubicBezTo>
                    <a:pt x="4570" y="34"/>
                    <a:pt x="4570" y="1"/>
                    <a:pt x="45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1"/>
            <p:cNvSpPr/>
            <p:nvPr/>
          </p:nvSpPr>
          <p:spPr>
            <a:xfrm>
              <a:off x="-6831037" y="2026438"/>
              <a:ext cx="134250" cy="146950"/>
            </a:xfrm>
            <a:custGeom>
              <a:avLst/>
              <a:gdLst/>
              <a:ahLst/>
              <a:cxnLst/>
              <a:rect l="l" t="t" r="r" b="b"/>
              <a:pathLst>
                <a:path w="5370" h="5878" extrusionOk="0">
                  <a:moveTo>
                    <a:pt x="5319" y="1"/>
                  </a:moveTo>
                  <a:cubicBezTo>
                    <a:pt x="5269" y="1"/>
                    <a:pt x="5128" y="93"/>
                    <a:pt x="4961" y="226"/>
                  </a:cubicBezTo>
                  <a:cubicBezTo>
                    <a:pt x="4327" y="660"/>
                    <a:pt x="3760" y="1160"/>
                    <a:pt x="3193" y="1694"/>
                  </a:cubicBezTo>
                  <a:lnTo>
                    <a:pt x="2793" y="2128"/>
                  </a:lnTo>
                  <a:lnTo>
                    <a:pt x="2592" y="2228"/>
                  </a:lnTo>
                  <a:cubicBezTo>
                    <a:pt x="2359" y="2394"/>
                    <a:pt x="2092" y="2561"/>
                    <a:pt x="1859" y="2761"/>
                  </a:cubicBezTo>
                  <a:cubicBezTo>
                    <a:pt x="1425" y="3128"/>
                    <a:pt x="991" y="3529"/>
                    <a:pt x="591" y="3962"/>
                  </a:cubicBezTo>
                  <a:cubicBezTo>
                    <a:pt x="567" y="3986"/>
                    <a:pt x="577" y="4009"/>
                    <a:pt x="597" y="4009"/>
                  </a:cubicBezTo>
                  <a:cubicBezTo>
                    <a:pt x="605" y="4009"/>
                    <a:pt x="615" y="4005"/>
                    <a:pt x="624" y="3996"/>
                  </a:cubicBezTo>
                  <a:cubicBezTo>
                    <a:pt x="1091" y="3595"/>
                    <a:pt x="1558" y="3228"/>
                    <a:pt x="2059" y="2928"/>
                  </a:cubicBezTo>
                  <a:lnTo>
                    <a:pt x="2225" y="2795"/>
                  </a:lnTo>
                  <a:lnTo>
                    <a:pt x="2225" y="2795"/>
                  </a:lnTo>
                  <a:cubicBezTo>
                    <a:pt x="1992" y="3028"/>
                    <a:pt x="1792" y="3295"/>
                    <a:pt x="1558" y="3562"/>
                  </a:cubicBezTo>
                  <a:cubicBezTo>
                    <a:pt x="991" y="4296"/>
                    <a:pt x="491" y="5030"/>
                    <a:pt x="24" y="5830"/>
                  </a:cubicBezTo>
                  <a:cubicBezTo>
                    <a:pt x="0" y="5854"/>
                    <a:pt x="27" y="5877"/>
                    <a:pt x="56" y="5877"/>
                  </a:cubicBezTo>
                  <a:cubicBezTo>
                    <a:pt x="68" y="5877"/>
                    <a:pt x="81" y="5873"/>
                    <a:pt x="91" y="5864"/>
                  </a:cubicBezTo>
                  <a:cubicBezTo>
                    <a:pt x="925" y="4463"/>
                    <a:pt x="4694" y="760"/>
                    <a:pt x="5128" y="326"/>
                  </a:cubicBezTo>
                  <a:cubicBezTo>
                    <a:pt x="5328" y="93"/>
                    <a:pt x="5369" y="1"/>
                    <a:pt x="53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1"/>
            <p:cNvSpPr/>
            <p:nvPr/>
          </p:nvSpPr>
          <p:spPr>
            <a:xfrm>
              <a:off x="-5780537" y="928038"/>
              <a:ext cx="668850" cy="554500"/>
            </a:xfrm>
            <a:custGeom>
              <a:avLst/>
              <a:gdLst/>
              <a:ahLst/>
              <a:cxnLst/>
              <a:rect l="l" t="t" r="r" b="b"/>
              <a:pathLst>
                <a:path w="26754" h="22180" extrusionOk="0">
                  <a:moveTo>
                    <a:pt x="6633" y="1"/>
                  </a:moveTo>
                  <a:cubicBezTo>
                    <a:pt x="6170" y="1"/>
                    <a:pt x="5683" y="73"/>
                    <a:pt x="5171" y="231"/>
                  </a:cubicBezTo>
                  <a:cubicBezTo>
                    <a:pt x="168" y="1798"/>
                    <a:pt x="1" y="9037"/>
                    <a:pt x="3503" y="13607"/>
                  </a:cubicBezTo>
                  <a:cubicBezTo>
                    <a:pt x="6139" y="17143"/>
                    <a:pt x="9508" y="20078"/>
                    <a:pt x="13377" y="22180"/>
                  </a:cubicBezTo>
                  <a:cubicBezTo>
                    <a:pt x="17247" y="20078"/>
                    <a:pt x="20616" y="17143"/>
                    <a:pt x="23251" y="13607"/>
                  </a:cubicBezTo>
                  <a:cubicBezTo>
                    <a:pt x="26753" y="9004"/>
                    <a:pt x="26553" y="1865"/>
                    <a:pt x="21583" y="264"/>
                  </a:cubicBezTo>
                  <a:cubicBezTo>
                    <a:pt x="21059" y="95"/>
                    <a:pt x="20560" y="18"/>
                    <a:pt x="20085" y="18"/>
                  </a:cubicBezTo>
                  <a:cubicBezTo>
                    <a:pt x="15613" y="18"/>
                    <a:pt x="13377" y="6835"/>
                    <a:pt x="13377" y="6835"/>
                  </a:cubicBezTo>
                  <a:cubicBezTo>
                    <a:pt x="13377" y="6835"/>
                    <a:pt x="11154" y="1"/>
                    <a:pt x="6633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1"/>
            <p:cNvSpPr/>
            <p:nvPr/>
          </p:nvSpPr>
          <p:spPr>
            <a:xfrm>
              <a:off x="-5756337" y="1050538"/>
              <a:ext cx="621300" cy="341100"/>
            </a:xfrm>
            <a:custGeom>
              <a:avLst/>
              <a:gdLst/>
              <a:ahLst/>
              <a:cxnLst/>
              <a:rect l="l" t="t" r="r" b="b"/>
              <a:pathLst>
                <a:path w="24852" h="13644" extrusionOk="0">
                  <a:moveTo>
                    <a:pt x="10041" y="1"/>
                  </a:moveTo>
                  <a:lnTo>
                    <a:pt x="8406" y="10075"/>
                  </a:lnTo>
                  <a:lnTo>
                    <a:pt x="7239" y="5204"/>
                  </a:lnTo>
                  <a:lnTo>
                    <a:pt x="5604" y="8907"/>
                  </a:lnTo>
                  <a:lnTo>
                    <a:pt x="0" y="8907"/>
                  </a:lnTo>
                  <a:lnTo>
                    <a:pt x="0" y="9608"/>
                  </a:lnTo>
                  <a:lnTo>
                    <a:pt x="6038" y="9608"/>
                  </a:lnTo>
                  <a:lnTo>
                    <a:pt x="7039" y="7406"/>
                  </a:lnTo>
                  <a:lnTo>
                    <a:pt x="8540" y="13644"/>
                  </a:lnTo>
                  <a:lnTo>
                    <a:pt x="10107" y="4137"/>
                  </a:lnTo>
                  <a:lnTo>
                    <a:pt x="11308" y="10742"/>
                  </a:lnTo>
                  <a:lnTo>
                    <a:pt x="12643" y="6839"/>
                  </a:lnTo>
                  <a:lnTo>
                    <a:pt x="14477" y="12343"/>
                  </a:lnTo>
                  <a:lnTo>
                    <a:pt x="15411" y="9608"/>
                  </a:lnTo>
                  <a:lnTo>
                    <a:pt x="24851" y="9608"/>
                  </a:lnTo>
                  <a:lnTo>
                    <a:pt x="24851" y="8907"/>
                  </a:lnTo>
                  <a:lnTo>
                    <a:pt x="14878" y="8907"/>
                  </a:lnTo>
                  <a:lnTo>
                    <a:pt x="14477" y="10108"/>
                  </a:lnTo>
                  <a:lnTo>
                    <a:pt x="12676" y="4637"/>
                  </a:lnTo>
                  <a:lnTo>
                    <a:pt x="11508" y="7973"/>
                  </a:lnTo>
                  <a:lnTo>
                    <a:pt x="100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5" name="Google Shape;1065;p39"/>
          <p:cNvGrpSpPr/>
          <p:nvPr/>
        </p:nvGrpSpPr>
        <p:grpSpPr>
          <a:xfrm>
            <a:off x="8459565" y="49950"/>
            <a:ext cx="669842" cy="1028700"/>
            <a:chOff x="-3760325" y="3576575"/>
            <a:chExt cx="976500" cy="1566925"/>
          </a:xfrm>
        </p:grpSpPr>
        <p:sp>
          <p:nvSpPr>
            <p:cNvPr id="1066" name="Google Shape;1066;p39"/>
            <p:cNvSpPr/>
            <p:nvPr/>
          </p:nvSpPr>
          <p:spPr>
            <a:xfrm>
              <a:off x="-3610625" y="4917775"/>
              <a:ext cx="712050" cy="225725"/>
            </a:xfrm>
            <a:custGeom>
              <a:avLst/>
              <a:gdLst/>
              <a:ahLst/>
              <a:cxnLst/>
              <a:rect l="l" t="t" r="r" b="b"/>
              <a:pathLst>
                <a:path w="28482" h="9029" extrusionOk="0">
                  <a:moveTo>
                    <a:pt x="14226" y="1"/>
                  </a:moveTo>
                  <a:cubicBezTo>
                    <a:pt x="6384" y="1"/>
                    <a:pt x="1" y="2007"/>
                    <a:pt x="1" y="4530"/>
                  </a:cubicBezTo>
                  <a:cubicBezTo>
                    <a:pt x="1" y="7022"/>
                    <a:pt x="6384" y="9028"/>
                    <a:pt x="14226" y="9028"/>
                  </a:cubicBezTo>
                  <a:cubicBezTo>
                    <a:pt x="22098" y="9028"/>
                    <a:pt x="28481" y="7022"/>
                    <a:pt x="28481" y="4530"/>
                  </a:cubicBezTo>
                  <a:cubicBezTo>
                    <a:pt x="28481" y="2007"/>
                    <a:pt x="22098" y="1"/>
                    <a:pt x="14226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9"/>
            <p:cNvSpPr/>
            <p:nvPr/>
          </p:nvSpPr>
          <p:spPr>
            <a:xfrm>
              <a:off x="-3188875" y="4065950"/>
              <a:ext cx="405050" cy="360975"/>
            </a:xfrm>
            <a:custGeom>
              <a:avLst/>
              <a:gdLst/>
              <a:ahLst/>
              <a:cxnLst/>
              <a:rect l="l" t="t" r="r" b="b"/>
              <a:pathLst>
                <a:path w="16202" h="14439" extrusionOk="0">
                  <a:moveTo>
                    <a:pt x="16201" y="0"/>
                  </a:moveTo>
                  <a:lnTo>
                    <a:pt x="16201" y="0"/>
                  </a:lnTo>
                  <a:cubicBezTo>
                    <a:pt x="13648" y="487"/>
                    <a:pt x="11125" y="1125"/>
                    <a:pt x="8633" y="1976"/>
                  </a:cubicBezTo>
                  <a:cubicBezTo>
                    <a:pt x="8055" y="2614"/>
                    <a:pt x="6900" y="3952"/>
                    <a:pt x="6353" y="5198"/>
                  </a:cubicBezTo>
                  <a:cubicBezTo>
                    <a:pt x="6292" y="4438"/>
                    <a:pt x="6292" y="3648"/>
                    <a:pt x="6353" y="2888"/>
                  </a:cubicBezTo>
                  <a:lnTo>
                    <a:pt x="6353" y="2888"/>
                  </a:lnTo>
                  <a:cubicBezTo>
                    <a:pt x="5502" y="3253"/>
                    <a:pt x="4681" y="3769"/>
                    <a:pt x="3952" y="4347"/>
                  </a:cubicBezTo>
                  <a:cubicBezTo>
                    <a:pt x="882" y="7022"/>
                    <a:pt x="0" y="14438"/>
                    <a:pt x="0" y="14438"/>
                  </a:cubicBezTo>
                  <a:cubicBezTo>
                    <a:pt x="0" y="14438"/>
                    <a:pt x="6748" y="12918"/>
                    <a:pt x="10456" y="9484"/>
                  </a:cubicBezTo>
                  <a:cubicBezTo>
                    <a:pt x="14134" y="6079"/>
                    <a:pt x="16201" y="0"/>
                    <a:pt x="16201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9"/>
            <p:cNvSpPr/>
            <p:nvPr/>
          </p:nvSpPr>
          <p:spPr>
            <a:xfrm>
              <a:off x="-3287675" y="4089350"/>
              <a:ext cx="468775" cy="598700"/>
            </a:xfrm>
            <a:custGeom>
              <a:avLst/>
              <a:gdLst/>
              <a:ahLst/>
              <a:cxnLst/>
              <a:rect l="l" t="t" r="r" b="b"/>
              <a:pathLst>
                <a:path w="18751" h="23948" extrusionOk="0">
                  <a:moveTo>
                    <a:pt x="18687" y="0"/>
                  </a:moveTo>
                  <a:cubicBezTo>
                    <a:pt x="18680" y="0"/>
                    <a:pt x="18672" y="2"/>
                    <a:pt x="18664" y="6"/>
                  </a:cubicBezTo>
                  <a:cubicBezTo>
                    <a:pt x="16931" y="1040"/>
                    <a:pt x="15199" y="2165"/>
                    <a:pt x="13557" y="3320"/>
                  </a:cubicBezTo>
                  <a:cubicBezTo>
                    <a:pt x="12980" y="3715"/>
                    <a:pt x="12402" y="4140"/>
                    <a:pt x="11855" y="4566"/>
                  </a:cubicBezTo>
                  <a:lnTo>
                    <a:pt x="11977" y="4383"/>
                  </a:lnTo>
                  <a:cubicBezTo>
                    <a:pt x="12159" y="4049"/>
                    <a:pt x="12372" y="3715"/>
                    <a:pt x="12585" y="3380"/>
                  </a:cubicBezTo>
                  <a:cubicBezTo>
                    <a:pt x="13010" y="2712"/>
                    <a:pt x="13496" y="2073"/>
                    <a:pt x="14013" y="1465"/>
                  </a:cubicBezTo>
                  <a:cubicBezTo>
                    <a:pt x="14013" y="1444"/>
                    <a:pt x="14013" y="1423"/>
                    <a:pt x="14002" y="1423"/>
                  </a:cubicBezTo>
                  <a:cubicBezTo>
                    <a:pt x="13998" y="1423"/>
                    <a:pt x="13992" y="1426"/>
                    <a:pt x="13983" y="1435"/>
                  </a:cubicBezTo>
                  <a:cubicBezTo>
                    <a:pt x="13466" y="2043"/>
                    <a:pt x="12949" y="2651"/>
                    <a:pt x="12463" y="3289"/>
                  </a:cubicBezTo>
                  <a:cubicBezTo>
                    <a:pt x="12250" y="3593"/>
                    <a:pt x="12037" y="3897"/>
                    <a:pt x="11825" y="4231"/>
                  </a:cubicBezTo>
                  <a:cubicBezTo>
                    <a:pt x="11734" y="4383"/>
                    <a:pt x="11612" y="4566"/>
                    <a:pt x="11521" y="4748"/>
                  </a:cubicBezTo>
                  <a:lnTo>
                    <a:pt x="11430" y="4900"/>
                  </a:lnTo>
                  <a:cubicBezTo>
                    <a:pt x="10548" y="5599"/>
                    <a:pt x="9697" y="6298"/>
                    <a:pt x="8907" y="7058"/>
                  </a:cubicBezTo>
                  <a:cubicBezTo>
                    <a:pt x="8390" y="7545"/>
                    <a:pt x="7904" y="8001"/>
                    <a:pt x="7448" y="8517"/>
                  </a:cubicBezTo>
                  <a:cubicBezTo>
                    <a:pt x="7691" y="7697"/>
                    <a:pt x="7934" y="6876"/>
                    <a:pt x="8238" y="6055"/>
                  </a:cubicBezTo>
                  <a:cubicBezTo>
                    <a:pt x="8238" y="6040"/>
                    <a:pt x="8230" y="6032"/>
                    <a:pt x="8219" y="6032"/>
                  </a:cubicBezTo>
                  <a:cubicBezTo>
                    <a:pt x="8208" y="6032"/>
                    <a:pt x="8192" y="6040"/>
                    <a:pt x="8177" y="6055"/>
                  </a:cubicBezTo>
                  <a:cubicBezTo>
                    <a:pt x="7904" y="6906"/>
                    <a:pt x="7569" y="7757"/>
                    <a:pt x="7357" y="8608"/>
                  </a:cubicBezTo>
                  <a:cubicBezTo>
                    <a:pt x="6840" y="9186"/>
                    <a:pt x="6353" y="9763"/>
                    <a:pt x="5867" y="10371"/>
                  </a:cubicBezTo>
                  <a:cubicBezTo>
                    <a:pt x="5898" y="10311"/>
                    <a:pt x="5898" y="10280"/>
                    <a:pt x="5898" y="10250"/>
                  </a:cubicBezTo>
                  <a:cubicBezTo>
                    <a:pt x="5989" y="9946"/>
                    <a:pt x="6050" y="9612"/>
                    <a:pt x="6141" y="9308"/>
                  </a:cubicBezTo>
                  <a:cubicBezTo>
                    <a:pt x="6293" y="8700"/>
                    <a:pt x="6475" y="8092"/>
                    <a:pt x="6688" y="7484"/>
                  </a:cubicBezTo>
                  <a:cubicBezTo>
                    <a:pt x="7083" y="6238"/>
                    <a:pt x="7691" y="5083"/>
                    <a:pt x="8512" y="4080"/>
                  </a:cubicBezTo>
                  <a:cubicBezTo>
                    <a:pt x="8512" y="4058"/>
                    <a:pt x="8512" y="4037"/>
                    <a:pt x="8501" y="4037"/>
                  </a:cubicBezTo>
                  <a:cubicBezTo>
                    <a:pt x="8496" y="4037"/>
                    <a:pt x="8490" y="4040"/>
                    <a:pt x="8481" y="4049"/>
                  </a:cubicBezTo>
                  <a:cubicBezTo>
                    <a:pt x="7205" y="5599"/>
                    <a:pt x="6323" y="7453"/>
                    <a:pt x="5898" y="9429"/>
                  </a:cubicBezTo>
                  <a:cubicBezTo>
                    <a:pt x="5806" y="9703"/>
                    <a:pt x="5746" y="10007"/>
                    <a:pt x="5685" y="10280"/>
                  </a:cubicBezTo>
                  <a:cubicBezTo>
                    <a:pt x="5654" y="10432"/>
                    <a:pt x="5594" y="10584"/>
                    <a:pt x="5563" y="10767"/>
                  </a:cubicBezTo>
                  <a:cubicBezTo>
                    <a:pt x="5381" y="11040"/>
                    <a:pt x="5168" y="11314"/>
                    <a:pt x="4986" y="11587"/>
                  </a:cubicBezTo>
                  <a:cubicBezTo>
                    <a:pt x="3831" y="13350"/>
                    <a:pt x="2888" y="15204"/>
                    <a:pt x="2159" y="17180"/>
                  </a:cubicBezTo>
                  <a:cubicBezTo>
                    <a:pt x="1308" y="19368"/>
                    <a:pt x="578" y="21618"/>
                    <a:pt x="1" y="23897"/>
                  </a:cubicBezTo>
                  <a:cubicBezTo>
                    <a:pt x="1" y="23933"/>
                    <a:pt x="11" y="23948"/>
                    <a:pt x="26" y="23948"/>
                  </a:cubicBezTo>
                  <a:cubicBezTo>
                    <a:pt x="36" y="23948"/>
                    <a:pt x="49" y="23940"/>
                    <a:pt x="62" y="23928"/>
                  </a:cubicBezTo>
                  <a:cubicBezTo>
                    <a:pt x="1369" y="19976"/>
                    <a:pt x="2706" y="15964"/>
                    <a:pt x="4986" y="12469"/>
                  </a:cubicBezTo>
                  <a:cubicBezTo>
                    <a:pt x="5472" y="11709"/>
                    <a:pt x="5989" y="11010"/>
                    <a:pt x="6505" y="10311"/>
                  </a:cubicBezTo>
                  <a:cubicBezTo>
                    <a:pt x="7630" y="10219"/>
                    <a:pt x="8724" y="10007"/>
                    <a:pt x="9788" y="9642"/>
                  </a:cubicBezTo>
                  <a:cubicBezTo>
                    <a:pt x="10943" y="9247"/>
                    <a:pt x="12037" y="8730"/>
                    <a:pt x="13071" y="8061"/>
                  </a:cubicBezTo>
                  <a:cubicBezTo>
                    <a:pt x="13648" y="7666"/>
                    <a:pt x="14226" y="7241"/>
                    <a:pt x="14743" y="6785"/>
                  </a:cubicBezTo>
                  <a:cubicBezTo>
                    <a:pt x="14767" y="6785"/>
                    <a:pt x="14752" y="6746"/>
                    <a:pt x="14746" y="6746"/>
                  </a:cubicBezTo>
                  <a:cubicBezTo>
                    <a:pt x="14744" y="6746"/>
                    <a:pt x="14743" y="6748"/>
                    <a:pt x="14743" y="6754"/>
                  </a:cubicBezTo>
                  <a:cubicBezTo>
                    <a:pt x="13800" y="7514"/>
                    <a:pt x="12737" y="8153"/>
                    <a:pt x="11642" y="8639"/>
                  </a:cubicBezTo>
                  <a:cubicBezTo>
                    <a:pt x="10548" y="9125"/>
                    <a:pt x="9393" y="9520"/>
                    <a:pt x="8238" y="9763"/>
                  </a:cubicBezTo>
                  <a:cubicBezTo>
                    <a:pt x="7721" y="9885"/>
                    <a:pt x="7235" y="9946"/>
                    <a:pt x="6718" y="10037"/>
                  </a:cubicBezTo>
                  <a:cubicBezTo>
                    <a:pt x="7326" y="9247"/>
                    <a:pt x="7995" y="8517"/>
                    <a:pt x="8694" y="7818"/>
                  </a:cubicBezTo>
                  <a:cubicBezTo>
                    <a:pt x="8907" y="7605"/>
                    <a:pt x="9150" y="7362"/>
                    <a:pt x="9393" y="7149"/>
                  </a:cubicBezTo>
                  <a:cubicBezTo>
                    <a:pt x="10183" y="6602"/>
                    <a:pt x="11004" y="6116"/>
                    <a:pt x="11886" y="5721"/>
                  </a:cubicBezTo>
                  <a:cubicBezTo>
                    <a:pt x="12980" y="5204"/>
                    <a:pt x="14074" y="4627"/>
                    <a:pt x="15168" y="4080"/>
                  </a:cubicBezTo>
                  <a:cubicBezTo>
                    <a:pt x="15776" y="3776"/>
                    <a:pt x="16384" y="3441"/>
                    <a:pt x="17022" y="3137"/>
                  </a:cubicBezTo>
                  <a:cubicBezTo>
                    <a:pt x="17047" y="3137"/>
                    <a:pt x="17032" y="3098"/>
                    <a:pt x="17010" y="3098"/>
                  </a:cubicBezTo>
                  <a:cubicBezTo>
                    <a:pt x="17004" y="3098"/>
                    <a:pt x="16998" y="3101"/>
                    <a:pt x="16992" y="3107"/>
                  </a:cubicBezTo>
                  <a:cubicBezTo>
                    <a:pt x="15898" y="3624"/>
                    <a:pt x="14773" y="4140"/>
                    <a:pt x="13648" y="4627"/>
                  </a:cubicBezTo>
                  <a:cubicBezTo>
                    <a:pt x="12585" y="5113"/>
                    <a:pt x="11521" y="5599"/>
                    <a:pt x="10518" y="6146"/>
                  </a:cubicBezTo>
                  <a:cubicBezTo>
                    <a:pt x="10499" y="6156"/>
                    <a:pt x="10482" y="6166"/>
                    <a:pt x="10468" y="6175"/>
                  </a:cubicBezTo>
                  <a:lnTo>
                    <a:pt x="10468" y="6175"/>
                  </a:lnTo>
                  <a:cubicBezTo>
                    <a:pt x="11358" y="5407"/>
                    <a:pt x="12276" y="4668"/>
                    <a:pt x="13223" y="3958"/>
                  </a:cubicBezTo>
                  <a:cubicBezTo>
                    <a:pt x="14104" y="3289"/>
                    <a:pt x="15016" y="2651"/>
                    <a:pt x="15959" y="2013"/>
                  </a:cubicBezTo>
                  <a:cubicBezTo>
                    <a:pt x="16870" y="1374"/>
                    <a:pt x="17782" y="736"/>
                    <a:pt x="18725" y="98"/>
                  </a:cubicBezTo>
                  <a:cubicBezTo>
                    <a:pt x="18751" y="72"/>
                    <a:pt x="18732" y="0"/>
                    <a:pt x="1868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9"/>
            <p:cNvSpPr/>
            <p:nvPr/>
          </p:nvSpPr>
          <p:spPr>
            <a:xfrm>
              <a:off x="-2980676" y="4226074"/>
              <a:ext cx="82825" cy="40501"/>
            </a:xfrm>
            <a:custGeom>
              <a:avLst/>
              <a:gdLst/>
              <a:ahLst/>
              <a:cxnLst/>
              <a:rect l="l" t="t" r="r" b="b"/>
              <a:pathLst>
                <a:path w="3313" h="1620" extrusionOk="0">
                  <a:moveTo>
                    <a:pt x="3298" y="0"/>
                  </a:moveTo>
                  <a:cubicBezTo>
                    <a:pt x="3294" y="0"/>
                    <a:pt x="3289" y="3"/>
                    <a:pt x="3283" y="9"/>
                  </a:cubicBezTo>
                  <a:cubicBezTo>
                    <a:pt x="2736" y="252"/>
                    <a:pt x="2189" y="465"/>
                    <a:pt x="1642" y="708"/>
                  </a:cubicBezTo>
                  <a:cubicBezTo>
                    <a:pt x="1095" y="981"/>
                    <a:pt x="548" y="1285"/>
                    <a:pt x="31" y="1589"/>
                  </a:cubicBezTo>
                  <a:cubicBezTo>
                    <a:pt x="1" y="1589"/>
                    <a:pt x="1" y="1620"/>
                    <a:pt x="31" y="1620"/>
                  </a:cubicBezTo>
                  <a:cubicBezTo>
                    <a:pt x="548" y="1377"/>
                    <a:pt x="1095" y="1133"/>
                    <a:pt x="1642" y="860"/>
                  </a:cubicBezTo>
                  <a:cubicBezTo>
                    <a:pt x="2159" y="617"/>
                    <a:pt x="2706" y="313"/>
                    <a:pt x="3283" y="39"/>
                  </a:cubicBezTo>
                  <a:cubicBezTo>
                    <a:pt x="3308" y="39"/>
                    <a:pt x="3313" y="0"/>
                    <a:pt x="329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0" name="Google Shape;1070;p39"/>
            <p:cNvSpPr/>
            <p:nvPr/>
          </p:nvSpPr>
          <p:spPr>
            <a:xfrm>
              <a:off x="-3736000" y="3576575"/>
              <a:ext cx="451400" cy="581350"/>
            </a:xfrm>
            <a:custGeom>
              <a:avLst/>
              <a:gdLst/>
              <a:ahLst/>
              <a:cxnLst/>
              <a:rect l="l" t="t" r="r" b="b"/>
              <a:pathLst>
                <a:path w="18056" h="23254" extrusionOk="0">
                  <a:moveTo>
                    <a:pt x="0" y="0"/>
                  </a:moveTo>
                  <a:lnTo>
                    <a:pt x="0" y="0"/>
                  </a:lnTo>
                  <a:cubicBezTo>
                    <a:pt x="1247" y="1611"/>
                    <a:pt x="1946" y="3587"/>
                    <a:pt x="2006" y="5624"/>
                  </a:cubicBezTo>
                  <a:cubicBezTo>
                    <a:pt x="2037" y="6201"/>
                    <a:pt x="1946" y="7052"/>
                    <a:pt x="1885" y="8055"/>
                  </a:cubicBezTo>
                  <a:cubicBezTo>
                    <a:pt x="3557" y="9028"/>
                    <a:pt x="5046" y="10305"/>
                    <a:pt x="6262" y="11794"/>
                  </a:cubicBezTo>
                  <a:cubicBezTo>
                    <a:pt x="5051" y="11106"/>
                    <a:pt x="3666" y="10717"/>
                    <a:pt x="2265" y="10717"/>
                  </a:cubicBezTo>
                  <a:cubicBezTo>
                    <a:pt x="2118" y="10717"/>
                    <a:pt x="1971" y="10721"/>
                    <a:pt x="1824" y="10730"/>
                  </a:cubicBezTo>
                  <a:cubicBezTo>
                    <a:pt x="1854" y="11429"/>
                    <a:pt x="1946" y="12098"/>
                    <a:pt x="2067" y="12767"/>
                  </a:cubicBezTo>
                  <a:cubicBezTo>
                    <a:pt x="3070" y="12767"/>
                    <a:pt x="4043" y="12949"/>
                    <a:pt x="4924" y="13314"/>
                  </a:cubicBezTo>
                  <a:cubicBezTo>
                    <a:pt x="4043" y="13314"/>
                    <a:pt x="3161" y="13496"/>
                    <a:pt x="2371" y="13830"/>
                  </a:cubicBezTo>
                  <a:cubicBezTo>
                    <a:pt x="3557" y="17660"/>
                    <a:pt x="7143" y="21581"/>
                    <a:pt x="16992" y="23253"/>
                  </a:cubicBezTo>
                  <a:cubicBezTo>
                    <a:pt x="18055" y="18572"/>
                    <a:pt x="17417" y="13648"/>
                    <a:pt x="15259" y="9362"/>
                  </a:cubicBezTo>
                  <a:cubicBezTo>
                    <a:pt x="12280" y="3557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9"/>
            <p:cNvSpPr/>
            <p:nvPr/>
          </p:nvSpPr>
          <p:spPr>
            <a:xfrm>
              <a:off x="-3669675" y="3641600"/>
              <a:ext cx="452700" cy="1052425"/>
            </a:xfrm>
            <a:custGeom>
              <a:avLst/>
              <a:gdLst/>
              <a:ahLst/>
              <a:cxnLst/>
              <a:rect l="l" t="t" r="r" b="b"/>
              <a:pathLst>
                <a:path w="18108" h="42097" extrusionOk="0">
                  <a:moveTo>
                    <a:pt x="27" y="1"/>
                  </a:moveTo>
                  <a:cubicBezTo>
                    <a:pt x="10" y="1"/>
                    <a:pt x="1" y="22"/>
                    <a:pt x="22" y="44"/>
                  </a:cubicBezTo>
                  <a:cubicBezTo>
                    <a:pt x="1998" y="2111"/>
                    <a:pt x="3943" y="4208"/>
                    <a:pt x="5797" y="6397"/>
                  </a:cubicBezTo>
                  <a:cubicBezTo>
                    <a:pt x="6253" y="6913"/>
                    <a:pt x="6679" y="7460"/>
                    <a:pt x="7104" y="7977"/>
                  </a:cubicBezTo>
                  <a:cubicBezTo>
                    <a:pt x="6892" y="7825"/>
                    <a:pt x="6648" y="7673"/>
                    <a:pt x="6436" y="7552"/>
                  </a:cubicBezTo>
                  <a:cubicBezTo>
                    <a:pt x="5858" y="7156"/>
                    <a:pt x="5281" y="6792"/>
                    <a:pt x="4673" y="6457"/>
                  </a:cubicBezTo>
                  <a:cubicBezTo>
                    <a:pt x="4065" y="6123"/>
                    <a:pt x="3487" y="5789"/>
                    <a:pt x="2879" y="5485"/>
                  </a:cubicBezTo>
                  <a:cubicBezTo>
                    <a:pt x="2241" y="5181"/>
                    <a:pt x="1542" y="4938"/>
                    <a:pt x="964" y="4573"/>
                  </a:cubicBezTo>
                  <a:cubicBezTo>
                    <a:pt x="934" y="4573"/>
                    <a:pt x="904" y="4603"/>
                    <a:pt x="934" y="4603"/>
                  </a:cubicBezTo>
                  <a:cubicBezTo>
                    <a:pt x="1572" y="4907"/>
                    <a:pt x="2180" y="5242"/>
                    <a:pt x="2758" y="5606"/>
                  </a:cubicBezTo>
                  <a:cubicBezTo>
                    <a:pt x="3335" y="5971"/>
                    <a:pt x="3943" y="6336"/>
                    <a:pt x="4521" y="6701"/>
                  </a:cubicBezTo>
                  <a:cubicBezTo>
                    <a:pt x="5129" y="7065"/>
                    <a:pt x="5676" y="7430"/>
                    <a:pt x="6284" y="7795"/>
                  </a:cubicBezTo>
                  <a:cubicBezTo>
                    <a:pt x="6740" y="8099"/>
                    <a:pt x="7226" y="8463"/>
                    <a:pt x="7712" y="8737"/>
                  </a:cubicBezTo>
                  <a:cubicBezTo>
                    <a:pt x="8867" y="10196"/>
                    <a:pt x="9931" y="11746"/>
                    <a:pt x="10873" y="13327"/>
                  </a:cubicBezTo>
                  <a:cubicBezTo>
                    <a:pt x="11481" y="14330"/>
                    <a:pt x="12028" y="15363"/>
                    <a:pt x="12515" y="16427"/>
                  </a:cubicBezTo>
                  <a:lnTo>
                    <a:pt x="12150" y="16275"/>
                  </a:lnTo>
                  <a:lnTo>
                    <a:pt x="11269" y="15880"/>
                  </a:lnTo>
                  <a:lnTo>
                    <a:pt x="9506" y="15120"/>
                  </a:lnTo>
                  <a:cubicBezTo>
                    <a:pt x="8411" y="14634"/>
                    <a:pt x="7287" y="14208"/>
                    <a:pt x="6192" y="13661"/>
                  </a:cubicBezTo>
                  <a:cubicBezTo>
                    <a:pt x="5585" y="13388"/>
                    <a:pt x="5007" y="13053"/>
                    <a:pt x="4430" y="12688"/>
                  </a:cubicBezTo>
                  <a:cubicBezTo>
                    <a:pt x="4423" y="12682"/>
                    <a:pt x="4417" y="12680"/>
                    <a:pt x="4412" y="12680"/>
                  </a:cubicBezTo>
                  <a:cubicBezTo>
                    <a:pt x="4389" y="12680"/>
                    <a:pt x="4375" y="12719"/>
                    <a:pt x="4399" y="12719"/>
                  </a:cubicBezTo>
                  <a:cubicBezTo>
                    <a:pt x="6436" y="14117"/>
                    <a:pt x="8685" y="15120"/>
                    <a:pt x="10934" y="16093"/>
                  </a:cubicBezTo>
                  <a:lnTo>
                    <a:pt x="11876" y="16579"/>
                  </a:lnTo>
                  <a:cubicBezTo>
                    <a:pt x="12150" y="16701"/>
                    <a:pt x="12393" y="16822"/>
                    <a:pt x="12697" y="16944"/>
                  </a:cubicBezTo>
                  <a:cubicBezTo>
                    <a:pt x="13335" y="18403"/>
                    <a:pt x="13913" y="19923"/>
                    <a:pt x="14339" y="21503"/>
                  </a:cubicBezTo>
                  <a:cubicBezTo>
                    <a:pt x="15220" y="24634"/>
                    <a:pt x="15949" y="27795"/>
                    <a:pt x="16497" y="31017"/>
                  </a:cubicBezTo>
                  <a:cubicBezTo>
                    <a:pt x="17074" y="34239"/>
                    <a:pt x="17439" y="37491"/>
                    <a:pt x="17743" y="40744"/>
                  </a:cubicBezTo>
                  <a:cubicBezTo>
                    <a:pt x="17773" y="41139"/>
                    <a:pt x="17804" y="41564"/>
                    <a:pt x="17864" y="41959"/>
                  </a:cubicBezTo>
                  <a:cubicBezTo>
                    <a:pt x="17864" y="42051"/>
                    <a:pt x="17925" y="42096"/>
                    <a:pt x="17986" y="42096"/>
                  </a:cubicBezTo>
                  <a:cubicBezTo>
                    <a:pt x="18047" y="42096"/>
                    <a:pt x="18108" y="42051"/>
                    <a:pt x="18108" y="41959"/>
                  </a:cubicBezTo>
                  <a:cubicBezTo>
                    <a:pt x="18108" y="40318"/>
                    <a:pt x="17925" y="38646"/>
                    <a:pt x="17743" y="37005"/>
                  </a:cubicBezTo>
                  <a:cubicBezTo>
                    <a:pt x="17591" y="35364"/>
                    <a:pt x="17378" y="33753"/>
                    <a:pt x="17105" y="32111"/>
                  </a:cubicBezTo>
                  <a:cubicBezTo>
                    <a:pt x="16618" y="28859"/>
                    <a:pt x="15949" y="25637"/>
                    <a:pt x="15159" y="22476"/>
                  </a:cubicBezTo>
                  <a:cubicBezTo>
                    <a:pt x="14764" y="20986"/>
                    <a:pt x="14278" y="19497"/>
                    <a:pt x="13731" y="18068"/>
                  </a:cubicBezTo>
                  <a:cubicBezTo>
                    <a:pt x="13761" y="17795"/>
                    <a:pt x="13761" y="17552"/>
                    <a:pt x="13761" y="17278"/>
                  </a:cubicBezTo>
                  <a:lnTo>
                    <a:pt x="13761" y="16336"/>
                  </a:lnTo>
                  <a:cubicBezTo>
                    <a:pt x="13761" y="15698"/>
                    <a:pt x="13731" y="15059"/>
                    <a:pt x="13670" y="14421"/>
                  </a:cubicBezTo>
                  <a:cubicBezTo>
                    <a:pt x="13579" y="13175"/>
                    <a:pt x="13366" y="11959"/>
                    <a:pt x="13062" y="10743"/>
                  </a:cubicBezTo>
                  <a:cubicBezTo>
                    <a:pt x="12880" y="10044"/>
                    <a:pt x="12697" y="9345"/>
                    <a:pt x="12454" y="8646"/>
                  </a:cubicBezTo>
                  <a:cubicBezTo>
                    <a:pt x="12454" y="8636"/>
                    <a:pt x="12451" y="8632"/>
                    <a:pt x="12446" y="8632"/>
                  </a:cubicBezTo>
                  <a:cubicBezTo>
                    <a:pt x="12437" y="8632"/>
                    <a:pt x="12424" y="8646"/>
                    <a:pt x="12424" y="8646"/>
                  </a:cubicBezTo>
                  <a:cubicBezTo>
                    <a:pt x="12758" y="9862"/>
                    <a:pt x="13001" y="11077"/>
                    <a:pt x="13153" y="12354"/>
                  </a:cubicBezTo>
                  <a:cubicBezTo>
                    <a:pt x="13335" y="13570"/>
                    <a:pt x="13427" y="14816"/>
                    <a:pt x="13487" y="16032"/>
                  </a:cubicBezTo>
                  <a:lnTo>
                    <a:pt x="13487" y="17065"/>
                  </a:lnTo>
                  <a:lnTo>
                    <a:pt x="13487" y="17491"/>
                  </a:lnTo>
                  <a:cubicBezTo>
                    <a:pt x="13001" y="16306"/>
                    <a:pt x="12454" y="15151"/>
                    <a:pt x="11816" y="14056"/>
                  </a:cubicBezTo>
                  <a:cubicBezTo>
                    <a:pt x="10813" y="12293"/>
                    <a:pt x="9688" y="10591"/>
                    <a:pt x="8442" y="9011"/>
                  </a:cubicBezTo>
                  <a:cubicBezTo>
                    <a:pt x="8442" y="8828"/>
                    <a:pt x="8411" y="8646"/>
                    <a:pt x="8351" y="8463"/>
                  </a:cubicBezTo>
                  <a:cubicBezTo>
                    <a:pt x="8320" y="8220"/>
                    <a:pt x="8259" y="8008"/>
                    <a:pt x="8229" y="7795"/>
                  </a:cubicBezTo>
                  <a:cubicBezTo>
                    <a:pt x="8107" y="7339"/>
                    <a:pt x="8016" y="6883"/>
                    <a:pt x="7895" y="6457"/>
                  </a:cubicBezTo>
                  <a:cubicBezTo>
                    <a:pt x="7651" y="5546"/>
                    <a:pt x="7317" y="4694"/>
                    <a:pt x="7044" y="3813"/>
                  </a:cubicBezTo>
                  <a:cubicBezTo>
                    <a:pt x="7044" y="3803"/>
                    <a:pt x="7037" y="3799"/>
                    <a:pt x="7028" y="3799"/>
                  </a:cubicBezTo>
                  <a:cubicBezTo>
                    <a:pt x="7010" y="3799"/>
                    <a:pt x="6983" y="3813"/>
                    <a:pt x="6983" y="3813"/>
                  </a:cubicBezTo>
                  <a:cubicBezTo>
                    <a:pt x="7256" y="4694"/>
                    <a:pt x="7439" y="5576"/>
                    <a:pt x="7621" y="6457"/>
                  </a:cubicBezTo>
                  <a:cubicBezTo>
                    <a:pt x="7712" y="6913"/>
                    <a:pt x="7834" y="7339"/>
                    <a:pt x="7925" y="7795"/>
                  </a:cubicBezTo>
                  <a:cubicBezTo>
                    <a:pt x="7955" y="8008"/>
                    <a:pt x="8016" y="8220"/>
                    <a:pt x="8047" y="8433"/>
                  </a:cubicBezTo>
                  <a:lnTo>
                    <a:pt x="8047" y="8494"/>
                  </a:lnTo>
                  <a:cubicBezTo>
                    <a:pt x="7682" y="8008"/>
                    <a:pt x="7256" y="7491"/>
                    <a:pt x="6831" y="7004"/>
                  </a:cubicBezTo>
                  <a:cubicBezTo>
                    <a:pt x="4946" y="4816"/>
                    <a:pt x="2879" y="2780"/>
                    <a:pt x="812" y="743"/>
                  </a:cubicBezTo>
                  <a:cubicBezTo>
                    <a:pt x="539" y="500"/>
                    <a:pt x="296" y="257"/>
                    <a:pt x="53" y="14"/>
                  </a:cubicBezTo>
                  <a:cubicBezTo>
                    <a:pt x="44" y="5"/>
                    <a:pt x="35" y="1"/>
                    <a:pt x="2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9"/>
            <p:cNvSpPr/>
            <p:nvPr/>
          </p:nvSpPr>
          <p:spPr>
            <a:xfrm>
              <a:off x="-3394825" y="3811575"/>
              <a:ext cx="28150" cy="148000"/>
            </a:xfrm>
            <a:custGeom>
              <a:avLst/>
              <a:gdLst/>
              <a:ahLst/>
              <a:cxnLst/>
              <a:rect l="l" t="t" r="r" b="b"/>
              <a:pathLst>
                <a:path w="1126" h="5920" extrusionOk="0">
                  <a:moveTo>
                    <a:pt x="28" y="0"/>
                  </a:moveTo>
                  <a:cubicBezTo>
                    <a:pt x="16" y="0"/>
                    <a:pt x="1" y="8"/>
                    <a:pt x="1" y="23"/>
                  </a:cubicBezTo>
                  <a:cubicBezTo>
                    <a:pt x="244" y="965"/>
                    <a:pt x="427" y="1968"/>
                    <a:pt x="609" y="2941"/>
                  </a:cubicBezTo>
                  <a:cubicBezTo>
                    <a:pt x="791" y="3914"/>
                    <a:pt x="943" y="4917"/>
                    <a:pt x="1095" y="5920"/>
                  </a:cubicBezTo>
                  <a:lnTo>
                    <a:pt x="1126" y="5920"/>
                  </a:lnTo>
                  <a:cubicBezTo>
                    <a:pt x="1065" y="4947"/>
                    <a:pt x="943" y="3944"/>
                    <a:pt x="761" y="2971"/>
                  </a:cubicBezTo>
                  <a:cubicBezTo>
                    <a:pt x="579" y="1968"/>
                    <a:pt x="305" y="996"/>
                    <a:pt x="31" y="23"/>
                  </a:cubicBezTo>
                  <a:cubicBezTo>
                    <a:pt x="47" y="8"/>
                    <a:pt x="39" y="0"/>
                    <a:pt x="2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9"/>
            <p:cNvSpPr/>
            <p:nvPr/>
          </p:nvSpPr>
          <p:spPr>
            <a:xfrm>
              <a:off x="-3591625" y="3897250"/>
              <a:ext cx="110750" cy="59450"/>
            </a:xfrm>
            <a:custGeom>
              <a:avLst/>
              <a:gdLst/>
              <a:ahLst/>
              <a:cxnLst/>
              <a:rect l="l" t="t" r="r" b="b"/>
              <a:pathLst>
                <a:path w="4430" h="2378" extrusionOk="0">
                  <a:moveTo>
                    <a:pt x="1" y="0"/>
                  </a:moveTo>
                  <a:cubicBezTo>
                    <a:pt x="1" y="0"/>
                    <a:pt x="1" y="31"/>
                    <a:pt x="1" y="31"/>
                  </a:cubicBezTo>
                  <a:cubicBezTo>
                    <a:pt x="365" y="213"/>
                    <a:pt x="700" y="426"/>
                    <a:pt x="1064" y="639"/>
                  </a:cubicBezTo>
                  <a:cubicBezTo>
                    <a:pt x="1429" y="821"/>
                    <a:pt x="1763" y="1034"/>
                    <a:pt x="2159" y="1216"/>
                  </a:cubicBezTo>
                  <a:cubicBezTo>
                    <a:pt x="2858" y="1611"/>
                    <a:pt x="3587" y="2037"/>
                    <a:pt x="4347" y="2371"/>
                  </a:cubicBezTo>
                  <a:cubicBezTo>
                    <a:pt x="4356" y="2376"/>
                    <a:pt x="4363" y="2377"/>
                    <a:pt x="4371" y="2377"/>
                  </a:cubicBezTo>
                  <a:cubicBezTo>
                    <a:pt x="4415" y="2377"/>
                    <a:pt x="4430" y="2306"/>
                    <a:pt x="4377" y="2280"/>
                  </a:cubicBezTo>
                  <a:cubicBezTo>
                    <a:pt x="3709" y="1824"/>
                    <a:pt x="2979" y="1399"/>
                    <a:pt x="2250" y="1064"/>
                  </a:cubicBezTo>
                  <a:cubicBezTo>
                    <a:pt x="1855" y="882"/>
                    <a:pt x="1520" y="700"/>
                    <a:pt x="1156" y="517"/>
                  </a:cubicBezTo>
                  <a:cubicBezTo>
                    <a:pt x="791" y="335"/>
                    <a:pt x="396" y="183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9"/>
            <p:cNvSpPr/>
            <p:nvPr/>
          </p:nvSpPr>
          <p:spPr>
            <a:xfrm>
              <a:off x="-3185850" y="3707275"/>
              <a:ext cx="320700" cy="427075"/>
            </a:xfrm>
            <a:custGeom>
              <a:avLst/>
              <a:gdLst/>
              <a:ahLst/>
              <a:cxnLst/>
              <a:rect l="l" t="t" r="r" b="b"/>
              <a:pathLst>
                <a:path w="12828" h="17083" extrusionOk="0">
                  <a:moveTo>
                    <a:pt x="12828" y="1"/>
                  </a:moveTo>
                  <a:cubicBezTo>
                    <a:pt x="12706" y="548"/>
                    <a:pt x="11430" y="6505"/>
                    <a:pt x="7174" y="9271"/>
                  </a:cubicBezTo>
                  <a:cubicBezTo>
                    <a:pt x="3891" y="11399"/>
                    <a:pt x="761" y="13131"/>
                    <a:pt x="1" y="17083"/>
                  </a:cubicBezTo>
                  <a:cubicBezTo>
                    <a:pt x="1" y="17083"/>
                    <a:pt x="6262" y="15593"/>
                    <a:pt x="9120" y="11399"/>
                  </a:cubicBezTo>
                  <a:cubicBezTo>
                    <a:pt x="11855" y="7417"/>
                    <a:pt x="12737" y="608"/>
                    <a:pt x="128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9"/>
            <p:cNvSpPr/>
            <p:nvPr/>
          </p:nvSpPr>
          <p:spPr>
            <a:xfrm>
              <a:off x="-3098450" y="3864575"/>
              <a:ext cx="57775" cy="95000"/>
            </a:xfrm>
            <a:custGeom>
              <a:avLst/>
              <a:gdLst/>
              <a:ahLst/>
              <a:cxnLst/>
              <a:rect l="l" t="t" r="r" b="b"/>
              <a:pathLst>
                <a:path w="2311" h="3800" extrusionOk="0">
                  <a:moveTo>
                    <a:pt x="2280" y="0"/>
                  </a:moveTo>
                  <a:cubicBezTo>
                    <a:pt x="1155" y="1034"/>
                    <a:pt x="365" y="2341"/>
                    <a:pt x="0" y="3800"/>
                  </a:cubicBezTo>
                  <a:cubicBezTo>
                    <a:pt x="456" y="2402"/>
                    <a:pt x="1247" y="1095"/>
                    <a:pt x="2310" y="61"/>
                  </a:cubicBezTo>
                  <a:cubicBezTo>
                    <a:pt x="2310" y="31"/>
                    <a:pt x="2280" y="0"/>
                    <a:pt x="228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9"/>
            <p:cNvSpPr/>
            <p:nvPr/>
          </p:nvSpPr>
          <p:spPr>
            <a:xfrm>
              <a:off x="-3207875" y="3706525"/>
              <a:ext cx="342725" cy="427825"/>
            </a:xfrm>
            <a:custGeom>
              <a:avLst/>
              <a:gdLst/>
              <a:ahLst/>
              <a:cxnLst/>
              <a:rect l="l" t="t" r="r" b="b"/>
              <a:pathLst>
                <a:path w="13709" h="17113" extrusionOk="0">
                  <a:moveTo>
                    <a:pt x="13709" y="0"/>
                  </a:moveTo>
                  <a:cubicBezTo>
                    <a:pt x="13709" y="0"/>
                    <a:pt x="10700" y="4256"/>
                    <a:pt x="7569" y="5319"/>
                  </a:cubicBezTo>
                  <a:cubicBezTo>
                    <a:pt x="4438" y="6414"/>
                    <a:pt x="0" y="10152"/>
                    <a:pt x="882" y="17113"/>
                  </a:cubicBezTo>
                  <a:cubicBezTo>
                    <a:pt x="882" y="17113"/>
                    <a:pt x="7143" y="15623"/>
                    <a:pt x="10001" y="11429"/>
                  </a:cubicBezTo>
                  <a:cubicBezTo>
                    <a:pt x="12736" y="7447"/>
                    <a:pt x="13618" y="638"/>
                    <a:pt x="13709" y="31"/>
                  </a:cubicBezTo>
                  <a:cubicBezTo>
                    <a:pt x="13709" y="31"/>
                    <a:pt x="13709" y="0"/>
                    <a:pt x="13709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9"/>
            <p:cNvSpPr/>
            <p:nvPr/>
          </p:nvSpPr>
          <p:spPr>
            <a:xfrm>
              <a:off x="-3252725" y="3764700"/>
              <a:ext cx="360975" cy="859225"/>
            </a:xfrm>
            <a:custGeom>
              <a:avLst/>
              <a:gdLst/>
              <a:ahLst/>
              <a:cxnLst/>
              <a:rect l="l" t="t" r="r" b="b"/>
              <a:pathLst>
                <a:path w="14439" h="34369" extrusionOk="0">
                  <a:moveTo>
                    <a:pt x="14394" y="0"/>
                  </a:moveTo>
                  <a:cubicBezTo>
                    <a:pt x="14385" y="0"/>
                    <a:pt x="14378" y="3"/>
                    <a:pt x="14378" y="14"/>
                  </a:cubicBezTo>
                  <a:cubicBezTo>
                    <a:pt x="13801" y="1138"/>
                    <a:pt x="13162" y="2263"/>
                    <a:pt x="12463" y="3296"/>
                  </a:cubicBezTo>
                  <a:cubicBezTo>
                    <a:pt x="11734" y="4299"/>
                    <a:pt x="10852" y="5181"/>
                    <a:pt x="9880" y="5941"/>
                  </a:cubicBezTo>
                  <a:cubicBezTo>
                    <a:pt x="9029" y="6609"/>
                    <a:pt x="8147" y="7217"/>
                    <a:pt x="7296" y="7886"/>
                  </a:cubicBezTo>
                  <a:cubicBezTo>
                    <a:pt x="7296" y="7856"/>
                    <a:pt x="7296" y="7856"/>
                    <a:pt x="7296" y="7856"/>
                  </a:cubicBezTo>
                  <a:cubicBezTo>
                    <a:pt x="7448" y="7612"/>
                    <a:pt x="7630" y="7369"/>
                    <a:pt x="7782" y="7157"/>
                  </a:cubicBezTo>
                  <a:cubicBezTo>
                    <a:pt x="8147" y="6701"/>
                    <a:pt x="8542" y="6275"/>
                    <a:pt x="8937" y="5850"/>
                  </a:cubicBezTo>
                  <a:cubicBezTo>
                    <a:pt x="9697" y="4998"/>
                    <a:pt x="10488" y="4178"/>
                    <a:pt x="11217" y="3266"/>
                  </a:cubicBezTo>
                  <a:cubicBezTo>
                    <a:pt x="11612" y="2749"/>
                    <a:pt x="11947" y="2232"/>
                    <a:pt x="12220" y="1655"/>
                  </a:cubicBezTo>
                  <a:cubicBezTo>
                    <a:pt x="12220" y="1640"/>
                    <a:pt x="12212" y="1632"/>
                    <a:pt x="12201" y="1632"/>
                  </a:cubicBezTo>
                  <a:cubicBezTo>
                    <a:pt x="12190" y="1632"/>
                    <a:pt x="12174" y="1640"/>
                    <a:pt x="12159" y="1655"/>
                  </a:cubicBezTo>
                  <a:cubicBezTo>
                    <a:pt x="11156" y="3752"/>
                    <a:pt x="9120" y="5120"/>
                    <a:pt x="7691" y="6883"/>
                  </a:cubicBezTo>
                  <a:cubicBezTo>
                    <a:pt x="7478" y="7157"/>
                    <a:pt x="7296" y="7400"/>
                    <a:pt x="7114" y="7673"/>
                  </a:cubicBezTo>
                  <a:cubicBezTo>
                    <a:pt x="6962" y="7886"/>
                    <a:pt x="6840" y="8099"/>
                    <a:pt x="6749" y="8312"/>
                  </a:cubicBezTo>
                  <a:cubicBezTo>
                    <a:pt x="5959" y="8950"/>
                    <a:pt x="5259" y="9679"/>
                    <a:pt x="4621" y="10470"/>
                  </a:cubicBezTo>
                  <a:cubicBezTo>
                    <a:pt x="4682" y="10044"/>
                    <a:pt x="4773" y="9649"/>
                    <a:pt x="4895" y="9254"/>
                  </a:cubicBezTo>
                  <a:cubicBezTo>
                    <a:pt x="5016" y="8707"/>
                    <a:pt x="5259" y="8160"/>
                    <a:pt x="5533" y="7673"/>
                  </a:cubicBezTo>
                  <a:cubicBezTo>
                    <a:pt x="5533" y="7652"/>
                    <a:pt x="5533" y="7630"/>
                    <a:pt x="5522" y="7630"/>
                  </a:cubicBezTo>
                  <a:cubicBezTo>
                    <a:pt x="5518" y="7630"/>
                    <a:pt x="5512" y="7634"/>
                    <a:pt x="5503" y="7643"/>
                  </a:cubicBezTo>
                  <a:cubicBezTo>
                    <a:pt x="5199" y="8129"/>
                    <a:pt x="4955" y="8676"/>
                    <a:pt x="4773" y="9223"/>
                  </a:cubicBezTo>
                  <a:cubicBezTo>
                    <a:pt x="4652" y="9649"/>
                    <a:pt x="4560" y="10105"/>
                    <a:pt x="4560" y="10561"/>
                  </a:cubicBezTo>
                  <a:cubicBezTo>
                    <a:pt x="4256" y="10986"/>
                    <a:pt x="3952" y="11412"/>
                    <a:pt x="3709" y="11868"/>
                  </a:cubicBezTo>
                  <a:cubicBezTo>
                    <a:pt x="3740" y="11746"/>
                    <a:pt x="3770" y="11594"/>
                    <a:pt x="3800" y="11473"/>
                  </a:cubicBezTo>
                  <a:cubicBezTo>
                    <a:pt x="3922" y="10865"/>
                    <a:pt x="4044" y="10227"/>
                    <a:pt x="4196" y="9619"/>
                  </a:cubicBezTo>
                  <a:cubicBezTo>
                    <a:pt x="4500" y="8372"/>
                    <a:pt x="5016" y="7187"/>
                    <a:pt x="5715" y="6093"/>
                  </a:cubicBezTo>
                  <a:cubicBezTo>
                    <a:pt x="5715" y="6093"/>
                    <a:pt x="5715" y="6079"/>
                    <a:pt x="5706" y="6079"/>
                  </a:cubicBezTo>
                  <a:cubicBezTo>
                    <a:pt x="5702" y="6079"/>
                    <a:pt x="5695" y="6083"/>
                    <a:pt x="5685" y="6093"/>
                  </a:cubicBezTo>
                  <a:cubicBezTo>
                    <a:pt x="4986" y="7126"/>
                    <a:pt x="4408" y="8281"/>
                    <a:pt x="4044" y="9497"/>
                  </a:cubicBezTo>
                  <a:cubicBezTo>
                    <a:pt x="3831" y="10105"/>
                    <a:pt x="3679" y="10743"/>
                    <a:pt x="3527" y="11382"/>
                  </a:cubicBezTo>
                  <a:cubicBezTo>
                    <a:pt x="3466" y="11685"/>
                    <a:pt x="3405" y="11989"/>
                    <a:pt x="3345" y="12293"/>
                  </a:cubicBezTo>
                  <a:cubicBezTo>
                    <a:pt x="3314" y="12445"/>
                    <a:pt x="3284" y="12628"/>
                    <a:pt x="3253" y="12780"/>
                  </a:cubicBezTo>
                  <a:cubicBezTo>
                    <a:pt x="2615" y="14148"/>
                    <a:pt x="2159" y="15546"/>
                    <a:pt x="1825" y="17005"/>
                  </a:cubicBezTo>
                  <a:cubicBezTo>
                    <a:pt x="1186" y="19588"/>
                    <a:pt x="761" y="22233"/>
                    <a:pt x="487" y="24877"/>
                  </a:cubicBezTo>
                  <a:cubicBezTo>
                    <a:pt x="153" y="27674"/>
                    <a:pt x="1" y="30470"/>
                    <a:pt x="62" y="33236"/>
                  </a:cubicBezTo>
                  <a:cubicBezTo>
                    <a:pt x="62" y="33601"/>
                    <a:pt x="92" y="33965"/>
                    <a:pt x="92" y="34300"/>
                  </a:cubicBezTo>
                  <a:cubicBezTo>
                    <a:pt x="92" y="34345"/>
                    <a:pt x="130" y="34368"/>
                    <a:pt x="168" y="34368"/>
                  </a:cubicBezTo>
                  <a:cubicBezTo>
                    <a:pt x="206" y="34368"/>
                    <a:pt x="244" y="34345"/>
                    <a:pt x="244" y="34300"/>
                  </a:cubicBezTo>
                  <a:cubicBezTo>
                    <a:pt x="305" y="32932"/>
                    <a:pt x="335" y="31534"/>
                    <a:pt x="427" y="30136"/>
                  </a:cubicBezTo>
                  <a:cubicBezTo>
                    <a:pt x="487" y="28768"/>
                    <a:pt x="609" y="27400"/>
                    <a:pt x="761" y="26002"/>
                  </a:cubicBezTo>
                  <a:cubicBezTo>
                    <a:pt x="1065" y="23297"/>
                    <a:pt x="1490" y="20591"/>
                    <a:pt x="2068" y="17947"/>
                  </a:cubicBezTo>
                  <a:cubicBezTo>
                    <a:pt x="2585" y="15667"/>
                    <a:pt x="3223" y="13388"/>
                    <a:pt x="4469" y="11382"/>
                  </a:cubicBezTo>
                  <a:cubicBezTo>
                    <a:pt x="5107" y="10378"/>
                    <a:pt x="5867" y="9497"/>
                    <a:pt x="6718" y="8707"/>
                  </a:cubicBezTo>
                  <a:cubicBezTo>
                    <a:pt x="7600" y="7916"/>
                    <a:pt x="8573" y="7248"/>
                    <a:pt x="9484" y="6518"/>
                  </a:cubicBezTo>
                  <a:cubicBezTo>
                    <a:pt x="10427" y="5789"/>
                    <a:pt x="11247" y="4998"/>
                    <a:pt x="12007" y="4087"/>
                  </a:cubicBezTo>
                  <a:cubicBezTo>
                    <a:pt x="12767" y="3084"/>
                    <a:pt x="13436" y="1989"/>
                    <a:pt x="13983" y="865"/>
                  </a:cubicBezTo>
                  <a:cubicBezTo>
                    <a:pt x="14135" y="591"/>
                    <a:pt x="14287" y="287"/>
                    <a:pt x="14439" y="14"/>
                  </a:cubicBezTo>
                  <a:cubicBezTo>
                    <a:pt x="14439" y="14"/>
                    <a:pt x="14412" y="0"/>
                    <a:pt x="1439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9"/>
            <p:cNvSpPr/>
            <p:nvPr/>
          </p:nvSpPr>
          <p:spPr>
            <a:xfrm>
              <a:off x="-2955600" y="3787250"/>
              <a:ext cx="36125" cy="61400"/>
            </a:xfrm>
            <a:custGeom>
              <a:avLst/>
              <a:gdLst/>
              <a:ahLst/>
              <a:cxnLst/>
              <a:rect l="l" t="t" r="r" b="b"/>
              <a:pathLst>
                <a:path w="1445" h="2456" extrusionOk="0">
                  <a:moveTo>
                    <a:pt x="1437" y="1"/>
                  </a:moveTo>
                  <a:cubicBezTo>
                    <a:pt x="1429" y="1"/>
                    <a:pt x="1414" y="8"/>
                    <a:pt x="1399" y="23"/>
                  </a:cubicBezTo>
                  <a:cubicBezTo>
                    <a:pt x="1004" y="844"/>
                    <a:pt x="517" y="1665"/>
                    <a:pt x="1" y="2455"/>
                  </a:cubicBezTo>
                  <a:lnTo>
                    <a:pt x="31" y="2455"/>
                  </a:lnTo>
                  <a:cubicBezTo>
                    <a:pt x="578" y="1695"/>
                    <a:pt x="1034" y="875"/>
                    <a:pt x="1429" y="23"/>
                  </a:cubicBezTo>
                  <a:cubicBezTo>
                    <a:pt x="1445" y="8"/>
                    <a:pt x="1445" y="1"/>
                    <a:pt x="143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9"/>
            <p:cNvSpPr/>
            <p:nvPr/>
          </p:nvSpPr>
          <p:spPr>
            <a:xfrm>
              <a:off x="-3760325" y="4065950"/>
              <a:ext cx="426325" cy="317350"/>
            </a:xfrm>
            <a:custGeom>
              <a:avLst/>
              <a:gdLst/>
              <a:ahLst/>
              <a:cxnLst/>
              <a:rect l="l" t="t" r="r" b="b"/>
              <a:pathLst>
                <a:path w="17053" h="12694" extrusionOk="0">
                  <a:moveTo>
                    <a:pt x="92" y="0"/>
                  </a:moveTo>
                  <a:cubicBezTo>
                    <a:pt x="92" y="1"/>
                    <a:pt x="1" y="8845"/>
                    <a:pt x="5290" y="11399"/>
                  </a:cubicBezTo>
                  <a:cubicBezTo>
                    <a:pt x="7482" y="12438"/>
                    <a:pt x="9256" y="12693"/>
                    <a:pt x="10836" y="12693"/>
                  </a:cubicBezTo>
                  <a:cubicBezTo>
                    <a:pt x="12355" y="12693"/>
                    <a:pt x="13694" y="12457"/>
                    <a:pt x="15052" y="12457"/>
                  </a:cubicBezTo>
                  <a:cubicBezTo>
                    <a:pt x="15707" y="12457"/>
                    <a:pt x="16367" y="12512"/>
                    <a:pt x="17053" y="12675"/>
                  </a:cubicBezTo>
                  <a:cubicBezTo>
                    <a:pt x="16901" y="12462"/>
                    <a:pt x="14347" y="8785"/>
                    <a:pt x="10244" y="7751"/>
                  </a:cubicBezTo>
                  <a:cubicBezTo>
                    <a:pt x="6049" y="6687"/>
                    <a:pt x="1368" y="3678"/>
                    <a:pt x="92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9"/>
            <p:cNvSpPr/>
            <p:nvPr/>
          </p:nvSpPr>
          <p:spPr>
            <a:xfrm>
              <a:off x="-3760325" y="4065950"/>
              <a:ext cx="426325" cy="317350"/>
            </a:xfrm>
            <a:custGeom>
              <a:avLst/>
              <a:gdLst/>
              <a:ahLst/>
              <a:cxnLst/>
              <a:rect l="l" t="t" r="r" b="b"/>
              <a:pathLst>
                <a:path w="17053" h="12694" extrusionOk="0">
                  <a:moveTo>
                    <a:pt x="92" y="0"/>
                  </a:moveTo>
                  <a:cubicBezTo>
                    <a:pt x="92" y="1"/>
                    <a:pt x="1" y="8845"/>
                    <a:pt x="5290" y="11399"/>
                  </a:cubicBezTo>
                  <a:cubicBezTo>
                    <a:pt x="7482" y="12438"/>
                    <a:pt x="9256" y="12693"/>
                    <a:pt x="10836" y="12693"/>
                  </a:cubicBezTo>
                  <a:cubicBezTo>
                    <a:pt x="12355" y="12693"/>
                    <a:pt x="13694" y="12457"/>
                    <a:pt x="15052" y="12457"/>
                  </a:cubicBezTo>
                  <a:cubicBezTo>
                    <a:pt x="15707" y="12457"/>
                    <a:pt x="16367" y="12512"/>
                    <a:pt x="17053" y="12675"/>
                  </a:cubicBezTo>
                  <a:cubicBezTo>
                    <a:pt x="15138" y="11763"/>
                    <a:pt x="13101" y="11186"/>
                    <a:pt x="11004" y="10912"/>
                  </a:cubicBezTo>
                  <a:cubicBezTo>
                    <a:pt x="7660" y="10487"/>
                    <a:pt x="1308" y="8329"/>
                    <a:pt x="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9"/>
            <p:cNvSpPr/>
            <p:nvPr/>
          </p:nvSpPr>
          <p:spPr>
            <a:xfrm>
              <a:off x="-3699525" y="4201625"/>
              <a:ext cx="477225" cy="442050"/>
            </a:xfrm>
            <a:custGeom>
              <a:avLst/>
              <a:gdLst/>
              <a:ahLst/>
              <a:cxnLst/>
              <a:rect l="l" t="t" r="r" b="b"/>
              <a:pathLst>
                <a:path w="19089" h="17682" extrusionOk="0">
                  <a:moveTo>
                    <a:pt x="45" y="1"/>
                  </a:moveTo>
                  <a:cubicBezTo>
                    <a:pt x="27" y="1"/>
                    <a:pt x="0" y="14"/>
                    <a:pt x="0" y="14"/>
                  </a:cubicBezTo>
                  <a:cubicBezTo>
                    <a:pt x="973" y="1443"/>
                    <a:pt x="2219" y="2628"/>
                    <a:pt x="3648" y="3540"/>
                  </a:cubicBezTo>
                  <a:cubicBezTo>
                    <a:pt x="4377" y="3996"/>
                    <a:pt x="5168" y="4361"/>
                    <a:pt x="5958" y="4634"/>
                  </a:cubicBezTo>
                  <a:cubicBezTo>
                    <a:pt x="6900" y="4908"/>
                    <a:pt x="7873" y="5151"/>
                    <a:pt x="8845" y="5303"/>
                  </a:cubicBezTo>
                  <a:cubicBezTo>
                    <a:pt x="9788" y="5455"/>
                    <a:pt x="10730" y="5668"/>
                    <a:pt x="11642" y="5972"/>
                  </a:cubicBezTo>
                  <a:cubicBezTo>
                    <a:pt x="12493" y="6245"/>
                    <a:pt x="13283" y="6671"/>
                    <a:pt x="14013" y="7187"/>
                  </a:cubicBezTo>
                  <a:cubicBezTo>
                    <a:pt x="15350" y="8251"/>
                    <a:pt x="16444" y="9589"/>
                    <a:pt x="17174" y="11139"/>
                  </a:cubicBezTo>
                  <a:cubicBezTo>
                    <a:pt x="18116" y="13175"/>
                    <a:pt x="18724" y="15364"/>
                    <a:pt x="18937" y="17613"/>
                  </a:cubicBezTo>
                  <a:cubicBezTo>
                    <a:pt x="18937" y="17659"/>
                    <a:pt x="18975" y="17681"/>
                    <a:pt x="19013" y="17681"/>
                  </a:cubicBezTo>
                  <a:cubicBezTo>
                    <a:pt x="19051" y="17681"/>
                    <a:pt x="19089" y="17659"/>
                    <a:pt x="19089" y="17613"/>
                  </a:cubicBezTo>
                  <a:cubicBezTo>
                    <a:pt x="18815" y="13874"/>
                    <a:pt x="17843" y="9984"/>
                    <a:pt x="14955" y="7400"/>
                  </a:cubicBezTo>
                  <a:cubicBezTo>
                    <a:pt x="14317" y="6823"/>
                    <a:pt x="13618" y="6367"/>
                    <a:pt x="12858" y="5972"/>
                  </a:cubicBezTo>
                  <a:cubicBezTo>
                    <a:pt x="12736" y="5941"/>
                    <a:pt x="12615" y="5880"/>
                    <a:pt x="12493" y="5820"/>
                  </a:cubicBezTo>
                  <a:cubicBezTo>
                    <a:pt x="12463" y="5759"/>
                    <a:pt x="12402" y="5698"/>
                    <a:pt x="12341" y="5637"/>
                  </a:cubicBezTo>
                  <a:cubicBezTo>
                    <a:pt x="12159" y="5455"/>
                    <a:pt x="12007" y="5303"/>
                    <a:pt x="11824" y="5151"/>
                  </a:cubicBezTo>
                  <a:cubicBezTo>
                    <a:pt x="11490" y="4877"/>
                    <a:pt x="11125" y="4604"/>
                    <a:pt x="10760" y="4391"/>
                  </a:cubicBezTo>
                  <a:cubicBezTo>
                    <a:pt x="9879" y="3874"/>
                    <a:pt x="8937" y="3510"/>
                    <a:pt x="8025" y="3054"/>
                  </a:cubicBezTo>
                  <a:cubicBezTo>
                    <a:pt x="7994" y="3054"/>
                    <a:pt x="7964" y="3054"/>
                    <a:pt x="7994" y="3084"/>
                  </a:cubicBezTo>
                  <a:cubicBezTo>
                    <a:pt x="8450" y="3327"/>
                    <a:pt x="8876" y="3570"/>
                    <a:pt x="9301" y="3813"/>
                  </a:cubicBezTo>
                  <a:cubicBezTo>
                    <a:pt x="9757" y="4087"/>
                    <a:pt x="10152" y="4300"/>
                    <a:pt x="10578" y="4573"/>
                  </a:cubicBezTo>
                  <a:cubicBezTo>
                    <a:pt x="10943" y="4817"/>
                    <a:pt x="11277" y="5090"/>
                    <a:pt x="11611" y="5364"/>
                  </a:cubicBezTo>
                  <a:cubicBezTo>
                    <a:pt x="11703" y="5455"/>
                    <a:pt x="11794" y="5546"/>
                    <a:pt x="11885" y="5637"/>
                  </a:cubicBezTo>
                  <a:cubicBezTo>
                    <a:pt x="11308" y="5424"/>
                    <a:pt x="10700" y="5272"/>
                    <a:pt x="10092" y="5151"/>
                  </a:cubicBezTo>
                  <a:cubicBezTo>
                    <a:pt x="9119" y="4969"/>
                    <a:pt x="8146" y="4817"/>
                    <a:pt x="7174" y="4604"/>
                  </a:cubicBezTo>
                  <a:cubicBezTo>
                    <a:pt x="6687" y="4513"/>
                    <a:pt x="6231" y="4391"/>
                    <a:pt x="5775" y="4239"/>
                  </a:cubicBezTo>
                  <a:cubicBezTo>
                    <a:pt x="5320" y="3874"/>
                    <a:pt x="4894" y="3510"/>
                    <a:pt x="4468" y="3145"/>
                  </a:cubicBezTo>
                  <a:cubicBezTo>
                    <a:pt x="3982" y="2689"/>
                    <a:pt x="3496" y="2172"/>
                    <a:pt x="3101" y="1625"/>
                  </a:cubicBezTo>
                  <a:cubicBezTo>
                    <a:pt x="3101" y="1616"/>
                    <a:pt x="3095" y="1612"/>
                    <a:pt x="3089" y="1612"/>
                  </a:cubicBezTo>
                  <a:cubicBezTo>
                    <a:pt x="3073" y="1612"/>
                    <a:pt x="3049" y="1634"/>
                    <a:pt x="3070" y="1655"/>
                  </a:cubicBezTo>
                  <a:cubicBezTo>
                    <a:pt x="3709" y="2506"/>
                    <a:pt x="4438" y="3327"/>
                    <a:pt x="5228" y="4057"/>
                  </a:cubicBezTo>
                  <a:cubicBezTo>
                    <a:pt x="5016" y="3965"/>
                    <a:pt x="4772" y="3874"/>
                    <a:pt x="4560" y="3753"/>
                  </a:cubicBezTo>
                  <a:cubicBezTo>
                    <a:pt x="2736" y="2932"/>
                    <a:pt x="1186" y="1655"/>
                    <a:pt x="61" y="14"/>
                  </a:cubicBezTo>
                  <a:cubicBezTo>
                    <a:pt x="61" y="4"/>
                    <a:pt x="54" y="1"/>
                    <a:pt x="4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9"/>
            <p:cNvSpPr/>
            <p:nvPr/>
          </p:nvSpPr>
          <p:spPr>
            <a:xfrm>
              <a:off x="-3540700" y="4262750"/>
              <a:ext cx="61575" cy="52775"/>
            </a:xfrm>
            <a:custGeom>
              <a:avLst/>
              <a:gdLst/>
              <a:ahLst/>
              <a:cxnLst/>
              <a:rect l="l" t="t" r="r" b="b"/>
              <a:pathLst>
                <a:path w="2463" h="2111" extrusionOk="0">
                  <a:moveTo>
                    <a:pt x="61" y="1"/>
                  </a:moveTo>
                  <a:cubicBezTo>
                    <a:pt x="61" y="1"/>
                    <a:pt x="0" y="1"/>
                    <a:pt x="30" y="31"/>
                  </a:cubicBezTo>
                  <a:cubicBezTo>
                    <a:pt x="365" y="426"/>
                    <a:pt x="730" y="791"/>
                    <a:pt x="1185" y="1065"/>
                  </a:cubicBezTo>
                  <a:cubicBezTo>
                    <a:pt x="1641" y="1308"/>
                    <a:pt x="2067" y="1672"/>
                    <a:pt x="2432" y="2098"/>
                  </a:cubicBezTo>
                  <a:cubicBezTo>
                    <a:pt x="2432" y="2107"/>
                    <a:pt x="2434" y="2111"/>
                    <a:pt x="2438" y="2111"/>
                  </a:cubicBezTo>
                  <a:cubicBezTo>
                    <a:pt x="2447" y="2111"/>
                    <a:pt x="2462" y="2089"/>
                    <a:pt x="2462" y="2068"/>
                  </a:cubicBezTo>
                  <a:cubicBezTo>
                    <a:pt x="2189" y="1672"/>
                    <a:pt x="1793" y="1308"/>
                    <a:pt x="1368" y="1095"/>
                  </a:cubicBezTo>
                  <a:cubicBezTo>
                    <a:pt x="851" y="821"/>
                    <a:pt x="426" y="457"/>
                    <a:pt x="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9"/>
            <p:cNvSpPr/>
            <p:nvPr/>
          </p:nvSpPr>
          <p:spPr>
            <a:xfrm>
              <a:off x="-3409250" y="4550000"/>
              <a:ext cx="327550" cy="494700"/>
            </a:xfrm>
            <a:custGeom>
              <a:avLst/>
              <a:gdLst/>
              <a:ahLst/>
              <a:cxnLst/>
              <a:rect l="l" t="t" r="r" b="b"/>
              <a:pathLst>
                <a:path w="13102" h="19788" extrusionOk="0">
                  <a:moveTo>
                    <a:pt x="0" y="0"/>
                  </a:moveTo>
                  <a:lnTo>
                    <a:pt x="244" y="4894"/>
                  </a:lnTo>
                  <a:lnTo>
                    <a:pt x="1004" y="19788"/>
                  </a:lnTo>
                  <a:lnTo>
                    <a:pt x="12098" y="19788"/>
                  </a:lnTo>
                  <a:lnTo>
                    <a:pt x="12858" y="4894"/>
                  </a:lnTo>
                  <a:lnTo>
                    <a:pt x="13101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9"/>
            <p:cNvSpPr/>
            <p:nvPr/>
          </p:nvSpPr>
          <p:spPr>
            <a:xfrm>
              <a:off x="-3409250" y="4550000"/>
              <a:ext cx="327550" cy="122350"/>
            </a:xfrm>
            <a:custGeom>
              <a:avLst/>
              <a:gdLst/>
              <a:ahLst/>
              <a:cxnLst/>
              <a:rect l="l" t="t" r="r" b="b"/>
              <a:pathLst>
                <a:path w="13102" h="4894" extrusionOk="0">
                  <a:moveTo>
                    <a:pt x="0" y="0"/>
                  </a:moveTo>
                  <a:lnTo>
                    <a:pt x="244" y="4894"/>
                  </a:lnTo>
                  <a:lnTo>
                    <a:pt x="12858" y="4894"/>
                  </a:lnTo>
                  <a:lnTo>
                    <a:pt x="1310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9"/>
            <p:cNvSpPr/>
            <p:nvPr/>
          </p:nvSpPr>
          <p:spPr>
            <a:xfrm>
              <a:off x="-3428250" y="4499850"/>
              <a:ext cx="365525" cy="116275"/>
            </a:xfrm>
            <a:custGeom>
              <a:avLst/>
              <a:gdLst/>
              <a:ahLst/>
              <a:cxnLst/>
              <a:rect l="l" t="t" r="r" b="b"/>
              <a:pathLst>
                <a:path w="14621" h="4651" extrusionOk="0">
                  <a:moveTo>
                    <a:pt x="1" y="0"/>
                  </a:moveTo>
                  <a:lnTo>
                    <a:pt x="1" y="4651"/>
                  </a:lnTo>
                  <a:lnTo>
                    <a:pt x="14621" y="4651"/>
                  </a:lnTo>
                  <a:lnTo>
                    <a:pt x="14621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805996C8-8C0B-4AAA-8832-F3639E305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514" y="-1862"/>
            <a:ext cx="7948800" cy="564300"/>
          </a:xfrm>
        </p:spPr>
        <p:txBody>
          <a:bodyPr/>
          <a:lstStyle/>
          <a:p>
            <a:r>
              <a:rPr lang="en-ID" dirty="0"/>
              <a:t>a. Amperemeter dan voltmeter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755FBD-F4CD-4210-9EAA-23C97218260E}"/>
              </a:ext>
            </a:extLst>
          </p:cNvPr>
          <p:cNvSpPr txBox="1"/>
          <p:nvPr/>
        </p:nvSpPr>
        <p:spPr>
          <a:xfrm>
            <a:off x="38100" y="533352"/>
            <a:ext cx="9144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AutoNum type="arabicParenR"/>
            </a:pPr>
            <a:r>
              <a:rPr lang="en-ID" sz="2200" dirty="0" err="1"/>
              <a:t>Jangan</a:t>
            </a:r>
            <a:r>
              <a:rPr lang="en-ID" sz="2200" dirty="0"/>
              <a:t> </a:t>
            </a:r>
            <a:r>
              <a:rPr lang="en-ID" sz="2200" dirty="0" err="1"/>
              <a:t>menghubungkan</a:t>
            </a:r>
            <a:r>
              <a:rPr lang="en-ID" sz="2200" dirty="0"/>
              <a:t> amperemeter </a:t>
            </a:r>
            <a:r>
              <a:rPr lang="en-ID" sz="2200" dirty="0" err="1"/>
              <a:t>langsung</a:t>
            </a:r>
            <a:r>
              <a:rPr lang="en-ID" sz="2200" dirty="0"/>
              <a:t> </a:t>
            </a:r>
            <a:r>
              <a:rPr lang="en-ID" sz="2200" dirty="0" err="1"/>
              <a:t>antara</a:t>
            </a:r>
            <a:r>
              <a:rPr lang="en-ID" sz="2200" dirty="0"/>
              <a:t> </a:t>
            </a:r>
          </a:p>
          <a:p>
            <a:pPr algn="just"/>
            <a:r>
              <a:rPr lang="en-ID" sz="2200" dirty="0"/>
              <a:t>terminal </a:t>
            </a:r>
            <a:r>
              <a:rPr lang="en-ID" sz="2200" dirty="0" err="1"/>
              <a:t>dengan</a:t>
            </a:r>
            <a:r>
              <a:rPr lang="en-ID" sz="2200" dirty="0"/>
              <a:t> terminal </a:t>
            </a:r>
            <a:r>
              <a:rPr lang="en-ID" sz="2200" dirty="0" err="1"/>
              <a:t>sumber</a:t>
            </a:r>
            <a:r>
              <a:rPr lang="en-ID" sz="2200" dirty="0"/>
              <a:t> </a:t>
            </a:r>
            <a:r>
              <a:rPr lang="en-ID" sz="2200" dirty="0" err="1"/>
              <a:t>tegangan</a:t>
            </a:r>
            <a:r>
              <a:rPr lang="en-ID" sz="2200" dirty="0"/>
              <a:t>.</a:t>
            </a:r>
          </a:p>
          <a:p>
            <a:pPr algn="just"/>
            <a:r>
              <a:rPr lang="en-ID" sz="2200" dirty="0" err="1"/>
              <a:t>Sebab</a:t>
            </a:r>
            <a:r>
              <a:rPr lang="en-ID" sz="2200" dirty="0"/>
              <a:t> amperemeter </a:t>
            </a:r>
            <a:r>
              <a:rPr lang="en-ID" sz="2200" dirty="0" err="1"/>
              <a:t>memiliki</a:t>
            </a:r>
            <a:r>
              <a:rPr lang="en-ID" sz="2200" dirty="0"/>
              <a:t> </a:t>
            </a:r>
            <a:r>
              <a:rPr lang="en-ID" sz="2200" dirty="0" err="1"/>
              <a:t>tegangan</a:t>
            </a:r>
            <a:r>
              <a:rPr lang="en-ID" sz="2200" dirty="0"/>
              <a:t> yang sangat </a:t>
            </a:r>
            <a:r>
              <a:rPr lang="en-ID" sz="2200" dirty="0" err="1"/>
              <a:t>kecil</a:t>
            </a:r>
            <a:r>
              <a:rPr lang="en-ID" sz="2200" dirty="0"/>
              <a:t> .</a:t>
            </a:r>
          </a:p>
          <a:p>
            <a:pPr algn="just"/>
            <a:r>
              <a:rPr lang="en-ID" sz="2200" dirty="0"/>
              <a:t>2) Pada </a:t>
            </a:r>
            <a:r>
              <a:rPr lang="en-ID" sz="2200" dirty="0" err="1"/>
              <a:t>waktu</a:t>
            </a:r>
            <a:r>
              <a:rPr lang="en-ID" sz="2200" dirty="0"/>
              <a:t> </a:t>
            </a:r>
            <a:r>
              <a:rPr lang="en-ID" sz="2200" dirty="0" err="1"/>
              <a:t>menggunakan</a:t>
            </a:r>
            <a:r>
              <a:rPr lang="en-ID" sz="2200" dirty="0"/>
              <a:t> amperemeter </a:t>
            </a:r>
            <a:r>
              <a:rPr lang="en-ID" sz="2200" dirty="0" err="1"/>
              <a:t>atau</a:t>
            </a:r>
            <a:r>
              <a:rPr lang="en-ID" sz="2200" dirty="0"/>
              <a:t> volt meter yang </a:t>
            </a:r>
            <a:r>
              <a:rPr lang="en-ID" sz="2200" dirty="0" err="1"/>
              <a:t>memiliki</a:t>
            </a:r>
            <a:r>
              <a:rPr lang="en-ID" sz="2200" dirty="0"/>
              <a:t> </a:t>
            </a:r>
            <a:r>
              <a:rPr lang="en-ID" sz="2200" dirty="0" err="1"/>
              <a:t>rentang</a:t>
            </a:r>
            <a:r>
              <a:rPr lang="en-ID" sz="2200" dirty="0"/>
              <a:t> </a:t>
            </a:r>
            <a:r>
              <a:rPr lang="en-ID" sz="2200" dirty="0" err="1"/>
              <a:t>ukur</a:t>
            </a:r>
            <a:r>
              <a:rPr lang="en-ID" sz="2200" dirty="0"/>
              <a:t> </a:t>
            </a:r>
            <a:r>
              <a:rPr lang="en-ID" sz="2200" dirty="0" err="1"/>
              <a:t>bnyank</a:t>
            </a:r>
            <a:r>
              <a:rPr lang="en-ID" sz="2200" dirty="0"/>
              <a:t> (multi range), </a:t>
            </a:r>
            <a:r>
              <a:rPr lang="en-ID" sz="2200" dirty="0" err="1"/>
              <a:t>mulailah</a:t>
            </a:r>
            <a:r>
              <a:rPr lang="en-ID" sz="2200" dirty="0"/>
              <a:t> </a:t>
            </a:r>
            <a:r>
              <a:rPr lang="en-ID" sz="2200" dirty="0" err="1"/>
              <a:t>dengan</a:t>
            </a:r>
            <a:r>
              <a:rPr lang="en-ID" sz="2200" dirty="0"/>
              <a:t> </a:t>
            </a:r>
            <a:r>
              <a:rPr lang="en-ID" sz="2200" dirty="0" err="1"/>
              <a:t>menggunakan</a:t>
            </a:r>
            <a:r>
              <a:rPr lang="en-ID" sz="2200" dirty="0"/>
              <a:t> </a:t>
            </a:r>
            <a:r>
              <a:rPr lang="en-ID" sz="2200" dirty="0" err="1"/>
              <a:t>rentang</a:t>
            </a:r>
            <a:r>
              <a:rPr lang="en-ID" sz="2200" dirty="0"/>
              <a:t> yang paling </a:t>
            </a:r>
            <a:r>
              <a:rPr lang="en-ID" sz="2200" dirty="0" err="1"/>
              <a:t>tinggi</a:t>
            </a:r>
            <a:r>
              <a:rPr lang="en-ID" sz="2200" dirty="0"/>
              <a:t>, </a:t>
            </a:r>
            <a:r>
              <a:rPr lang="en-ID" sz="2200" dirty="0" err="1"/>
              <a:t>atau</a:t>
            </a:r>
            <a:r>
              <a:rPr lang="en-ID" sz="2200" dirty="0"/>
              <a:t> yang </a:t>
            </a:r>
            <a:r>
              <a:rPr lang="en-ID" sz="2200" dirty="0" err="1"/>
              <a:t>diketahai</a:t>
            </a:r>
            <a:r>
              <a:rPr lang="en-ID" sz="2200" dirty="0"/>
              <a:t> </a:t>
            </a:r>
            <a:r>
              <a:rPr lang="en-ID" sz="2200" dirty="0" err="1"/>
              <a:t>dengan</a:t>
            </a:r>
            <a:r>
              <a:rPr lang="en-ID" sz="2200" dirty="0"/>
              <a:t> </a:t>
            </a:r>
            <a:r>
              <a:rPr lang="en-ID" sz="2200" dirty="0" err="1"/>
              <a:t>pasti</a:t>
            </a:r>
            <a:r>
              <a:rPr lang="en-ID" sz="2200" dirty="0"/>
              <a:t> </a:t>
            </a:r>
            <a:r>
              <a:rPr lang="en-ID" sz="2200" dirty="0" err="1"/>
              <a:t>lebih</a:t>
            </a:r>
            <a:r>
              <a:rPr lang="en-ID" sz="2200" dirty="0"/>
              <a:t> </a:t>
            </a:r>
            <a:r>
              <a:rPr lang="en-ID" sz="2200" dirty="0" err="1"/>
              <a:t>tinggi</a:t>
            </a:r>
            <a:r>
              <a:rPr lang="en-ID" sz="2200" dirty="0"/>
              <a:t> </a:t>
            </a:r>
            <a:r>
              <a:rPr lang="en-ID" sz="2200" dirty="0" err="1"/>
              <a:t>dripada</a:t>
            </a:r>
            <a:r>
              <a:rPr lang="en-ID" sz="2200" dirty="0"/>
              <a:t> </a:t>
            </a:r>
            <a:r>
              <a:rPr lang="en-ID" sz="2200" dirty="0" err="1"/>
              <a:t>nilai</a:t>
            </a:r>
            <a:r>
              <a:rPr lang="en-ID" sz="2200" dirty="0"/>
              <a:t> </a:t>
            </a:r>
            <a:r>
              <a:rPr lang="en-ID" sz="2200" dirty="0" err="1"/>
              <a:t>besaran</a:t>
            </a:r>
            <a:r>
              <a:rPr lang="en-ID" sz="2200" dirty="0"/>
              <a:t> yang </a:t>
            </a:r>
            <a:r>
              <a:rPr lang="en-ID" sz="2200" dirty="0" err="1"/>
              <a:t>hendak</a:t>
            </a:r>
            <a:r>
              <a:rPr lang="en-ID" sz="2200" dirty="0"/>
              <a:t> </a:t>
            </a:r>
            <a:r>
              <a:rPr lang="en-ID" sz="2200" dirty="0" err="1"/>
              <a:t>diukur</a:t>
            </a:r>
            <a:r>
              <a:rPr lang="en-ID" sz="2200" dirty="0"/>
              <a:t> .</a:t>
            </a:r>
          </a:p>
          <a:p>
            <a:pPr algn="just"/>
            <a:r>
              <a:rPr lang="en-ID" sz="2200" dirty="0"/>
              <a:t>3) Ketika </a:t>
            </a:r>
            <a:r>
              <a:rPr lang="en-ID" sz="2200" dirty="0" err="1"/>
              <a:t>siswa</a:t>
            </a:r>
            <a:r>
              <a:rPr lang="en-ID" sz="2200" dirty="0"/>
              <a:t> </a:t>
            </a:r>
            <a:r>
              <a:rPr lang="en-ID" sz="2200" dirty="0" err="1"/>
              <a:t>pertama</a:t>
            </a:r>
            <a:r>
              <a:rPr lang="en-ID" sz="2200" dirty="0"/>
              <a:t> kali </a:t>
            </a:r>
            <a:r>
              <a:rPr lang="en-ID" sz="2200" dirty="0" err="1"/>
              <a:t>menngunakan</a:t>
            </a:r>
            <a:r>
              <a:rPr lang="en-ID" sz="2200" dirty="0"/>
              <a:t> </a:t>
            </a:r>
            <a:r>
              <a:rPr lang="en-ID" sz="2200" dirty="0" err="1"/>
              <a:t>alat</a:t>
            </a:r>
            <a:r>
              <a:rPr lang="en-ID" sz="2200" dirty="0"/>
              <a:t> </a:t>
            </a:r>
            <a:r>
              <a:rPr lang="en-ID" sz="2200" dirty="0" err="1"/>
              <a:t>ukur</a:t>
            </a:r>
            <a:r>
              <a:rPr lang="en-ID" sz="2200" dirty="0"/>
              <a:t> </a:t>
            </a:r>
            <a:r>
              <a:rPr lang="en-ID" sz="2200" dirty="0" err="1"/>
              <a:t>listrik</a:t>
            </a:r>
            <a:r>
              <a:rPr lang="en-ID" sz="2200" dirty="0"/>
              <a:t>, </a:t>
            </a:r>
            <a:r>
              <a:rPr lang="en-ID" sz="2200" dirty="0" err="1"/>
              <a:t>wajibkan</a:t>
            </a:r>
            <a:r>
              <a:rPr lang="en-ID" sz="2200" dirty="0"/>
              <a:t> </a:t>
            </a:r>
            <a:r>
              <a:rPr lang="en-ID" sz="2200" dirty="0" err="1"/>
              <a:t>siswa</a:t>
            </a:r>
            <a:r>
              <a:rPr lang="en-ID" sz="2200" dirty="0"/>
              <a:t> </a:t>
            </a:r>
            <a:r>
              <a:rPr lang="en-ID" sz="2200" dirty="0" err="1"/>
              <a:t>memiknta</a:t>
            </a:r>
            <a:r>
              <a:rPr lang="en-ID" sz="2200" dirty="0"/>
              <a:t> guru </a:t>
            </a:r>
            <a:r>
              <a:rPr lang="en-ID" sz="2200" dirty="0" err="1"/>
              <a:t>memeriksa</a:t>
            </a:r>
            <a:r>
              <a:rPr lang="en-ID" sz="2200" dirty="0"/>
              <a:t> </a:t>
            </a:r>
            <a:r>
              <a:rPr lang="en-ID" sz="2200" dirty="0" err="1"/>
              <a:t>rangkaina</a:t>
            </a:r>
            <a:r>
              <a:rPr lang="en-ID" sz="2200" dirty="0"/>
              <a:t> yang </a:t>
            </a:r>
            <a:r>
              <a:rPr lang="en-ID" sz="2200" dirty="0" err="1"/>
              <a:t>dibuatnya</a:t>
            </a:r>
            <a:r>
              <a:rPr lang="en-ID" sz="2200" dirty="0"/>
              <a:t> </a:t>
            </a:r>
            <a:r>
              <a:rPr lang="en-ID" sz="2200" dirty="0" err="1"/>
              <a:t>dsebelum</a:t>
            </a:r>
            <a:r>
              <a:rPr lang="en-ID" sz="2200" dirty="0"/>
              <a:t> </a:t>
            </a:r>
            <a:r>
              <a:rPr lang="en-ID" sz="2200" dirty="0" err="1"/>
              <a:t>mengalirkan</a:t>
            </a:r>
            <a:r>
              <a:rPr lang="en-ID" sz="2200" dirty="0"/>
              <a:t> </a:t>
            </a:r>
            <a:r>
              <a:rPr lang="en-ID" sz="2200" dirty="0" err="1"/>
              <a:t>arus</a:t>
            </a:r>
            <a:r>
              <a:rPr lang="en-ID" sz="2200" dirty="0"/>
              <a:t> .</a:t>
            </a:r>
          </a:p>
          <a:p>
            <a:pPr algn="just"/>
            <a:r>
              <a:rPr lang="en-ID" sz="2200" dirty="0"/>
              <a:t>4) </a:t>
            </a:r>
            <a:r>
              <a:rPr lang="en-ID" sz="2200" dirty="0" err="1"/>
              <a:t>Simpanlah</a:t>
            </a:r>
            <a:r>
              <a:rPr lang="en-ID" sz="2200" dirty="0"/>
              <a:t> </a:t>
            </a:r>
            <a:r>
              <a:rPr lang="en-ID" sz="2200" dirty="0" err="1"/>
              <a:t>alat-alat</a:t>
            </a:r>
            <a:r>
              <a:rPr lang="en-ID" sz="2200" dirty="0"/>
              <a:t> </a:t>
            </a:r>
            <a:r>
              <a:rPr lang="en-ID" sz="2200" dirty="0" err="1"/>
              <a:t>ukur</a:t>
            </a:r>
            <a:r>
              <a:rPr lang="en-ID" sz="2200" dirty="0"/>
              <a:t> </a:t>
            </a:r>
            <a:r>
              <a:rPr lang="en-ID" sz="2200" dirty="0" err="1"/>
              <a:t>listrik</a:t>
            </a:r>
            <a:r>
              <a:rPr lang="en-ID" sz="2200" dirty="0"/>
              <a:t> </a:t>
            </a:r>
            <a:r>
              <a:rPr lang="en-ID" sz="2200" dirty="0" err="1"/>
              <a:t>ditempat</a:t>
            </a:r>
            <a:r>
              <a:rPr lang="en-ID" sz="2200" dirty="0"/>
              <a:t> yang </a:t>
            </a:r>
            <a:r>
              <a:rPr lang="en-ID" sz="2200" dirty="0" err="1"/>
              <a:t>kering</a:t>
            </a:r>
            <a:r>
              <a:rPr lang="en-ID" sz="2200" dirty="0"/>
              <a:t> (</a:t>
            </a:r>
            <a:r>
              <a:rPr lang="en-ID" sz="2200" dirty="0" err="1"/>
              <a:t>tidak</a:t>
            </a:r>
            <a:r>
              <a:rPr lang="en-ID" sz="2200" dirty="0"/>
              <a:t> </a:t>
            </a:r>
            <a:r>
              <a:rPr lang="en-ID" sz="2200" dirty="0" err="1"/>
              <a:t>lembab</a:t>
            </a:r>
            <a:r>
              <a:rPr lang="en-ID" sz="2200" dirty="0"/>
              <a:t>) </a:t>
            </a:r>
          </a:p>
          <a:p>
            <a:pPr algn="just"/>
            <a:r>
              <a:rPr lang="en-ID" sz="2200" dirty="0"/>
              <a:t>        dan </a:t>
            </a:r>
            <a:r>
              <a:rPr lang="en-ID" sz="2200" dirty="0" err="1"/>
              <a:t>bebas</a:t>
            </a:r>
            <a:r>
              <a:rPr lang="en-ID" sz="2200" dirty="0"/>
              <a:t> </a:t>
            </a:r>
            <a:r>
              <a:rPr lang="en-ID" sz="2200" dirty="0" err="1"/>
              <a:t>dari</a:t>
            </a:r>
            <a:r>
              <a:rPr lang="en-ID" sz="2200" dirty="0"/>
              <a:t> </a:t>
            </a:r>
            <a:r>
              <a:rPr lang="en-ID" sz="2200" dirty="0" err="1"/>
              <a:t>uap</a:t>
            </a:r>
            <a:r>
              <a:rPr lang="en-ID" sz="2200" dirty="0"/>
              <a:t> </a:t>
            </a:r>
            <a:r>
              <a:rPr lang="en-ID" sz="2200" dirty="0" err="1"/>
              <a:t>korosif</a:t>
            </a:r>
            <a:r>
              <a:rPr lang="en-ID" sz="2200" dirty="0"/>
              <a:t> .</a:t>
            </a:r>
          </a:p>
        </p:txBody>
      </p:sp>
    </p:spTree>
  </p:cSld>
  <p:clrMapOvr>
    <a:masterClrMapping/>
  </p:clrMapOvr>
  <p:transition spd="med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42"/>
          <p:cNvSpPr txBox="1">
            <a:spLocks noGrp="1"/>
          </p:cNvSpPr>
          <p:nvPr>
            <p:ph type="title"/>
          </p:nvPr>
        </p:nvSpPr>
        <p:spPr>
          <a:xfrm>
            <a:off x="597600" y="294946"/>
            <a:ext cx="7948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4400" dirty="0"/>
              <a:t>b. Galvano meter</a:t>
            </a:r>
            <a:endParaRPr sz="4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23A445-C907-459B-8E61-B560E666F481}"/>
              </a:ext>
            </a:extLst>
          </p:cNvPr>
          <p:cNvSpPr txBox="1"/>
          <p:nvPr/>
        </p:nvSpPr>
        <p:spPr>
          <a:xfrm>
            <a:off x="597600" y="1011585"/>
            <a:ext cx="7948800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500" dirty="0"/>
              <a:t>Galvanometer </a:t>
            </a:r>
            <a:r>
              <a:rPr lang="en-ID" sz="2500" dirty="0" err="1"/>
              <a:t>biasanya</a:t>
            </a:r>
            <a:r>
              <a:rPr lang="en-ID" sz="2500" dirty="0"/>
              <a:t> </a:t>
            </a:r>
            <a:r>
              <a:rPr lang="en-ID" sz="2500" dirty="0" err="1"/>
              <a:t>digunakan</a:t>
            </a:r>
            <a:r>
              <a:rPr lang="en-ID" sz="2500" dirty="0"/>
              <a:t> </a:t>
            </a:r>
            <a:r>
              <a:rPr lang="en-ID" sz="2500" dirty="0" err="1"/>
              <a:t>untuk</a:t>
            </a:r>
            <a:r>
              <a:rPr lang="en-ID" sz="2500" dirty="0"/>
              <a:t> </a:t>
            </a:r>
            <a:r>
              <a:rPr lang="en-ID" sz="2500" dirty="0" err="1"/>
              <a:t>menunjukan</a:t>
            </a:r>
            <a:r>
              <a:rPr lang="en-ID" sz="2500" dirty="0"/>
              <a:t> </a:t>
            </a:r>
            <a:r>
              <a:rPr lang="en-ID" sz="2500" dirty="0" err="1"/>
              <a:t>keberadaan</a:t>
            </a:r>
            <a:r>
              <a:rPr lang="en-ID" sz="2500" dirty="0"/>
              <a:t> </a:t>
            </a:r>
            <a:r>
              <a:rPr lang="en-ID" sz="2500" dirty="0" err="1"/>
              <a:t>arus</a:t>
            </a:r>
            <a:r>
              <a:rPr lang="en-ID" sz="2500" dirty="0"/>
              <a:t> yang sangat </a:t>
            </a:r>
            <a:r>
              <a:rPr lang="en-ID" sz="2500" dirty="0" err="1"/>
              <a:t>lemah</a:t>
            </a:r>
            <a:r>
              <a:rPr lang="en-ID" sz="2500" dirty="0"/>
              <a:t> (</a:t>
            </a:r>
            <a:r>
              <a:rPr lang="en-ID" sz="2500" dirty="0" err="1"/>
              <a:t>kecil</a:t>
            </a:r>
            <a:r>
              <a:rPr lang="en-ID" sz="2500" dirty="0"/>
              <a:t>), </a:t>
            </a:r>
            <a:r>
              <a:rPr lang="en-ID" sz="2500" dirty="0" err="1"/>
              <a:t>bukan</a:t>
            </a:r>
            <a:r>
              <a:rPr lang="en-ID" sz="2500" dirty="0"/>
              <a:t> </a:t>
            </a:r>
            <a:r>
              <a:rPr lang="en-ID" sz="2500" dirty="0" err="1"/>
              <a:t>untuk</a:t>
            </a:r>
            <a:r>
              <a:rPr lang="en-ID" sz="2500" dirty="0"/>
              <a:t> </a:t>
            </a:r>
            <a:r>
              <a:rPr lang="en-ID" sz="2500" dirty="0" err="1"/>
              <a:t>mengukur</a:t>
            </a:r>
            <a:r>
              <a:rPr lang="en-ID" sz="2500" dirty="0"/>
              <a:t> </a:t>
            </a:r>
            <a:r>
              <a:rPr lang="en-ID" sz="2500" dirty="0" err="1"/>
              <a:t>kuat</a:t>
            </a:r>
            <a:r>
              <a:rPr lang="en-ID" sz="2500" dirty="0"/>
              <a:t> </a:t>
            </a:r>
            <a:r>
              <a:rPr lang="en-ID" sz="2500" dirty="0" err="1"/>
              <a:t>arus</a:t>
            </a:r>
            <a:r>
              <a:rPr lang="en-ID" sz="2500" dirty="0"/>
              <a:t> . </a:t>
            </a:r>
            <a:r>
              <a:rPr lang="en-ID" sz="2500" dirty="0" err="1"/>
              <a:t>perawatan</a:t>
            </a:r>
            <a:r>
              <a:rPr lang="en-ID" sz="2500" dirty="0"/>
              <a:t> </a:t>
            </a:r>
            <a:r>
              <a:rPr lang="en-ID" sz="2500" dirty="0" err="1"/>
              <a:t>cegah</a:t>
            </a:r>
            <a:r>
              <a:rPr lang="en-ID" sz="2500" dirty="0"/>
              <a:t> a, c, dan d </a:t>
            </a:r>
            <a:r>
              <a:rPr lang="en-ID" sz="2500" dirty="0" err="1"/>
              <a:t>untuk</a:t>
            </a:r>
            <a:r>
              <a:rPr lang="en-ID" sz="2500" dirty="0"/>
              <a:t> </a:t>
            </a:r>
            <a:r>
              <a:rPr lang="en-ID" sz="2500" dirty="0" err="1"/>
              <a:t>amperemetar</a:t>
            </a:r>
            <a:r>
              <a:rPr lang="en-ID" sz="2500" dirty="0"/>
              <a:t> dan voltmeter </a:t>
            </a:r>
            <a:r>
              <a:rPr lang="en-ID" sz="2500" dirty="0" err="1"/>
              <a:t>masih</a:t>
            </a:r>
            <a:r>
              <a:rPr lang="en-ID" sz="2500" dirty="0"/>
              <a:t> </a:t>
            </a:r>
            <a:r>
              <a:rPr lang="en-ID" sz="2500" dirty="0" err="1"/>
              <a:t>perlu</a:t>
            </a:r>
            <a:r>
              <a:rPr lang="en-ID" sz="2500" dirty="0"/>
              <a:t> </a:t>
            </a:r>
            <a:r>
              <a:rPr lang="en-ID" sz="2500" dirty="0" err="1"/>
              <a:t>digunakan</a:t>
            </a:r>
            <a:r>
              <a:rPr lang="en-ID" sz="2500" dirty="0"/>
              <a:t> . </a:t>
            </a:r>
            <a:r>
              <a:rPr lang="en-ID" sz="2500" dirty="0" err="1"/>
              <a:t>untuk</a:t>
            </a:r>
            <a:r>
              <a:rPr lang="en-ID" sz="2500" dirty="0"/>
              <a:t> </a:t>
            </a:r>
            <a:r>
              <a:rPr lang="en-ID" sz="2500" dirty="0" err="1"/>
              <a:t>menghindari</a:t>
            </a:r>
            <a:r>
              <a:rPr lang="en-ID" sz="2500" dirty="0"/>
              <a:t> galvanometer </a:t>
            </a:r>
            <a:r>
              <a:rPr lang="en-ID" sz="2500" dirty="0" err="1"/>
              <a:t>terkena</a:t>
            </a:r>
            <a:r>
              <a:rPr lang="en-ID" sz="2500" dirty="0"/>
              <a:t> </a:t>
            </a:r>
            <a:r>
              <a:rPr lang="en-ID" sz="2500" dirty="0" err="1"/>
              <a:t>beban</a:t>
            </a:r>
            <a:r>
              <a:rPr lang="en-ID" sz="2500" dirty="0"/>
              <a:t> yang </a:t>
            </a:r>
            <a:r>
              <a:rPr lang="en-ID" sz="2500" dirty="0" err="1"/>
              <a:t>terlalu</a:t>
            </a:r>
            <a:r>
              <a:rPr lang="en-ID" sz="2500" dirty="0"/>
              <a:t> </a:t>
            </a:r>
            <a:r>
              <a:rPr lang="en-ID" sz="2500" dirty="0" err="1"/>
              <a:t>besar</a:t>
            </a:r>
            <a:r>
              <a:rPr lang="en-ID" sz="2500" dirty="0"/>
              <a:t> </a:t>
            </a:r>
            <a:r>
              <a:rPr lang="en-ID" sz="2500" dirty="0" err="1"/>
              <a:t>maka</a:t>
            </a:r>
            <a:r>
              <a:rPr lang="en-ID" sz="2500" dirty="0"/>
              <a:t> pada </a:t>
            </a:r>
            <a:r>
              <a:rPr lang="en-ID" sz="2500" dirty="0" err="1"/>
              <a:t>permukanaan</a:t>
            </a:r>
            <a:r>
              <a:rPr lang="en-ID" sz="2500" dirty="0"/>
              <a:t> galvanometer </a:t>
            </a:r>
            <a:r>
              <a:rPr lang="en-ID" sz="2500" dirty="0" err="1"/>
              <a:t>diberikan</a:t>
            </a:r>
            <a:r>
              <a:rPr lang="en-ID" sz="2500" dirty="0"/>
              <a:t> </a:t>
            </a:r>
            <a:r>
              <a:rPr lang="en-ID" sz="2500" dirty="0" err="1"/>
              <a:t>pencabang</a:t>
            </a:r>
            <a:r>
              <a:rPr lang="en-ID" sz="2500" dirty="0"/>
              <a:t> </a:t>
            </a:r>
            <a:r>
              <a:rPr lang="en-ID" sz="2500" dirty="0" err="1"/>
              <a:t>sehingga</a:t>
            </a:r>
            <a:r>
              <a:rPr lang="en-ID" sz="2500" dirty="0"/>
              <a:t> </a:t>
            </a:r>
            <a:r>
              <a:rPr lang="en-ID" sz="2500" dirty="0" err="1"/>
              <a:t>jarum</a:t>
            </a:r>
            <a:r>
              <a:rPr lang="en-ID" sz="2500" dirty="0"/>
              <a:t> galvanometer </a:t>
            </a:r>
            <a:r>
              <a:rPr lang="en-ID" sz="2500" dirty="0" err="1"/>
              <a:t>tidak</a:t>
            </a:r>
            <a:r>
              <a:rPr lang="en-ID" sz="2500" dirty="0"/>
              <a:t> </a:t>
            </a:r>
            <a:r>
              <a:rPr lang="en-ID" sz="2500" dirty="0" err="1"/>
              <a:t>menyentak</a:t>
            </a:r>
            <a:r>
              <a:rPr lang="en-ID" sz="2500" dirty="0"/>
              <a:t> </a:t>
            </a:r>
            <a:r>
              <a:rPr lang="en-ID" sz="2500" dirty="0" err="1"/>
              <a:t>melewati</a:t>
            </a:r>
            <a:r>
              <a:rPr lang="en-ID" sz="2500" dirty="0"/>
              <a:t> </a:t>
            </a:r>
            <a:r>
              <a:rPr lang="en-ID" sz="2500" dirty="0" err="1"/>
              <a:t>rentang</a:t>
            </a:r>
            <a:r>
              <a:rPr lang="en-ID" sz="2500" dirty="0"/>
              <a:t> </a:t>
            </a:r>
            <a:r>
              <a:rPr lang="en-ID" sz="2500" dirty="0" err="1"/>
              <a:t>maksimumnya</a:t>
            </a:r>
            <a:r>
              <a:rPr lang="en-ID" sz="2500" dirty="0"/>
              <a:t> 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1" name="Google Shape;1101;p40"/>
          <p:cNvGrpSpPr/>
          <p:nvPr/>
        </p:nvGrpSpPr>
        <p:grpSpPr>
          <a:xfrm>
            <a:off x="-30832" y="-27936"/>
            <a:ext cx="3444370" cy="2672790"/>
            <a:chOff x="803775" y="504694"/>
            <a:chExt cx="3444370" cy="2672790"/>
          </a:xfrm>
        </p:grpSpPr>
        <p:sp>
          <p:nvSpPr>
            <p:cNvPr id="1102" name="Google Shape;1102;p40"/>
            <p:cNvSpPr/>
            <p:nvPr/>
          </p:nvSpPr>
          <p:spPr>
            <a:xfrm>
              <a:off x="803775" y="504694"/>
              <a:ext cx="1439843" cy="1417853"/>
            </a:xfrm>
            <a:custGeom>
              <a:avLst/>
              <a:gdLst/>
              <a:ahLst/>
              <a:cxnLst/>
              <a:rect l="l" t="t" r="r" b="b"/>
              <a:pathLst>
                <a:path w="78178" h="76984" extrusionOk="0">
                  <a:moveTo>
                    <a:pt x="0" y="0"/>
                  </a:moveTo>
                  <a:lnTo>
                    <a:pt x="10742" y="76984"/>
                  </a:lnTo>
                  <a:lnTo>
                    <a:pt x="78178" y="89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103" name="Google Shape;1103;p40"/>
            <p:cNvSpPr/>
            <p:nvPr/>
          </p:nvSpPr>
          <p:spPr>
            <a:xfrm>
              <a:off x="946800" y="1043691"/>
              <a:ext cx="3301345" cy="2133794"/>
            </a:xfrm>
            <a:custGeom>
              <a:avLst/>
              <a:gdLst/>
              <a:ahLst/>
              <a:cxnLst/>
              <a:rect l="l" t="t" r="r" b="b"/>
              <a:pathLst>
                <a:path w="146808" h="94888" extrusionOk="0">
                  <a:moveTo>
                    <a:pt x="93097" y="0"/>
                  </a:moveTo>
                  <a:lnTo>
                    <a:pt x="0" y="94888"/>
                  </a:lnTo>
                  <a:lnTo>
                    <a:pt x="146808" y="8951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1104" name="Google Shape;1104;p40"/>
          <p:cNvSpPr/>
          <p:nvPr/>
        </p:nvSpPr>
        <p:spPr>
          <a:xfrm>
            <a:off x="1015384" y="4150854"/>
            <a:ext cx="3142513" cy="423844"/>
          </a:xfrm>
          <a:custGeom>
            <a:avLst/>
            <a:gdLst/>
            <a:ahLst/>
            <a:cxnLst/>
            <a:rect l="l" t="t" r="r" b="b"/>
            <a:pathLst>
              <a:path w="176794" h="18848" extrusionOk="0">
                <a:moveTo>
                  <a:pt x="88397" y="1"/>
                </a:moveTo>
                <a:cubicBezTo>
                  <a:pt x="39596" y="1"/>
                  <a:pt x="1" y="4204"/>
                  <a:pt x="1" y="9408"/>
                </a:cubicBezTo>
                <a:cubicBezTo>
                  <a:pt x="1" y="14611"/>
                  <a:pt x="39596" y="18848"/>
                  <a:pt x="88397" y="18848"/>
                </a:cubicBezTo>
                <a:cubicBezTo>
                  <a:pt x="137199" y="18848"/>
                  <a:pt x="176794" y="14611"/>
                  <a:pt x="176794" y="9408"/>
                </a:cubicBezTo>
                <a:cubicBezTo>
                  <a:pt x="176794" y="4204"/>
                  <a:pt x="137199" y="1"/>
                  <a:pt x="88397" y="1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5" name="Google Shape;1105;p40"/>
          <p:cNvGrpSpPr/>
          <p:nvPr/>
        </p:nvGrpSpPr>
        <p:grpSpPr>
          <a:xfrm>
            <a:off x="1844937" y="1251636"/>
            <a:ext cx="1526990" cy="3457019"/>
            <a:chOff x="2455749" y="798256"/>
            <a:chExt cx="1542882" cy="3492997"/>
          </a:xfrm>
        </p:grpSpPr>
        <p:sp>
          <p:nvSpPr>
            <p:cNvPr id="1106" name="Google Shape;1106;p40"/>
            <p:cNvSpPr/>
            <p:nvPr/>
          </p:nvSpPr>
          <p:spPr>
            <a:xfrm>
              <a:off x="3163535" y="3608297"/>
              <a:ext cx="717646" cy="632682"/>
            </a:xfrm>
            <a:custGeom>
              <a:avLst/>
              <a:gdLst/>
              <a:ahLst/>
              <a:cxnLst/>
              <a:rect l="l" t="t" r="r" b="b"/>
              <a:pathLst>
                <a:path w="31590" h="27850" extrusionOk="0">
                  <a:moveTo>
                    <a:pt x="0" y="1"/>
                  </a:moveTo>
                  <a:cubicBezTo>
                    <a:pt x="0" y="1"/>
                    <a:pt x="33" y="17013"/>
                    <a:pt x="67" y="18080"/>
                  </a:cubicBezTo>
                  <a:cubicBezTo>
                    <a:pt x="200" y="22951"/>
                    <a:pt x="434" y="26987"/>
                    <a:pt x="834" y="27254"/>
                  </a:cubicBezTo>
                  <a:cubicBezTo>
                    <a:pt x="1495" y="27667"/>
                    <a:pt x="12386" y="27850"/>
                    <a:pt x="20808" y="27850"/>
                  </a:cubicBezTo>
                  <a:cubicBezTo>
                    <a:pt x="25980" y="27850"/>
                    <a:pt x="30221" y="27781"/>
                    <a:pt x="30589" y="27654"/>
                  </a:cubicBezTo>
                  <a:cubicBezTo>
                    <a:pt x="31589" y="27354"/>
                    <a:pt x="30689" y="24585"/>
                    <a:pt x="29621" y="23718"/>
                  </a:cubicBezTo>
                  <a:cubicBezTo>
                    <a:pt x="28554" y="22850"/>
                    <a:pt x="17946" y="18080"/>
                    <a:pt x="17946" y="18080"/>
                  </a:cubicBezTo>
                  <a:lnTo>
                    <a:pt x="18080" y="1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0"/>
            <p:cNvSpPr/>
            <p:nvPr/>
          </p:nvSpPr>
          <p:spPr>
            <a:xfrm>
              <a:off x="3166556" y="4066010"/>
              <a:ext cx="714624" cy="174970"/>
            </a:xfrm>
            <a:custGeom>
              <a:avLst/>
              <a:gdLst/>
              <a:ahLst/>
              <a:cxnLst/>
              <a:rect l="l" t="t" r="r" b="b"/>
              <a:pathLst>
                <a:path w="31457" h="7702" extrusionOk="0">
                  <a:moveTo>
                    <a:pt x="22417" y="1"/>
                  </a:moveTo>
                  <a:lnTo>
                    <a:pt x="22417" y="1"/>
                  </a:lnTo>
                  <a:cubicBezTo>
                    <a:pt x="23484" y="668"/>
                    <a:pt x="24818" y="1568"/>
                    <a:pt x="24685" y="2135"/>
                  </a:cubicBezTo>
                  <a:cubicBezTo>
                    <a:pt x="24600" y="2604"/>
                    <a:pt x="22053" y="2999"/>
                    <a:pt x="18332" y="2999"/>
                  </a:cubicBezTo>
                  <a:cubicBezTo>
                    <a:pt x="13305" y="2999"/>
                    <a:pt x="6135" y="2277"/>
                    <a:pt x="1" y="34"/>
                  </a:cubicBezTo>
                  <a:lnTo>
                    <a:pt x="1" y="34"/>
                  </a:lnTo>
                  <a:cubicBezTo>
                    <a:pt x="134" y="3937"/>
                    <a:pt x="367" y="6872"/>
                    <a:pt x="701" y="7106"/>
                  </a:cubicBezTo>
                  <a:cubicBezTo>
                    <a:pt x="1342" y="7519"/>
                    <a:pt x="12237" y="7702"/>
                    <a:pt x="20666" y="7702"/>
                  </a:cubicBezTo>
                  <a:cubicBezTo>
                    <a:pt x="25842" y="7702"/>
                    <a:pt x="30088" y="7633"/>
                    <a:pt x="30456" y="7506"/>
                  </a:cubicBezTo>
                  <a:cubicBezTo>
                    <a:pt x="31456" y="7172"/>
                    <a:pt x="30589" y="4404"/>
                    <a:pt x="29522" y="3536"/>
                  </a:cubicBezTo>
                  <a:cubicBezTo>
                    <a:pt x="28921" y="3069"/>
                    <a:pt x="25452" y="1402"/>
                    <a:pt x="22417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0"/>
            <p:cNvSpPr/>
            <p:nvPr/>
          </p:nvSpPr>
          <p:spPr>
            <a:xfrm>
              <a:off x="3166556" y="4066010"/>
              <a:ext cx="714624" cy="174970"/>
            </a:xfrm>
            <a:custGeom>
              <a:avLst/>
              <a:gdLst/>
              <a:ahLst/>
              <a:cxnLst/>
              <a:rect l="l" t="t" r="r" b="b"/>
              <a:pathLst>
                <a:path w="31457" h="7702" extrusionOk="0">
                  <a:moveTo>
                    <a:pt x="22417" y="1"/>
                  </a:moveTo>
                  <a:lnTo>
                    <a:pt x="22417" y="1"/>
                  </a:lnTo>
                  <a:cubicBezTo>
                    <a:pt x="23484" y="668"/>
                    <a:pt x="24818" y="1568"/>
                    <a:pt x="24685" y="2135"/>
                  </a:cubicBezTo>
                  <a:cubicBezTo>
                    <a:pt x="24600" y="2604"/>
                    <a:pt x="22053" y="2999"/>
                    <a:pt x="18332" y="2999"/>
                  </a:cubicBezTo>
                  <a:cubicBezTo>
                    <a:pt x="13305" y="2999"/>
                    <a:pt x="6135" y="2277"/>
                    <a:pt x="1" y="34"/>
                  </a:cubicBezTo>
                  <a:lnTo>
                    <a:pt x="1" y="34"/>
                  </a:lnTo>
                  <a:cubicBezTo>
                    <a:pt x="134" y="3937"/>
                    <a:pt x="367" y="6872"/>
                    <a:pt x="701" y="7106"/>
                  </a:cubicBezTo>
                  <a:cubicBezTo>
                    <a:pt x="1342" y="7519"/>
                    <a:pt x="12237" y="7702"/>
                    <a:pt x="20666" y="7702"/>
                  </a:cubicBezTo>
                  <a:cubicBezTo>
                    <a:pt x="25842" y="7702"/>
                    <a:pt x="30088" y="7633"/>
                    <a:pt x="30456" y="7506"/>
                  </a:cubicBezTo>
                  <a:cubicBezTo>
                    <a:pt x="31456" y="7172"/>
                    <a:pt x="30589" y="4404"/>
                    <a:pt x="29522" y="3536"/>
                  </a:cubicBezTo>
                  <a:cubicBezTo>
                    <a:pt x="28921" y="3069"/>
                    <a:pt x="25452" y="1402"/>
                    <a:pt x="224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0"/>
            <p:cNvSpPr/>
            <p:nvPr/>
          </p:nvSpPr>
          <p:spPr>
            <a:xfrm>
              <a:off x="3012736" y="1859323"/>
              <a:ext cx="581227" cy="2001344"/>
            </a:xfrm>
            <a:custGeom>
              <a:avLst/>
              <a:gdLst/>
              <a:ahLst/>
              <a:cxnLst/>
              <a:rect l="l" t="t" r="r" b="b"/>
              <a:pathLst>
                <a:path w="25585" h="88097" extrusionOk="0">
                  <a:moveTo>
                    <a:pt x="0" y="0"/>
                  </a:moveTo>
                  <a:cubicBezTo>
                    <a:pt x="0" y="0"/>
                    <a:pt x="4904" y="48268"/>
                    <a:pt x="5004" y="48869"/>
                  </a:cubicBezTo>
                  <a:cubicBezTo>
                    <a:pt x="5004" y="48969"/>
                    <a:pt x="5070" y="49903"/>
                    <a:pt x="5104" y="51404"/>
                  </a:cubicBezTo>
                  <a:cubicBezTo>
                    <a:pt x="5371" y="59743"/>
                    <a:pt x="5704" y="88097"/>
                    <a:pt x="5704" y="88097"/>
                  </a:cubicBezTo>
                  <a:lnTo>
                    <a:pt x="25585" y="88097"/>
                  </a:lnTo>
                  <a:cubicBezTo>
                    <a:pt x="25585" y="88097"/>
                    <a:pt x="24618" y="54973"/>
                    <a:pt x="23884" y="47801"/>
                  </a:cubicBezTo>
                  <a:cubicBezTo>
                    <a:pt x="22950" y="38661"/>
                    <a:pt x="16912" y="34"/>
                    <a:pt x="16912" y="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0"/>
            <p:cNvSpPr/>
            <p:nvPr/>
          </p:nvSpPr>
          <p:spPr>
            <a:xfrm>
              <a:off x="3061602" y="1897579"/>
              <a:ext cx="138327" cy="1877647"/>
            </a:xfrm>
            <a:custGeom>
              <a:avLst/>
              <a:gdLst/>
              <a:ahLst/>
              <a:cxnLst/>
              <a:rect l="l" t="t" r="r" b="b"/>
              <a:pathLst>
                <a:path w="6089" h="82652" extrusionOk="0">
                  <a:moveTo>
                    <a:pt x="38" y="1"/>
                  </a:moveTo>
                  <a:cubicBezTo>
                    <a:pt x="17" y="1"/>
                    <a:pt x="1" y="18"/>
                    <a:pt x="17" y="51"/>
                  </a:cubicBezTo>
                  <a:cubicBezTo>
                    <a:pt x="1552" y="10425"/>
                    <a:pt x="2652" y="20932"/>
                    <a:pt x="3586" y="31407"/>
                  </a:cubicBezTo>
                  <a:cubicBezTo>
                    <a:pt x="3920" y="35109"/>
                    <a:pt x="4554" y="41481"/>
                    <a:pt x="4887" y="48919"/>
                  </a:cubicBezTo>
                  <a:cubicBezTo>
                    <a:pt x="5488" y="62496"/>
                    <a:pt x="5755" y="78741"/>
                    <a:pt x="5855" y="82577"/>
                  </a:cubicBezTo>
                  <a:cubicBezTo>
                    <a:pt x="5871" y="82627"/>
                    <a:pt x="5921" y="82652"/>
                    <a:pt x="5972" y="82652"/>
                  </a:cubicBezTo>
                  <a:cubicBezTo>
                    <a:pt x="6022" y="82652"/>
                    <a:pt x="6072" y="82627"/>
                    <a:pt x="6088" y="82577"/>
                  </a:cubicBezTo>
                  <a:cubicBezTo>
                    <a:pt x="5821" y="71969"/>
                    <a:pt x="5855" y="59493"/>
                    <a:pt x="5221" y="48886"/>
                  </a:cubicBezTo>
                  <a:cubicBezTo>
                    <a:pt x="4621" y="38445"/>
                    <a:pt x="3687" y="28004"/>
                    <a:pt x="2452" y="17597"/>
                  </a:cubicBezTo>
                  <a:cubicBezTo>
                    <a:pt x="1752" y="11726"/>
                    <a:pt x="918" y="5888"/>
                    <a:pt x="84" y="51"/>
                  </a:cubicBezTo>
                  <a:cubicBezTo>
                    <a:pt x="84" y="18"/>
                    <a:pt x="59" y="1"/>
                    <a:pt x="3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0"/>
            <p:cNvSpPr/>
            <p:nvPr/>
          </p:nvSpPr>
          <p:spPr>
            <a:xfrm>
              <a:off x="3149882" y="3781223"/>
              <a:ext cx="414504" cy="10064"/>
            </a:xfrm>
            <a:custGeom>
              <a:avLst/>
              <a:gdLst/>
              <a:ahLst/>
              <a:cxnLst/>
              <a:rect l="l" t="t" r="r" b="b"/>
              <a:pathLst>
                <a:path w="18246" h="443" extrusionOk="0">
                  <a:moveTo>
                    <a:pt x="8195" y="0"/>
                  </a:moveTo>
                  <a:cubicBezTo>
                    <a:pt x="3935" y="0"/>
                    <a:pt x="966" y="88"/>
                    <a:pt x="568" y="128"/>
                  </a:cubicBezTo>
                  <a:cubicBezTo>
                    <a:pt x="1" y="161"/>
                    <a:pt x="334" y="228"/>
                    <a:pt x="601" y="228"/>
                  </a:cubicBezTo>
                  <a:cubicBezTo>
                    <a:pt x="3263" y="389"/>
                    <a:pt x="6148" y="443"/>
                    <a:pt x="8796" y="443"/>
                  </a:cubicBezTo>
                  <a:cubicBezTo>
                    <a:pt x="13814" y="443"/>
                    <a:pt x="17984" y="250"/>
                    <a:pt x="18180" y="228"/>
                  </a:cubicBezTo>
                  <a:cubicBezTo>
                    <a:pt x="18238" y="228"/>
                    <a:pt x="18246" y="154"/>
                    <a:pt x="18205" y="154"/>
                  </a:cubicBezTo>
                  <a:cubicBezTo>
                    <a:pt x="18198" y="154"/>
                    <a:pt x="18190" y="156"/>
                    <a:pt x="18180" y="161"/>
                  </a:cubicBezTo>
                  <a:cubicBezTo>
                    <a:pt x="14526" y="40"/>
                    <a:pt x="11067" y="0"/>
                    <a:pt x="819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0"/>
            <p:cNvSpPr/>
            <p:nvPr/>
          </p:nvSpPr>
          <p:spPr>
            <a:xfrm>
              <a:off x="3012736" y="1859323"/>
              <a:ext cx="329654" cy="1167770"/>
            </a:xfrm>
            <a:custGeom>
              <a:avLst/>
              <a:gdLst/>
              <a:ahLst/>
              <a:cxnLst/>
              <a:rect l="l" t="t" r="r" b="b"/>
              <a:pathLst>
                <a:path w="14511" h="51404" extrusionOk="0">
                  <a:moveTo>
                    <a:pt x="0" y="0"/>
                  </a:moveTo>
                  <a:cubicBezTo>
                    <a:pt x="0" y="0"/>
                    <a:pt x="4904" y="48268"/>
                    <a:pt x="5004" y="48869"/>
                  </a:cubicBezTo>
                  <a:cubicBezTo>
                    <a:pt x="5004" y="48969"/>
                    <a:pt x="5070" y="49903"/>
                    <a:pt x="5104" y="51404"/>
                  </a:cubicBezTo>
                  <a:lnTo>
                    <a:pt x="1451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0"/>
            <p:cNvSpPr/>
            <p:nvPr/>
          </p:nvSpPr>
          <p:spPr>
            <a:xfrm>
              <a:off x="2455749" y="3570405"/>
              <a:ext cx="710831" cy="720849"/>
            </a:xfrm>
            <a:custGeom>
              <a:avLst/>
              <a:gdLst/>
              <a:ahLst/>
              <a:cxnLst/>
              <a:rect l="l" t="t" r="r" b="b"/>
              <a:pathLst>
                <a:path w="31290" h="31731" extrusionOk="0">
                  <a:moveTo>
                    <a:pt x="4971" y="1"/>
                  </a:moveTo>
                  <a:cubicBezTo>
                    <a:pt x="4971" y="1"/>
                    <a:pt x="1" y="26487"/>
                    <a:pt x="367" y="26787"/>
                  </a:cubicBezTo>
                  <a:cubicBezTo>
                    <a:pt x="1313" y="27602"/>
                    <a:pt x="28034" y="31730"/>
                    <a:pt x="30180" y="31730"/>
                  </a:cubicBezTo>
                  <a:cubicBezTo>
                    <a:pt x="30230" y="31730"/>
                    <a:pt x="30266" y="31728"/>
                    <a:pt x="30289" y="31724"/>
                  </a:cubicBezTo>
                  <a:cubicBezTo>
                    <a:pt x="31290" y="31557"/>
                    <a:pt x="30889" y="28688"/>
                    <a:pt x="29955" y="27654"/>
                  </a:cubicBezTo>
                  <a:cubicBezTo>
                    <a:pt x="29021" y="26653"/>
                    <a:pt x="19881" y="20816"/>
                    <a:pt x="19881" y="20816"/>
                  </a:cubicBezTo>
                  <a:lnTo>
                    <a:pt x="23217" y="2703"/>
                  </a:lnTo>
                  <a:lnTo>
                    <a:pt x="4971" y="1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0"/>
            <p:cNvSpPr/>
            <p:nvPr/>
          </p:nvSpPr>
          <p:spPr>
            <a:xfrm>
              <a:off x="2461814" y="4013714"/>
              <a:ext cx="704765" cy="277540"/>
            </a:xfrm>
            <a:custGeom>
              <a:avLst/>
              <a:gdLst/>
              <a:ahLst/>
              <a:cxnLst/>
              <a:rect l="l" t="t" r="r" b="b"/>
              <a:pathLst>
                <a:path w="31023" h="12217" extrusionOk="0">
                  <a:moveTo>
                    <a:pt x="1168" y="1"/>
                  </a:moveTo>
                  <a:cubicBezTo>
                    <a:pt x="467" y="4104"/>
                    <a:pt x="0" y="7173"/>
                    <a:pt x="100" y="7273"/>
                  </a:cubicBezTo>
                  <a:cubicBezTo>
                    <a:pt x="1013" y="8088"/>
                    <a:pt x="27766" y="12216"/>
                    <a:pt x="29913" y="12216"/>
                  </a:cubicBezTo>
                  <a:cubicBezTo>
                    <a:pt x="29963" y="12216"/>
                    <a:pt x="29999" y="12214"/>
                    <a:pt x="30022" y="12210"/>
                  </a:cubicBezTo>
                  <a:cubicBezTo>
                    <a:pt x="31023" y="12043"/>
                    <a:pt x="30589" y="9174"/>
                    <a:pt x="29655" y="8140"/>
                  </a:cubicBezTo>
                  <a:cubicBezTo>
                    <a:pt x="29121" y="7573"/>
                    <a:pt x="25852" y="5371"/>
                    <a:pt x="23184" y="3603"/>
                  </a:cubicBezTo>
                  <a:lnTo>
                    <a:pt x="23184" y="3603"/>
                  </a:lnTo>
                  <a:cubicBezTo>
                    <a:pt x="24118" y="4437"/>
                    <a:pt x="25452" y="5705"/>
                    <a:pt x="25218" y="6239"/>
                  </a:cubicBezTo>
                  <a:cubicBezTo>
                    <a:pt x="25144" y="6430"/>
                    <a:pt x="24611" y="6530"/>
                    <a:pt x="23730" y="6530"/>
                  </a:cubicBezTo>
                  <a:cubicBezTo>
                    <a:pt x="19850" y="6530"/>
                    <a:pt x="9213" y="4594"/>
                    <a:pt x="11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0"/>
            <p:cNvSpPr/>
            <p:nvPr/>
          </p:nvSpPr>
          <p:spPr>
            <a:xfrm>
              <a:off x="2496663" y="1859323"/>
              <a:ext cx="900295" cy="2002116"/>
            </a:xfrm>
            <a:custGeom>
              <a:avLst/>
              <a:gdLst/>
              <a:ahLst/>
              <a:cxnLst/>
              <a:rect l="l" t="t" r="r" b="b"/>
              <a:pathLst>
                <a:path w="39630" h="88131" extrusionOk="0">
                  <a:moveTo>
                    <a:pt x="15278" y="0"/>
                  </a:moveTo>
                  <a:cubicBezTo>
                    <a:pt x="15278" y="0"/>
                    <a:pt x="10942" y="4103"/>
                    <a:pt x="12143" y="13043"/>
                  </a:cubicBezTo>
                  <a:cubicBezTo>
                    <a:pt x="12243" y="13777"/>
                    <a:pt x="7773" y="46167"/>
                    <a:pt x="7439" y="47901"/>
                  </a:cubicBezTo>
                  <a:cubicBezTo>
                    <a:pt x="5972" y="55607"/>
                    <a:pt x="1" y="85295"/>
                    <a:pt x="1" y="85295"/>
                  </a:cubicBezTo>
                  <a:lnTo>
                    <a:pt x="20515" y="88130"/>
                  </a:lnTo>
                  <a:cubicBezTo>
                    <a:pt x="20515" y="88130"/>
                    <a:pt x="25819" y="56474"/>
                    <a:pt x="27154" y="51871"/>
                  </a:cubicBezTo>
                  <a:cubicBezTo>
                    <a:pt x="28388" y="47668"/>
                    <a:pt x="32391" y="10875"/>
                    <a:pt x="32391" y="10875"/>
                  </a:cubicBezTo>
                  <a:cubicBezTo>
                    <a:pt x="33458" y="10108"/>
                    <a:pt x="35526" y="9307"/>
                    <a:pt x="36227" y="8473"/>
                  </a:cubicBezTo>
                  <a:cubicBezTo>
                    <a:pt x="39029" y="4904"/>
                    <a:pt x="39629" y="0"/>
                    <a:pt x="39629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0"/>
            <p:cNvSpPr/>
            <p:nvPr/>
          </p:nvSpPr>
          <p:spPr>
            <a:xfrm>
              <a:off x="2875568" y="1866229"/>
              <a:ext cx="168246" cy="157546"/>
            </a:xfrm>
            <a:custGeom>
              <a:avLst/>
              <a:gdLst/>
              <a:ahLst/>
              <a:cxnLst/>
              <a:rect l="l" t="t" r="r" b="b"/>
              <a:pathLst>
                <a:path w="7406" h="6935" extrusionOk="0">
                  <a:moveTo>
                    <a:pt x="7329" y="0"/>
                  </a:moveTo>
                  <a:cubicBezTo>
                    <a:pt x="7299" y="0"/>
                    <a:pt x="7272" y="18"/>
                    <a:pt x="7272" y="63"/>
                  </a:cubicBezTo>
                  <a:cubicBezTo>
                    <a:pt x="6872" y="1731"/>
                    <a:pt x="6038" y="3266"/>
                    <a:pt x="4770" y="4466"/>
                  </a:cubicBezTo>
                  <a:cubicBezTo>
                    <a:pt x="3570" y="5667"/>
                    <a:pt x="1968" y="6468"/>
                    <a:pt x="267" y="6735"/>
                  </a:cubicBezTo>
                  <a:cubicBezTo>
                    <a:pt x="0" y="6768"/>
                    <a:pt x="34" y="6935"/>
                    <a:pt x="334" y="6935"/>
                  </a:cubicBezTo>
                  <a:cubicBezTo>
                    <a:pt x="3570" y="6935"/>
                    <a:pt x="6872" y="4300"/>
                    <a:pt x="7406" y="63"/>
                  </a:cubicBezTo>
                  <a:cubicBezTo>
                    <a:pt x="7406" y="27"/>
                    <a:pt x="7366" y="0"/>
                    <a:pt x="732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0"/>
            <p:cNvSpPr/>
            <p:nvPr/>
          </p:nvSpPr>
          <p:spPr>
            <a:xfrm>
              <a:off x="3178211" y="2048014"/>
              <a:ext cx="152048" cy="93437"/>
            </a:xfrm>
            <a:custGeom>
              <a:avLst/>
              <a:gdLst/>
              <a:ahLst/>
              <a:cxnLst/>
              <a:rect l="l" t="t" r="r" b="b"/>
              <a:pathLst>
                <a:path w="6693" h="4113" extrusionOk="0">
                  <a:moveTo>
                    <a:pt x="6593" y="0"/>
                  </a:moveTo>
                  <a:cubicBezTo>
                    <a:pt x="5425" y="467"/>
                    <a:pt x="4291" y="1068"/>
                    <a:pt x="3257" y="1802"/>
                  </a:cubicBezTo>
                  <a:cubicBezTo>
                    <a:pt x="2156" y="2469"/>
                    <a:pt x="1122" y="3269"/>
                    <a:pt x="55" y="4036"/>
                  </a:cubicBezTo>
                  <a:cubicBezTo>
                    <a:pt x="1" y="4063"/>
                    <a:pt x="34" y="4112"/>
                    <a:pt x="66" y="4112"/>
                  </a:cubicBezTo>
                  <a:cubicBezTo>
                    <a:pt x="74" y="4112"/>
                    <a:pt x="82" y="4110"/>
                    <a:pt x="88" y="4103"/>
                  </a:cubicBezTo>
                  <a:cubicBezTo>
                    <a:pt x="1222" y="3436"/>
                    <a:pt x="2390" y="2869"/>
                    <a:pt x="3490" y="2202"/>
                  </a:cubicBezTo>
                  <a:cubicBezTo>
                    <a:pt x="4625" y="1601"/>
                    <a:pt x="5659" y="901"/>
                    <a:pt x="6659" y="100"/>
                  </a:cubicBezTo>
                  <a:cubicBezTo>
                    <a:pt x="6693" y="67"/>
                    <a:pt x="6659" y="0"/>
                    <a:pt x="659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0"/>
            <p:cNvSpPr/>
            <p:nvPr/>
          </p:nvSpPr>
          <p:spPr>
            <a:xfrm>
              <a:off x="3241570" y="1893603"/>
              <a:ext cx="99298" cy="205775"/>
            </a:xfrm>
            <a:custGeom>
              <a:avLst/>
              <a:gdLst/>
              <a:ahLst/>
              <a:cxnLst/>
              <a:rect l="l" t="t" r="r" b="b"/>
              <a:pathLst>
                <a:path w="4371" h="9058" extrusionOk="0">
                  <a:moveTo>
                    <a:pt x="4321" y="1"/>
                  </a:moveTo>
                  <a:cubicBezTo>
                    <a:pt x="4296" y="1"/>
                    <a:pt x="4271" y="9"/>
                    <a:pt x="4271" y="26"/>
                  </a:cubicBezTo>
                  <a:cubicBezTo>
                    <a:pt x="4104" y="760"/>
                    <a:pt x="3870" y="1527"/>
                    <a:pt x="3670" y="2261"/>
                  </a:cubicBezTo>
                  <a:cubicBezTo>
                    <a:pt x="3470" y="2995"/>
                    <a:pt x="3337" y="3662"/>
                    <a:pt x="3136" y="4329"/>
                  </a:cubicBezTo>
                  <a:cubicBezTo>
                    <a:pt x="2936" y="4996"/>
                    <a:pt x="2569" y="5596"/>
                    <a:pt x="2069" y="6063"/>
                  </a:cubicBezTo>
                  <a:cubicBezTo>
                    <a:pt x="1802" y="6297"/>
                    <a:pt x="1469" y="6497"/>
                    <a:pt x="1168" y="6731"/>
                  </a:cubicBezTo>
                  <a:cubicBezTo>
                    <a:pt x="1002" y="6831"/>
                    <a:pt x="835" y="6964"/>
                    <a:pt x="668" y="7064"/>
                  </a:cubicBezTo>
                  <a:cubicBezTo>
                    <a:pt x="701" y="6997"/>
                    <a:pt x="701" y="6897"/>
                    <a:pt x="735" y="6797"/>
                  </a:cubicBezTo>
                  <a:cubicBezTo>
                    <a:pt x="801" y="6497"/>
                    <a:pt x="868" y="6197"/>
                    <a:pt x="902" y="5963"/>
                  </a:cubicBezTo>
                  <a:cubicBezTo>
                    <a:pt x="1068" y="5330"/>
                    <a:pt x="1168" y="4696"/>
                    <a:pt x="1302" y="4062"/>
                  </a:cubicBezTo>
                  <a:cubicBezTo>
                    <a:pt x="1535" y="2828"/>
                    <a:pt x="1769" y="1560"/>
                    <a:pt x="2102" y="359"/>
                  </a:cubicBezTo>
                  <a:cubicBezTo>
                    <a:pt x="2102" y="336"/>
                    <a:pt x="2069" y="312"/>
                    <a:pt x="2050" y="312"/>
                  </a:cubicBezTo>
                  <a:cubicBezTo>
                    <a:pt x="2041" y="312"/>
                    <a:pt x="2036" y="316"/>
                    <a:pt x="2036" y="326"/>
                  </a:cubicBezTo>
                  <a:cubicBezTo>
                    <a:pt x="1669" y="1560"/>
                    <a:pt x="1268" y="2728"/>
                    <a:pt x="935" y="3962"/>
                  </a:cubicBezTo>
                  <a:cubicBezTo>
                    <a:pt x="768" y="4562"/>
                    <a:pt x="168" y="7498"/>
                    <a:pt x="134" y="7698"/>
                  </a:cubicBezTo>
                  <a:cubicBezTo>
                    <a:pt x="101" y="7898"/>
                    <a:pt x="68" y="8132"/>
                    <a:pt x="68" y="8365"/>
                  </a:cubicBezTo>
                  <a:cubicBezTo>
                    <a:pt x="34" y="8565"/>
                    <a:pt x="1" y="8799"/>
                    <a:pt x="34" y="9032"/>
                  </a:cubicBezTo>
                  <a:cubicBezTo>
                    <a:pt x="34" y="9049"/>
                    <a:pt x="51" y="9057"/>
                    <a:pt x="72" y="9057"/>
                  </a:cubicBezTo>
                  <a:cubicBezTo>
                    <a:pt x="93" y="9057"/>
                    <a:pt x="118" y="9049"/>
                    <a:pt x="134" y="9032"/>
                  </a:cubicBezTo>
                  <a:cubicBezTo>
                    <a:pt x="234" y="8832"/>
                    <a:pt x="301" y="8599"/>
                    <a:pt x="334" y="8398"/>
                  </a:cubicBezTo>
                  <a:cubicBezTo>
                    <a:pt x="401" y="8165"/>
                    <a:pt x="468" y="7965"/>
                    <a:pt x="535" y="7765"/>
                  </a:cubicBezTo>
                  <a:cubicBezTo>
                    <a:pt x="535" y="7665"/>
                    <a:pt x="568" y="7598"/>
                    <a:pt x="568" y="7531"/>
                  </a:cubicBezTo>
                  <a:cubicBezTo>
                    <a:pt x="868" y="7364"/>
                    <a:pt x="1168" y="7131"/>
                    <a:pt x="1435" y="6931"/>
                  </a:cubicBezTo>
                  <a:cubicBezTo>
                    <a:pt x="1735" y="6764"/>
                    <a:pt x="2069" y="6530"/>
                    <a:pt x="2336" y="6330"/>
                  </a:cubicBezTo>
                  <a:cubicBezTo>
                    <a:pt x="2870" y="5897"/>
                    <a:pt x="3270" y="5330"/>
                    <a:pt x="3503" y="4696"/>
                  </a:cubicBezTo>
                  <a:cubicBezTo>
                    <a:pt x="3704" y="3995"/>
                    <a:pt x="3870" y="3295"/>
                    <a:pt x="3937" y="2561"/>
                  </a:cubicBezTo>
                  <a:cubicBezTo>
                    <a:pt x="4070" y="1727"/>
                    <a:pt x="4171" y="893"/>
                    <a:pt x="4371" y="26"/>
                  </a:cubicBezTo>
                  <a:cubicBezTo>
                    <a:pt x="4371" y="9"/>
                    <a:pt x="4346" y="1"/>
                    <a:pt x="432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0"/>
            <p:cNvSpPr/>
            <p:nvPr/>
          </p:nvSpPr>
          <p:spPr>
            <a:xfrm>
              <a:off x="2534147" y="3712730"/>
              <a:ext cx="407370" cy="58520"/>
            </a:xfrm>
            <a:custGeom>
              <a:avLst/>
              <a:gdLst/>
              <a:ahLst/>
              <a:cxnLst/>
              <a:rect l="l" t="t" r="r" b="b"/>
              <a:pathLst>
                <a:path w="17932" h="2576" extrusionOk="0">
                  <a:moveTo>
                    <a:pt x="299" y="0"/>
                  </a:moveTo>
                  <a:cubicBezTo>
                    <a:pt x="0" y="0"/>
                    <a:pt x="255" y="83"/>
                    <a:pt x="486" y="140"/>
                  </a:cubicBezTo>
                  <a:cubicBezTo>
                    <a:pt x="8058" y="1675"/>
                    <a:pt x="17598" y="2576"/>
                    <a:pt x="17898" y="2576"/>
                  </a:cubicBezTo>
                  <a:cubicBezTo>
                    <a:pt x="17931" y="2576"/>
                    <a:pt x="17931" y="2542"/>
                    <a:pt x="17931" y="2509"/>
                  </a:cubicBezTo>
                  <a:cubicBezTo>
                    <a:pt x="8958" y="974"/>
                    <a:pt x="1153" y="74"/>
                    <a:pt x="486" y="7"/>
                  </a:cubicBezTo>
                  <a:cubicBezTo>
                    <a:pt x="408" y="2"/>
                    <a:pt x="347" y="0"/>
                    <a:pt x="2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0"/>
            <p:cNvSpPr/>
            <p:nvPr/>
          </p:nvSpPr>
          <p:spPr>
            <a:xfrm>
              <a:off x="2558341" y="1866592"/>
              <a:ext cx="282810" cy="1795932"/>
            </a:xfrm>
            <a:custGeom>
              <a:avLst/>
              <a:gdLst/>
              <a:ahLst/>
              <a:cxnLst/>
              <a:rect l="l" t="t" r="r" b="b"/>
              <a:pathLst>
                <a:path w="12449" h="79055" extrusionOk="0">
                  <a:moveTo>
                    <a:pt x="12397" y="1"/>
                  </a:moveTo>
                  <a:cubicBezTo>
                    <a:pt x="12373" y="1"/>
                    <a:pt x="12345" y="17"/>
                    <a:pt x="12330" y="47"/>
                  </a:cubicBezTo>
                  <a:cubicBezTo>
                    <a:pt x="12063" y="614"/>
                    <a:pt x="11830" y="1181"/>
                    <a:pt x="11629" y="1748"/>
                  </a:cubicBezTo>
                  <a:cubicBezTo>
                    <a:pt x="10762" y="4050"/>
                    <a:pt x="10429" y="6485"/>
                    <a:pt x="10595" y="8954"/>
                  </a:cubicBezTo>
                  <a:cubicBezTo>
                    <a:pt x="10729" y="10188"/>
                    <a:pt x="11162" y="11389"/>
                    <a:pt x="11229" y="12656"/>
                  </a:cubicBezTo>
                  <a:cubicBezTo>
                    <a:pt x="11262" y="13957"/>
                    <a:pt x="10996" y="15291"/>
                    <a:pt x="10862" y="16559"/>
                  </a:cubicBezTo>
                  <a:cubicBezTo>
                    <a:pt x="10162" y="21796"/>
                    <a:pt x="9495" y="27100"/>
                    <a:pt x="8827" y="32337"/>
                  </a:cubicBezTo>
                  <a:cubicBezTo>
                    <a:pt x="8160" y="37541"/>
                    <a:pt x="7460" y="42711"/>
                    <a:pt x="6592" y="47948"/>
                  </a:cubicBezTo>
                  <a:cubicBezTo>
                    <a:pt x="5725" y="53152"/>
                    <a:pt x="4658" y="58289"/>
                    <a:pt x="3490" y="63459"/>
                  </a:cubicBezTo>
                  <a:cubicBezTo>
                    <a:pt x="2289" y="68630"/>
                    <a:pt x="1055" y="73767"/>
                    <a:pt x="21" y="78970"/>
                  </a:cubicBezTo>
                  <a:cubicBezTo>
                    <a:pt x="0" y="79013"/>
                    <a:pt x="46" y="79055"/>
                    <a:pt x="82" y="79055"/>
                  </a:cubicBezTo>
                  <a:cubicBezTo>
                    <a:pt x="103" y="79055"/>
                    <a:pt x="121" y="79041"/>
                    <a:pt x="121" y="79004"/>
                  </a:cubicBezTo>
                  <a:cubicBezTo>
                    <a:pt x="288" y="78370"/>
                    <a:pt x="455" y="77736"/>
                    <a:pt x="622" y="77102"/>
                  </a:cubicBezTo>
                  <a:cubicBezTo>
                    <a:pt x="1889" y="71965"/>
                    <a:pt x="3123" y="66795"/>
                    <a:pt x="4291" y="61691"/>
                  </a:cubicBezTo>
                  <a:cubicBezTo>
                    <a:pt x="5458" y="56554"/>
                    <a:pt x="6426" y="51451"/>
                    <a:pt x="7260" y="46247"/>
                  </a:cubicBezTo>
                  <a:cubicBezTo>
                    <a:pt x="8094" y="41077"/>
                    <a:pt x="8761" y="35840"/>
                    <a:pt x="9428" y="30636"/>
                  </a:cubicBezTo>
                  <a:cubicBezTo>
                    <a:pt x="10128" y="25399"/>
                    <a:pt x="10795" y="20162"/>
                    <a:pt x="11463" y="14925"/>
                  </a:cubicBezTo>
                  <a:cubicBezTo>
                    <a:pt x="11629" y="13690"/>
                    <a:pt x="11596" y="12456"/>
                    <a:pt x="11396" y="11222"/>
                  </a:cubicBezTo>
                  <a:cubicBezTo>
                    <a:pt x="11062" y="9988"/>
                    <a:pt x="10896" y="8720"/>
                    <a:pt x="10896" y="7419"/>
                  </a:cubicBezTo>
                  <a:cubicBezTo>
                    <a:pt x="10929" y="4884"/>
                    <a:pt x="11663" y="2449"/>
                    <a:pt x="12430" y="81"/>
                  </a:cubicBezTo>
                  <a:cubicBezTo>
                    <a:pt x="12448" y="26"/>
                    <a:pt x="12426" y="1"/>
                    <a:pt x="1239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0"/>
            <p:cNvSpPr/>
            <p:nvPr/>
          </p:nvSpPr>
          <p:spPr>
            <a:xfrm>
              <a:off x="2913461" y="798256"/>
              <a:ext cx="613827" cy="870148"/>
            </a:xfrm>
            <a:custGeom>
              <a:avLst/>
              <a:gdLst/>
              <a:ahLst/>
              <a:cxnLst/>
              <a:rect l="l" t="t" r="r" b="b"/>
              <a:pathLst>
                <a:path w="27020" h="38303" extrusionOk="0">
                  <a:moveTo>
                    <a:pt x="11429" y="1"/>
                  </a:moveTo>
                  <a:cubicBezTo>
                    <a:pt x="10784" y="1"/>
                    <a:pt x="10126" y="72"/>
                    <a:pt x="9474" y="207"/>
                  </a:cubicBezTo>
                  <a:cubicBezTo>
                    <a:pt x="6905" y="741"/>
                    <a:pt x="3803" y="2075"/>
                    <a:pt x="3536" y="6545"/>
                  </a:cubicBezTo>
                  <a:cubicBezTo>
                    <a:pt x="3303" y="10181"/>
                    <a:pt x="4403" y="13717"/>
                    <a:pt x="4403" y="17753"/>
                  </a:cubicBezTo>
                  <a:cubicBezTo>
                    <a:pt x="4403" y="21823"/>
                    <a:pt x="0" y="31663"/>
                    <a:pt x="7105" y="36533"/>
                  </a:cubicBezTo>
                  <a:cubicBezTo>
                    <a:pt x="8864" y="37737"/>
                    <a:pt x="11128" y="38303"/>
                    <a:pt x="13490" y="38303"/>
                  </a:cubicBezTo>
                  <a:cubicBezTo>
                    <a:pt x="19641" y="38303"/>
                    <a:pt x="26454" y="34462"/>
                    <a:pt x="26719" y="28027"/>
                  </a:cubicBezTo>
                  <a:cubicBezTo>
                    <a:pt x="27020" y="20956"/>
                    <a:pt x="18914" y="14418"/>
                    <a:pt x="18080" y="11616"/>
                  </a:cubicBezTo>
                  <a:cubicBezTo>
                    <a:pt x="17213" y="8814"/>
                    <a:pt x="17980" y="4110"/>
                    <a:pt x="16279" y="2009"/>
                  </a:cubicBezTo>
                  <a:cubicBezTo>
                    <a:pt x="15109" y="615"/>
                    <a:pt x="13326" y="1"/>
                    <a:pt x="1142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0"/>
            <p:cNvSpPr/>
            <p:nvPr/>
          </p:nvSpPr>
          <p:spPr>
            <a:xfrm>
              <a:off x="3309790" y="934811"/>
              <a:ext cx="212954" cy="492584"/>
            </a:xfrm>
            <a:custGeom>
              <a:avLst/>
              <a:gdLst/>
              <a:ahLst/>
              <a:cxnLst/>
              <a:rect l="l" t="t" r="r" b="b"/>
              <a:pathLst>
                <a:path w="9374" h="21683" extrusionOk="0">
                  <a:moveTo>
                    <a:pt x="0" y="1"/>
                  </a:moveTo>
                  <a:cubicBezTo>
                    <a:pt x="0" y="2035"/>
                    <a:pt x="400" y="4070"/>
                    <a:pt x="1168" y="5971"/>
                  </a:cubicBezTo>
                  <a:cubicBezTo>
                    <a:pt x="1368" y="6438"/>
                    <a:pt x="1635" y="6905"/>
                    <a:pt x="1968" y="7306"/>
                  </a:cubicBezTo>
                  <a:cubicBezTo>
                    <a:pt x="2268" y="7739"/>
                    <a:pt x="2602" y="8106"/>
                    <a:pt x="2935" y="8473"/>
                  </a:cubicBezTo>
                  <a:cubicBezTo>
                    <a:pt x="3603" y="9240"/>
                    <a:pt x="4270" y="10008"/>
                    <a:pt x="4904" y="10775"/>
                  </a:cubicBezTo>
                  <a:cubicBezTo>
                    <a:pt x="6171" y="12309"/>
                    <a:pt x="7239" y="14011"/>
                    <a:pt x="8039" y="15845"/>
                  </a:cubicBezTo>
                  <a:cubicBezTo>
                    <a:pt x="8806" y="17713"/>
                    <a:pt x="9240" y="19681"/>
                    <a:pt x="9307" y="21683"/>
                  </a:cubicBezTo>
                  <a:cubicBezTo>
                    <a:pt x="9373" y="20682"/>
                    <a:pt x="9340" y="19681"/>
                    <a:pt x="9207" y="18647"/>
                  </a:cubicBezTo>
                  <a:cubicBezTo>
                    <a:pt x="9040" y="17646"/>
                    <a:pt x="8773" y="16646"/>
                    <a:pt x="8439" y="15678"/>
                  </a:cubicBezTo>
                  <a:cubicBezTo>
                    <a:pt x="7706" y="13777"/>
                    <a:pt x="6671" y="12009"/>
                    <a:pt x="5371" y="10408"/>
                  </a:cubicBezTo>
                  <a:cubicBezTo>
                    <a:pt x="4703" y="9607"/>
                    <a:pt x="4036" y="8874"/>
                    <a:pt x="3369" y="8106"/>
                  </a:cubicBezTo>
                  <a:cubicBezTo>
                    <a:pt x="2635" y="7439"/>
                    <a:pt x="2035" y="6639"/>
                    <a:pt x="1568" y="5771"/>
                  </a:cubicBezTo>
                  <a:cubicBezTo>
                    <a:pt x="1134" y="4871"/>
                    <a:pt x="801" y="3937"/>
                    <a:pt x="600" y="2936"/>
                  </a:cubicBezTo>
                  <a:cubicBezTo>
                    <a:pt x="334" y="1969"/>
                    <a:pt x="133" y="1001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0"/>
            <p:cNvSpPr/>
            <p:nvPr/>
          </p:nvSpPr>
          <p:spPr>
            <a:xfrm>
              <a:off x="2961963" y="1015890"/>
              <a:ext cx="51546" cy="546401"/>
            </a:xfrm>
            <a:custGeom>
              <a:avLst/>
              <a:gdLst/>
              <a:ahLst/>
              <a:cxnLst/>
              <a:rect l="l" t="t" r="r" b="b"/>
              <a:pathLst>
                <a:path w="2269" h="24052" extrusionOk="0">
                  <a:moveTo>
                    <a:pt x="1601" y="1"/>
                  </a:moveTo>
                  <a:lnTo>
                    <a:pt x="1601" y="1"/>
                  </a:lnTo>
                  <a:cubicBezTo>
                    <a:pt x="1635" y="2069"/>
                    <a:pt x="1768" y="4137"/>
                    <a:pt x="1735" y="6172"/>
                  </a:cubicBezTo>
                  <a:cubicBezTo>
                    <a:pt x="1701" y="7206"/>
                    <a:pt x="1635" y="8207"/>
                    <a:pt x="1468" y="9207"/>
                  </a:cubicBezTo>
                  <a:cubicBezTo>
                    <a:pt x="1334" y="10208"/>
                    <a:pt x="1068" y="11209"/>
                    <a:pt x="834" y="12209"/>
                  </a:cubicBezTo>
                  <a:cubicBezTo>
                    <a:pt x="567" y="13210"/>
                    <a:pt x="367" y="14244"/>
                    <a:pt x="200" y="15245"/>
                  </a:cubicBezTo>
                  <a:cubicBezTo>
                    <a:pt x="67" y="16279"/>
                    <a:pt x="0" y="17346"/>
                    <a:pt x="33" y="18381"/>
                  </a:cubicBezTo>
                  <a:cubicBezTo>
                    <a:pt x="67" y="19415"/>
                    <a:pt x="267" y="20449"/>
                    <a:pt x="601" y="21449"/>
                  </a:cubicBezTo>
                  <a:cubicBezTo>
                    <a:pt x="967" y="22417"/>
                    <a:pt x="1535" y="23317"/>
                    <a:pt x="2268" y="24051"/>
                  </a:cubicBezTo>
                  <a:cubicBezTo>
                    <a:pt x="1635" y="23284"/>
                    <a:pt x="1134" y="22350"/>
                    <a:pt x="834" y="21383"/>
                  </a:cubicBezTo>
                  <a:cubicBezTo>
                    <a:pt x="567" y="20415"/>
                    <a:pt x="434" y="19381"/>
                    <a:pt x="434" y="18381"/>
                  </a:cubicBezTo>
                  <a:cubicBezTo>
                    <a:pt x="500" y="16346"/>
                    <a:pt x="801" y="14311"/>
                    <a:pt x="1334" y="12343"/>
                  </a:cubicBezTo>
                  <a:cubicBezTo>
                    <a:pt x="1568" y="11342"/>
                    <a:pt x="1868" y="10375"/>
                    <a:pt x="2002" y="9307"/>
                  </a:cubicBezTo>
                  <a:cubicBezTo>
                    <a:pt x="2102" y="8273"/>
                    <a:pt x="2168" y="7239"/>
                    <a:pt x="2135" y="6205"/>
                  </a:cubicBezTo>
                  <a:cubicBezTo>
                    <a:pt x="2068" y="4137"/>
                    <a:pt x="1901" y="2069"/>
                    <a:pt x="160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0"/>
            <p:cNvSpPr/>
            <p:nvPr/>
          </p:nvSpPr>
          <p:spPr>
            <a:xfrm>
              <a:off x="3137137" y="1239248"/>
              <a:ext cx="834550" cy="651629"/>
            </a:xfrm>
            <a:custGeom>
              <a:avLst/>
              <a:gdLst/>
              <a:ahLst/>
              <a:cxnLst/>
              <a:rect l="l" t="t" r="r" b="b"/>
              <a:pathLst>
                <a:path w="36736" h="28684" extrusionOk="0">
                  <a:moveTo>
                    <a:pt x="2208" y="1"/>
                  </a:moveTo>
                  <a:cubicBezTo>
                    <a:pt x="0" y="1"/>
                    <a:pt x="1888" y="5466"/>
                    <a:pt x="2697" y="7448"/>
                  </a:cubicBezTo>
                  <a:cubicBezTo>
                    <a:pt x="4598" y="12184"/>
                    <a:pt x="12137" y="27429"/>
                    <a:pt x="17107" y="28496"/>
                  </a:cubicBezTo>
                  <a:cubicBezTo>
                    <a:pt x="17686" y="28622"/>
                    <a:pt x="18583" y="28684"/>
                    <a:pt x="19678" y="28684"/>
                  </a:cubicBezTo>
                  <a:cubicBezTo>
                    <a:pt x="24700" y="28684"/>
                    <a:pt x="33891" y="27374"/>
                    <a:pt x="35753" y="24827"/>
                  </a:cubicBezTo>
                  <a:cubicBezTo>
                    <a:pt x="36735" y="23485"/>
                    <a:pt x="35149" y="14376"/>
                    <a:pt x="33419" y="14376"/>
                  </a:cubicBezTo>
                  <a:cubicBezTo>
                    <a:pt x="33386" y="14376"/>
                    <a:pt x="33352" y="14379"/>
                    <a:pt x="33318" y="14386"/>
                  </a:cubicBezTo>
                  <a:cubicBezTo>
                    <a:pt x="31786" y="14740"/>
                    <a:pt x="23376" y="15849"/>
                    <a:pt x="20543" y="15849"/>
                  </a:cubicBezTo>
                  <a:cubicBezTo>
                    <a:pt x="20170" y="15849"/>
                    <a:pt x="19893" y="15830"/>
                    <a:pt x="19742" y="15787"/>
                  </a:cubicBezTo>
                  <a:cubicBezTo>
                    <a:pt x="18441" y="15420"/>
                    <a:pt x="8734" y="4245"/>
                    <a:pt x="5132" y="1477"/>
                  </a:cubicBezTo>
                  <a:cubicBezTo>
                    <a:pt x="3762" y="428"/>
                    <a:pt x="2825" y="1"/>
                    <a:pt x="2208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0"/>
            <p:cNvSpPr/>
            <p:nvPr/>
          </p:nvSpPr>
          <p:spPr>
            <a:xfrm>
              <a:off x="3125233" y="1219893"/>
              <a:ext cx="684705" cy="673460"/>
            </a:xfrm>
            <a:custGeom>
              <a:avLst/>
              <a:gdLst/>
              <a:ahLst/>
              <a:cxnLst/>
              <a:rect l="l" t="t" r="r" b="b"/>
              <a:pathLst>
                <a:path w="30140" h="29645" extrusionOk="0">
                  <a:moveTo>
                    <a:pt x="2179" y="0"/>
                  </a:moveTo>
                  <a:cubicBezTo>
                    <a:pt x="313" y="0"/>
                    <a:pt x="0" y="2645"/>
                    <a:pt x="1453" y="6765"/>
                  </a:cubicBezTo>
                  <a:cubicBezTo>
                    <a:pt x="2453" y="9601"/>
                    <a:pt x="9859" y="26846"/>
                    <a:pt x="15262" y="28915"/>
                  </a:cubicBezTo>
                  <a:cubicBezTo>
                    <a:pt x="16663" y="29458"/>
                    <a:pt x="18646" y="29644"/>
                    <a:pt x="20709" y="29644"/>
                  </a:cubicBezTo>
                  <a:cubicBezTo>
                    <a:pt x="25231" y="29644"/>
                    <a:pt x="30140" y="28748"/>
                    <a:pt x="30140" y="28748"/>
                  </a:cubicBezTo>
                  <a:lnTo>
                    <a:pt x="29873" y="14571"/>
                  </a:lnTo>
                  <a:cubicBezTo>
                    <a:pt x="29873" y="14571"/>
                    <a:pt x="24739" y="16282"/>
                    <a:pt x="21982" y="16282"/>
                  </a:cubicBezTo>
                  <a:cubicBezTo>
                    <a:pt x="21384" y="16282"/>
                    <a:pt x="20897" y="16202"/>
                    <a:pt x="20600" y="16005"/>
                  </a:cubicBezTo>
                  <a:cubicBezTo>
                    <a:pt x="17664" y="14104"/>
                    <a:pt x="8391" y="4230"/>
                    <a:pt x="6756" y="2729"/>
                  </a:cubicBezTo>
                  <a:cubicBezTo>
                    <a:pt x="5222" y="1261"/>
                    <a:pt x="3954" y="427"/>
                    <a:pt x="2954" y="127"/>
                  </a:cubicBezTo>
                  <a:cubicBezTo>
                    <a:pt x="2671" y="42"/>
                    <a:pt x="2413" y="0"/>
                    <a:pt x="2179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0"/>
            <p:cNvSpPr/>
            <p:nvPr/>
          </p:nvSpPr>
          <p:spPr>
            <a:xfrm>
              <a:off x="3745512" y="1572014"/>
              <a:ext cx="15175" cy="288467"/>
            </a:xfrm>
            <a:custGeom>
              <a:avLst/>
              <a:gdLst/>
              <a:ahLst/>
              <a:cxnLst/>
              <a:rect l="l" t="t" r="r" b="b"/>
              <a:pathLst>
                <a:path w="668" h="12698" extrusionOk="0">
                  <a:moveTo>
                    <a:pt x="143" y="0"/>
                  </a:moveTo>
                  <a:cubicBezTo>
                    <a:pt x="120" y="0"/>
                    <a:pt x="100" y="33"/>
                    <a:pt x="100" y="105"/>
                  </a:cubicBezTo>
                  <a:cubicBezTo>
                    <a:pt x="0" y="1973"/>
                    <a:pt x="100" y="10579"/>
                    <a:pt x="201" y="12647"/>
                  </a:cubicBezTo>
                  <a:cubicBezTo>
                    <a:pt x="201" y="12681"/>
                    <a:pt x="226" y="12697"/>
                    <a:pt x="251" y="12697"/>
                  </a:cubicBezTo>
                  <a:cubicBezTo>
                    <a:pt x="276" y="12697"/>
                    <a:pt x="301" y="12681"/>
                    <a:pt x="301" y="12647"/>
                  </a:cubicBezTo>
                  <a:cubicBezTo>
                    <a:pt x="301" y="10579"/>
                    <a:pt x="668" y="6376"/>
                    <a:pt x="201" y="72"/>
                  </a:cubicBezTo>
                  <a:cubicBezTo>
                    <a:pt x="185" y="25"/>
                    <a:pt x="162" y="0"/>
                    <a:pt x="14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0"/>
            <p:cNvSpPr/>
            <p:nvPr/>
          </p:nvSpPr>
          <p:spPr>
            <a:xfrm>
              <a:off x="3125983" y="1220643"/>
              <a:ext cx="584680" cy="672983"/>
            </a:xfrm>
            <a:custGeom>
              <a:avLst/>
              <a:gdLst/>
              <a:ahLst/>
              <a:cxnLst/>
              <a:rect l="l" t="t" r="r" b="b"/>
              <a:pathLst>
                <a:path w="25737" h="29624" extrusionOk="0">
                  <a:moveTo>
                    <a:pt x="2179" y="1"/>
                  </a:moveTo>
                  <a:cubicBezTo>
                    <a:pt x="313" y="1"/>
                    <a:pt x="1" y="2646"/>
                    <a:pt x="1453" y="6766"/>
                  </a:cubicBezTo>
                  <a:cubicBezTo>
                    <a:pt x="2454" y="9601"/>
                    <a:pt x="9826" y="26847"/>
                    <a:pt x="15263" y="28915"/>
                  </a:cubicBezTo>
                  <a:cubicBezTo>
                    <a:pt x="16649" y="29444"/>
                    <a:pt x="18632" y="29624"/>
                    <a:pt x="20702" y="29624"/>
                  </a:cubicBezTo>
                  <a:cubicBezTo>
                    <a:pt x="22419" y="29624"/>
                    <a:pt x="24194" y="29500"/>
                    <a:pt x="25737" y="29349"/>
                  </a:cubicBezTo>
                  <a:lnTo>
                    <a:pt x="3188" y="228"/>
                  </a:lnTo>
                  <a:cubicBezTo>
                    <a:pt x="3087" y="194"/>
                    <a:pt x="3021" y="161"/>
                    <a:pt x="2954" y="128"/>
                  </a:cubicBezTo>
                  <a:cubicBezTo>
                    <a:pt x="2672" y="42"/>
                    <a:pt x="2413" y="1"/>
                    <a:pt x="2179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0"/>
            <p:cNvSpPr/>
            <p:nvPr/>
          </p:nvSpPr>
          <p:spPr>
            <a:xfrm>
              <a:off x="2792967" y="1208171"/>
              <a:ext cx="629752" cy="784481"/>
            </a:xfrm>
            <a:custGeom>
              <a:avLst/>
              <a:gdLst/>
              <a:ahLst/>
              <a:cxnLst/>
              <a:rect l="l" t="t" r="r" b="b"/>
              <a:pathLst>
                <a:path w="27721" h="34532" extrusionOk="0">
                  <a:moveTo>
                    <a:pt x="15263" y="1"/>
                  </a:moveTo>
                  <a:cubicBezTo>
                    <a:pt x="13684" y="1"/>
                    <a:pt x="11994" y="736"/>
                    <a:pt x="10441" y="2411"/>
                  </a:cubicBezTo>
                  <a:cubicBezTo>
                    <a:pt x="4504" y="8849"/>
                    <a:pt x="0" y="34334"/>
                    <a:pt x="0" y="34334"/>
                  </a:cubicBezTo>
                  <a:cubicBezTo>
                    <a:pt x="2077" y="34484"/>
                    <a:pt x="6494" y="34531"/>
                    <a:pt x="11205" y="34531"/>
                  </a:cubicBezTo>
                  <a:cubicBezTo>
                    <a:pt x="19055" y="34531"/>
                    <a:pt x="27720" y="34401"/>
                    <a:pt x="27720" y="34401"/>
                  </a:cubicBezTo>
                  <a:lnTo>
                    <a:pt x="25752" y="20758"/>
                  </a:lnTo>
                  <a:cubicBezTo>
                    <a:pt x="25752" y="20758"/>
                    <a:pt x="27687" y="17522"/>
                    <a:pt x="27086" y="14486"/>
                  </a:cubicBezTo>
                  <a:cubicBezTo>
                    <a:pt x="26353" y="11117"/>
                    <a:pt x="19681" y="2278"/>
                    <a:pt x="19114" y="1677"/>
                  </a:cubicBezTo>
                  <a:cubicBezTo>
                    <a:pt x="18048" y="612"/>
                    <a:pt x="16702" y="1"/>
                    <a:pt x="15263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0"/>
            <p:cNvSpPr/>
            <p:nvPr/>
          </p:nvSpPr>
          <p:spPr>
            <a:xfrm>
              <a:off x="2642168" y="1220506"/>
              <a:ext cx="487290" cy="1744363"/>
            </a:xfrm>
            <a:custGeom>
              <a:avLst/>
              <a:gdLst/>
              <a:ahLst/>
              <a:cxnLst/>
              <a:rect l="l" t="t" r="r" b="b"/>
              <a:pathLst>
                <a:path w="21450" h="76785" extrusionOk="0">
                  <a:moveTo>
                    <a:pt x="19548" y="0"/>
                  </a:moveTo>
                  <a:cubicBezTo>
                    <a:pt x="19548" y="0"/>
                    <a:pt x="15378" y="534"/>
                    <a:pt x="10274" y="14844"/>
                  </a:cubicBezTo>
                  <a:cubicBezTo>
                    <a:pt x="4804" y="30289"/>
                    <a:pt x="0" y="73653"/>
                    <a:pt x="0" y="73653"/>
                  </a:cubicBezTo>
                  <a:cubicBezTo>
                    <a:pt x="0" y="73653"/>
                    <a:pt x="12686" y="76784"/>
                    <a:pt x="17680" y="76784"/>
                  </a:cubicBezTo>
                  <a:cubicBezTo>
                    <a:pt x="18719" y="76784"/>
                    <a:pt x="19425" y="76649"/>
                    <a:pt x="19614" y="76321"/>
                  </a:cubicBezTo>
                  <a:cubicBezTo>
                    <a:pt x="21449" y="73186"/>
                    <a:pt x="19548" y="0"/>
                    <a:pt x="19548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0"/>
            <p:cNvSpPr/>
            <p:nvPr/>
          </p:nvSpPr>
          <p:spPr>
            <a:xfrm>
              <a:off x="2767206" y="2212443"/>
              <a:ext cx="276608" cy="288035"/>
            </a:xfrm>
            <a:custGeom>
              <a:avLst/>
              <a:gdLst/>
              <a:ahLst/>
              <a:cxnLst/>
              <a:rect l="l" t="t" r="r" b="b"/>
              <a:pathLst>
                <a:path w="12176" h="12679" extrusionOk="0">
                  <a:moveTo>
                    <a:pt x="434" y="334"/>
                  </a:moveTo>
                  <a:cubicBezTo>
                    <a:pt x="2235" y="668"/>
                    <a:pt x="4103" y="835"/>
                    <a:pt x="5938" y="835"/>
                  </a:cubicBezTo>
                  <a:cubicBezTo>
                    <a:pt x="7792" y="835"/>
                    <a:pt x="10532" y="577"/>
                    <a:pt x="11722" y="460"/>
                  </a:cubicBezTo>
                  <a:lnTo>
                    <a:pt x="11722" y="460"/>
                  </a:lnTo>
                  <a:cubicBezTo>
                    <a:pt x="11683" y="921"/>
                    <a:pt x="11709" y="1897"/>
                    <a:pt x="11709" y="2102"/>
                  </a:cubicBezTo>
                  <a:cubicBezTo>
                    <a:pt x="9698" y="2367"/>
                    <a:pt x="7957" y="2465"/>
                    <a:pt x="6461" y="2465"/>
                  </a:cubicBezTo>
                  <a:cubicBezTo>
                    <a:pt x="3614" y="2465"/>
                    <a:pt x="1659" y="2109"/>
                    <a:pt x="434" y="1869"/>
                  </a:cubicBezTo>
                  <a:lnTo>
                    <a:pt x="434" y="334"/>
                  </a:lnTo>
                  <a:close/>
                  <a:moveTo>
                    <a:pt x="434" y="2236"/>
                  </a:moveTo>
                  <a:cubicBezTo>
                    <a:pt x="2419" y="2695"/>
                    <a:pt x="4497" y="2852"/>
                    <a:pt x="6354" y="2852"/>
                  </a:cubicBezTo>
                  <a:cubicBezTo>
                    <a:pt x="8678" y="2852"/>
                    <a:pt x="10656" y="2606"/>
                    <a:pt x="11675" y="2402"/>
                  </a:cubicBezTo>
                  <a:cubicBezTo>
                    <a:pt x="11675" y="2469"/>
                    <a:pt x="11709" y="6138"/>
                    <a:pt x="11675" y="7339"/>
                  </a:cubicBezTo>
                  <a:cubicBezTo>
                    <a:pt x="11642" y="8840"/>
                    <a:pt x="11609" y="10175"/>
                    <a:pt x="11008" y="10975"/>
                  </a:cubicBezTo>
                  <a:cubicBezTo>
                    <a:pt x="10508" y="11642"/>
                    <a:pt x="9140" y="12310"/>
                    <a:pt x="5938" y="12310"/>
                  </a:cubicBezTo>
                  <a:cubicBezTo>
                    <a:pt x="3636" y="12310"/>
                    <a:pt x="1702" y="11876"/>
                    <a:pt x="1134" y="11242"/>
                  </a:cubicBezTo>
                  <a:cubicBezTo>
                    <a:pt x="501" y="10508"/>
                    <a:pt x="434" y="8407"/>
                    <a:pt x="434" y="7139"/>
                  </a:cubicBezTo>
                  <a:lnTo>
                    <a:pt x="434" y="2236"/>
                  </a:lnTo>
                  <a:close/>
                  <a:moveTo>
                    <a:pt x="234" y="1"/>
                  </a:moveTo>
                  <a:cubicBezTo>
                    <a:pt x="167" y="34"/>
                    <a:pt x="167" y="3036"/>
                    <a:pt x="100" y="4504"/>
                  </a:cubicBezTo>
                  <a:cubicBezTo>
                    <a:pt x="0" y="7539"/>
                    <a:pt x="167" y="10975"/>
                    <a:pt x="801" y="11576"/>
                  </a:cubicBezTo>
                  <a:cubicBezTo>
                    <a:pt x="1830" y="12605"/>
                    <a:pt x="4354" y="12679"/>
                    <a:pt x="5664" y="12679"/>
                  </a:cubicBezTo>
                  <a:cubicBezTo>
                    <a:pt x="5882" y="12679"/>
                    <a:pt x="6067" y="12677"/>
                    <a:pt x="6205" y="12677"/>
                  </a:cubicBezTo>
                  <a:cubicBezTo>
                    <a:pt x="7205" y="12643"/>
                    <a:pt x="10841" y="12677"/>
                    <a:pt x="11675" y="10809"/>
                  </a:cubicBezTo>
                  <a:cubicBezTo>
                    <a:pt x="12076" y="9975"/>
                    <a:pt x="12176" y="5738"/>
                    <a:pt x="12142" y="4237"/>
                  </a:cubicBezTo>
                  <a:cubicBezTo>
                    <a:pt x="12142" y="3683"/>
                    <a:pt x="12029" y="1086"/>
                    <a:pt x="11985" y="424"/>
                  </a:cubicBezTo>
                  <a:lnTo>
                    <a:pt x="11985" y="424"/>
                  </a:lnTo>
                  <a:cubicBezTo>
                    <a:pt x="11992" y="403"/>
                    <a:pt x="11988" y="349"/>
                    <a:pt x="11976" y="300"/>
                  </a:cubicBezTo>
                  <a:lnTo>
                    <a:pt x="11976" y="300"/>
                  </a:lnTo>
                  <a:cubicBezTo>
                    <a:pt x="11975" y="289"/>
                    <a:pt x="11972" y="279"/>
                    <a:pt x="11967" y="271"/>
                  </a:cubicBezTo>
                  <a:lnTo>
                    <a:pt x="11967" y="271"/>
                  </a:lnTo>
                  <a:cubicBezTo>
                    <a:pt x="11953" y="232"/>
                    <a:pt x="11933" y="201"/>
                    <a:pt x="11909" y="201"/>
                  </a:cubicBezTo>
                  <a:cubicBezTo>
                    <a:pt x="11175" y="201"/>
                    <a:pt x="8540" y="468"/>
                    <a:pt x="5905" y="468"/>
                  </a:cubicBezTo>
                  <a:cubicBezTo>
                    <a:pt x="4003" y="434"/>
                    <a:pt x="2102" y="268"/>
                    <a:pt x="234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0"/>
            <p:cNvSpPr/>
            <p:nvPr/>
          </p:nvSpPr>
          <p:spPr>
            <a:xfrm>
              <a:off x="3211265" y="1232615"/>
              <a:ext cx="359982" cy="1694498"/>
            </a:xfrm>
            <a:custGeom>
              <a:avLst/>
              <a:gdLst/>
              <a:ahLst/>
              <a:cxnLst/>
              <a:rect l="l" t="t" r="r" b="b"/>
              <a:pathLst>
                <a:path w="15846" h="74590" extrusionOk="0">
                  <a:moveTo>
                    <a:pt x="1" y="1"/>
                  </a:moveTo>
                  <a:lnTo>
                    <a:pt x="1" y="1"/>
                  </a:lnTo>
                  <a:cubicBezTo>
                    <a:pt x="1168" y="5004"/>
                    <a:pt x="1969" y="10041"/>
                    <a:pt x="2402" y="15145"/>
                  </a:cubicBezTo>
                  <a:cubicBezTo>
                    <a:pt x="4337" y="35960"/>
                    <a:pt x="7906" y="73120"/>
                    <a:pt x="9007" y="74421"/>
                  </a:cubicBezTo>
                  <a:cubicBezTo>
                    <a:pt x="9103" y="74538"/>
                    <a:pt x="9290" y="74589"/>
                    <a:pt x="9543" y="74589"/>
                  </a:cubicBezTo>
                  <a:cubicBezTo>
                    <a:pt x="11230" y="74589"/>
                    <a:pt x="15845" y="72319"/>
                    <a:pt x="15845" y="72319"/>
                  </a:cubicBezTo>
                  <a:lnTo>
                    <a:pt x="7473" y="19448"/>
                  </a:lnTo>
                  <a:cubicBezTo>
                    <a:pt x="8540" y="17647"/>
                    <a:pt x="8974" y="15545"/>
                    <a:pt x="8673" y="13477"/>
                  </a:cubicBezTo>
                  <a:cubicBezTo>
                    <a:pt x="8073" y="10141"/>
                    <a:pt x="1135" y="501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0"/>
            <p:cNvSpPr/>
            <p:nvPr/>
          </p:nvSpPr>
          <p:spPr>
            <a:xfrm>
              <a:off x="3315833" y="1368261"/>
              <a:ext cx="116723" cy="648516"/>
            </a:xfrm>
            <a:custGeom>
              <a:avLst/>
              <a:gdLst/>
              <a:ahLst/>
              <a:cxnLst/>
              <a:rect l="l" t="t" r="r" b="b"/>
              <a:pathLst>
                <a:path w="5138" h="28547" extrusionOk="0">
                  <a:moveTo>
                    <a:pt x="34" y="1"/>
                  </a:moveTo>
                  <a:cubicBezTo>
                    <a:pt x="34" y="1"/>
                    <a:pt x="1" y="34"/>
                    <a:pt x="1" y="34"/>
                  </a:cubicBezTo>
                  <a:cubicBezTo>
                    <a:pt x="601" y="1035"/>
                    <a:pt x="1235" y="2036"/>
                    <a:pt x="1869" y="3003"/>
                  </a:cubicBezTo>
                  <a:cubicBezTo>
                    <a:pt x="2870" y="4604"/>
                    <a:pt x="3837" y="6305"/>
                    <a:pt x="4070" y="8140"/>
                  </a:cubicBezTo>
                  <a:cubicBezTo>
                    <a:pt x="4171" y="9074"/>
                    <a:pt x="4070" y="10008"/>
                    <a:pt x="3804" y="10909"/>
                  </a:cubicBezTo>
                  <a:cubicBezTo>
                    <a:pt x="3704" y="11342"/>
                    <a:pt x="3537" y="11776"/>
                    <a:pt x="3337" y="12210"/>
                  </a:cubicBezTo>
                  <a:cubicBezTo>
                    <a:pt x="3103" y="12577"/>
                    <a:pt x="2870" y="13010"/>
                    <a:pt x="2703" y="13410"/>
                  </a:cubicBezTo>
                  <a:cubicBezTo>
                    <a:pt x="2836" y="14511"/>
                    <a:pt x="3003" y="15645"/>
                    <a:pt x="3170" y="16746"/>
                  </a:cubicBezTo>
                  <a:cubicBezTo>
                    <a:pt x="3437" y="18714"/>
                    <a:pt x="3737" y="20716"/>
                    <a:pt x="4037" y="22684"/>
                  </a:cubicBezTo>
                  <a:cubicBezTo>
                    <a:pt x="4204" y="23651"/>
                    <a:pt x="4371" y="24618"/>
                    <a:pt x="4537" y="25586"/>
                  </a:cubicBezTo>
                  <a:cubicBezTo>
                    <a:pt x="4704" y="26587"/>
                    <a:pt x="4904" y="27521"/>
                    <a:pt x="5071" y="28521"/>
                  </a:cubicBezTo>
                  <a:cubicBezTo>
                    <a:pt x="5071" y="28538"/>
                    <a:pt x="5088" y="28546"/>
                    <a:pt x="5105" y="28546"/>
                  </a:cubicBezTo>
                  <a:cubicBezTo>
                    <a:pt x="5121" y="28546"/>
                    <a:pt x="5138" y="28538"/>
                    <a:pt x="5138" y="28521"/>
                  </a:cubicBezTo>
                  <a:cubicBezTo>
                    <a:pt x="4971" y="27387"/>
                    <a:pt x="4871" y="26253"/>
                    <a:pt x="4738" y="25152"/>
                  </a:cubicBezTo>
                  <a:cubicBezTo>
                    <a:pt x="4504" y="23151"/>
                    <a:pt x="4237" y="21149"/>
                    <a:pt x="3970" y="19181"/>
                  </a:cubicBezTo>
                  <a:cubicBezTo>
                    <a:pt x="3670" y="17247"/>
                    <a:pt x="3403" y="15278"/>
                    <a:pt x="3070" y="13344"/>
                  </a:cubicBezTo>
                  <a:cubicBezTo>
                    <a:pt x="3070" y="13310"/>
                    <a:pt x="3603" y="12610"/>
                    <a:pt x="3770" y="12276"/>
                  </a:cubicBezTo>
                  <a:cubicBezTo>
                    <a:pt x="4004" y="11809"/>
                    <a:pt x="4204" y="11276"/>
                    <a:pt x="4337" y="10775"/>
                  </a:cubicBezTo>
                  <a:cubicBezTo>
                    <a:pt x="4738" y="8874"/>
                    <a:pt x="4471" y="6906"/>
                    <a:pt x="3570" y="5205"/>
                  </a:cubicBezTo>
                  <a:cubicBezTo>
                    <a:pt x="3170" y="4404"/>
                    <a:pt x="2669" y="3603"/>
                    <a:pt x="2136" y="2870"/>
                  </a:cubicBezTo>
                  <a:cubicBezTo>
                    <a:pt x="1902" y="2269"/>
                    <a:pt x="1669" y="1669"/>
                    <a:pt x="1369" y="1102"/>
                  </a:cubicBezTo>
                  <a:cubicBezTo>
                    <a:pt x="1369" y="1081"/>
                    <a:pt x="1359" y="1073"/>
                    <a:pt x="1347" y="1073"/>
                  </a:cubicBezTo>
                  <a:cubicBezTo>
                    <a:pt x="1319" y="1073"/>
                    <a:pt x="1279" y="1112"/>
                    <a:pt x="1302" y="1135"/>
                  </a:cubicBezTo>
                  <a:cubicBezTo>
                    <a:pt x="1469" y="1602"/>
                    <a:pt x="1669" y="2036"/>
                    <a:pt x="1869" y="2503"/>
                  </a:cubicBezTo>
                  <a:cubicBezTo>
                    <a:pt x="1268" y="1669"/>
                    <a:pt x="668" y="835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0"/>
            <p:cNvSpPr/>
            <p:nvPr/>
          </p:nvSpPr>
          <p:spPr>
            <a:xfrm>
              <a:off x="3212787" y="1237931"/>
              <a:ext cx="109135" cy="462278"/>
            </a:xfrm>
            <a:custGeom>
              <a:avLst/>
              <a:gdLst/>
              <a:ahLst/>
              <a:cxnLst/>
              <a:rect l="l" t="t" r="r" b="b"/>
              <a:pathLst>
                <a:path w="4804" h="20349" extrusionOk="0">
                  <a:moveTo>
                    <a:pt x="0" y="0"/>
                  </a:moveTo>
                  <a:lnTo>
                    <a:pt x="0" y="0"/>
                  </a:lnTo>
                  <a:cubicBezTo>
                    <a:pt x="634" y="1001"/>
                    <a:pt x="1301" y="1968"/>
                    <a:pt x="1968" y="2936"/>
                  </a:cubicBezTo>
                  <a:cubicBezTo>
                    <a:pt x="2636" y="3858"/>
                    <a:pt x="3274" y="4810"/>
                    <a:pt x="3910" y="5735"/>
                  </a:cubicBezTo>
                  <a:lnTo>
                    <a:pt x="3910" y="5735"/>
                  </a:lnTo>
                  <a:lnTo>
                    <a:pt x="2335" y="7372"/>
                  </a:lnTo>
                  <a:lnTo>
                    <a:pt x="2202" y="7506"/>
                  </a:lnTo>
                  <a:lnTo>
                    <a:pt x="2369" y="7673"/>
                  </a:lnTo>
                  <a:cubicBezTo>
                    <a:pt x="3052" y="8324"/>
                    <a:pt x="3736" y="8975"/>
                    <a:pt x="4419" y="9626"/>
                  </a:cubicBezTo>
                  <a:lnTo>
                    <a:pt x="4419" y="9626"/>
                  </a:lnTo>
                  <a:cubicBezTo>
                    <a:pt x="4158" y="11387"/>
                    <a:pt x="3898" y="13149"/>
                    <a:pt x="3670" y="14911"/>
                  </a:cubicBezTo>
                  <a:cubicBezTo>
                    <a:pt x="3436" y="16746"/>
                    <a:pt x="3203" y="18547"/>
                    <a:pt x="3002" y="20348"/>
                  </a:cubicBezTo>
                  <a:cubicBezTo>
                    <a:pt x="3336" y="18547"/>
                    <a:pt x="3636" y="16746"/>
                    <a:pt x="3936" y="14944"/>
                  </a:cubicBezTo>
                  <a:cubicBezTo>
                    <a:pt x="4270" y="13143"/>
                    <a:pt x="4537" y="11342"/>
                    <a:pt x="4804" y="9541"/>
                  </a:cubicBezTo>
                  <a:lnTo>
                    <a:pt x="4804" y="9440"/>
                  </a:lnTo>
                  <a:lnTo>
                    <a:pt x="4737" y="9374"/>
                  </a:lnTo>
                  <a:cubicBezTo>
                    <a:pt x="4085" y="8722"/>
                    <a:pt x="3433" y="8099"/>
                    <a:pt x="2782" y="7478"/>
                  </a:cubicBezTo>
                  <a:lnTo>
                    <a:pt x="2782" y="7478"/>
                  </a:lnTo>
                  <a:lnTo>
                    <a:pt x="4270" y="5838"/>
                  </a:lnTo>
                  <a:lnTo>
                    <a:pt x="4403" y="5771"/>
                  </a:lnTo>
                  <a:lnTo>
                    <a:pt x="4303" y="5671"/>
                  </a:lnTo>
                  <a:cubicBezTo>
                    <a:pt x="3603" y="4704"/>
                    <a:pt x="2869" y="3770"/>
                    <a:pt x="2169" y="2802"/>
                  </a:cubicBezTo>
                  <a:cubicBezTo>
                    <a:pt x="1435" y="1868"/>
                    <a:pt x="734" y="934"/>
                    <a:pt x="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0"/>
            <p:cNvSpPr/>
            <p:nvPr/>
          </p:nvSpPr>
          <p:spPr>
            <a:xfrm>
              <a:off x="2527740" y="1231729"/>
              <a:ext cx="581409" cy="682865"/>
            </a:xfrm>
            <a:custGeom>
              <a:avLst/>
              <a:gdLst/>
              <a:ahLst/>
              <a:cxnLst/>
              <a:rect l="l" t="t" r="r" b="b"/>
              <a:pathLst>
                <a:path w="25593" h="30059" extrusionOk="0">
                  <a:moveTo>
                    <a:pt x="23846" y="1"/>
                  </a:moveTo>
                  <a:cubicBezTo>
                    <a:pt x="23582" y="1"/>
                    <a:pt x="23243" y="96"/>
                    <a:pt x="22817" y="307"/>
                  </a:cubicBezTo>
                  <a:cubicBezTo>
                    <a:pt x="16712" y="3309"/>
                    <a:pt x="0" y="22823"/>
                    <a:pt x="2169" y="28827"/>
                  </a:cubicBezTo>
                  <a:cubicBezTo>
                    <a:pt x="2483" y="29689"/>
                    <a:pt x="3033" y="30059"/>
                    <a:pt x="3746" y="30059"/>
                  </a:cubicBezTo>
                  <a:cubicBezTo>
                    <a:pt x="8028" y="30059"/>
                    <a:pt x="18161" y="16714"/>
                    <a:pt x="18047" y="16485"/>
                  </a:cubicBezTo>
                  <a:cubicBezTo>
                    <a:pt x="17913" y="16251"/>
                    <a:pt x="21416" y="9380"/>
                    <a:pt x="22850" y="6578"/>
                  </a:cubicBezTo>
                  <a:cubicBezTo>
                    <a:pt x="24096" y="4145"/>
                    <a:pt x="25593" y="1"/>
                    <a:pt x="23846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0"/>
            <p:cNvSpPr/>
            <p:nvPr/>
          </p:nvSpPr>
          <p:spPr>
            <a:xfrm>
              <a:off x="2930135" y="1423010"/>
              <a:ext cx="99275" cy="191872"/>
            </a:xfrm>
            <a:custGeom>
              <a:avLst/>
              <a:gdLst/>
              <a:ahLst/>
              <a:cxnLst/>
              <a:rect l="l" t="t" r="r" b="b"/>
              <a:pathLst>
                <a:path w="4370" h="8446" extrusionOk="0">
                  <a:moveTo>
                    <a:pt x="4349" y="1"/>
                  </a:moveTo>
                  <a:cubicBezTo>
                    <a:pt x="4337" y="1"/>
                    <a:pt x="4320" y="9"/>
                    <a:pt x="4303" y="26"/>
                  </a:cubicBezTo>
                  <a:cubicBezTo>
                    <a:pt x="3903" y="693"/>
                    <a:pt x="3503" y="1394"/>
                    <a:pt x="3136" y="2127"/>
                  </a:cubicBezTo>
                  <a:cubicBezTo>
                    <a:pt x="2769" y="2795"/>
                    <a:pt x="2402" y="3495"/>
                    <a:pt x="2035" y="4196"/>
                  </a:cubicBezTo>
                  <a:cubicBezTo>
                    <a:pt x="1668" y="4896"/>
                    <a:pt x="1301" y="5597"/>
                    <a:pt x="967" y="6297"/>
                  </a:cubicBezTo>
                  <a:cubicBezTo>
                    <a:pt x="601" y="6964"/>
                    <a:pt x="267" y="7665"/>
                    <a:pt x="0" y="8399"/>
                  </a:cubicBezTo>
                  <a:cubicBezTo>
                    <a:pt x="0" y="8422"/>
                    <a:pt x="33" y="8446"/>
                    <a:pt x="65" y="8446"/>
                  </a:cubicBezTo>
                  <a:cubicBezTo>
                    <a:pt x="78" y="8446"/>
                    <a:pt x="90" y="8442"/>
                    <a:pt x="100" y="8432"/>
                  </a:cubicBezTo>
                  <a:cubicBezTo>
                    <a:pt x="534" y="7765"/>
                    <a:pt x="934" y="7064"/>
                    <a:pt x="1301" y="6364"/>
                  </a:cubicBezTo>
                  <a:cubicBezTo>
                    <a:pt x="1668" y="5663"/>
                    <a:pt x="2002" y="4963"/>
                    <a:pt x="2368" y="4262"/>
                  </a:cubicBezTo>
                  <a:cubicBezTo>
                    <a:pt x="2502" y="3962"/>
                    <a:pt x="2669" y="3662"/>
                    <a:pt x="2802" y="3395"/>
                  </a:cubicBezTo>
                  <a:lnTo>
                    <a:pt x="2969" y="3195"/>
                  </a:lnTo>
                  <a:cubicBezTo>
                    <a:pt x="3136" y="3028"/>
                    <a:pt x="3269" y="2828"/>
                    <a:pt x="3436" y="2628"/>
                  </a:cubicBezTo>
                  <a:cubicBezTo>
                    <a:pt x="3736" y="2261"/>
                    <a:pt x="4003" y="1861"/>
                    <a:pt x="4303" y="1460"/>
                  </a:cubicBezTo>
                  <a:cubicBezTo>
                    <a:pt x="4327" y="1437"/>
                    <a:pt x="4300" y="1413"/>
                    <a:pt x="4283" y="1413"/>
                  </a:cubicBezTo>
                  <a:cubicBezTo>
                    <a:pt x="4276" y="1413"/>
                    <a:pt x="4270" y="1417"/>
                    <a:pt x="4270" y="1427"/>
                  </a:cubicBezTo>
                  <a:cubicBezTo>
                    <a:pt x="3936" y="1760"/>
                    <a:pt x="3603" y="2127"/>
                    <a:pt x="3302" y="2494"/>
                  </a:cubicBezTo>
                  <a:lnTo>
                    <a:pt x="3102" y="2694"/>
                  </a:lnTo>
                  <a:lnTo>
                    <a:pt x="3403" y="2127"/>
                  </a:lnTo>
                  <a:cubicBezTo>
                    <a:pt x="3769" y="1427"/>
                    <a:pt x="4103" y="760"/>
                    <a:pt x="4370" y="26"/>
                  </a:cubicBezTo>
                  <a:cubicBezTo>
                    <a:pt x="4370" y="9"/>
                    <a:pt x="4362" y="1"/>
                    <a:pt x="434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0"/>
            <p:cNvSpPr/>
            <p:nvPr/>
          </p:nvSpPr>
          <p:spPr>
            <a:xfrm>
              <a:off x="3012736" y="1239453"/>
              <a:ext cx="75036" cy="466822"/>
            </a:xfrm>
            <a:custGeom>
              <a:avLst/>
              <a:gdLst/>
              <a:ahLst/>
              <a:cxnLst/>
              <a:rect l="l" t="t" r="r" b="b"/>
              <a:pathLst>
                <a:path w="3303" h="20549" extrusionOk="0">
                  <a:moveTo>
                    <a:pt x="3202" y="0"/>
                  </a:moveTo>
                  <a:cubicBezTo>
                    <a:pt x="2635" y="1001"/>
                    <a:pt x="2102" y="2035"/>
                    <a:pt x="1601" y="3069"/>
                  </a:cubicBezTo>
                  <a:cubicBezTo>
                    <a:pt x="1067" y="4103"/>
                    <a:pt x="534" y="5104"/>
                    <a:pt x="33" y="6138"/>
                  </a:cubicBezTo>
                  <a:lnTo>
                    <a:pt x="0" y="6271"/>
                  </a:lnTo>
                  <a:lnTo>
                    <a:pt x="100" y="6371"/>
                  </a:lnTo>
                  <a:lnTo>
                    <a:pt x="1693" y="7780"/>
                  </a:lnTo>
                  <a:lnTo>
                    <a:pt x="1693" y="7780"/>
                  </a:lnTo>
                  <a:cubicBezTo>
                    <a:pt x="1166" y="8471"/>
                    <a:pt x="666" y="9189"/>
                    <a:pt x="167" y="9907"/>
                  </a:cubicBezTo>
                  <a:lnTo>
                    <a:pt x="100" y="10007"/>
                  </a:lnTo>
                  <a:lnTo>
                    <a:pt x="133" y="10107"/>
                  </a:lnTo>
                  <a:cubicBezTo>
                    <a:pt x="634" y="11842"/>
                    <a:pt x="1134" y="13576"/>
                    <a:pt x="1668" y="15344"/>
                  </a:cubicBezTo>
                  <a:cubicBezTo>
                    <a:pt x="2202" y="17079"/>
                    <a:pt x="2769" y="18814"/>
                    <a:pt x="3302" y="20548"/>
                  </a:cubicBezTo>
                  <a:cubicBezTo>
                    <a:pt x="2869" y="18780"/>
                    <a:pt x="2402" y="17012"/>
                    <a:pt x="1935" y="15244"/>
                  </a:cubicBezTo>
                  <a:cubicBezTo>
                    <a:pt x="1478" y="13514"/>
                    <a:pt x="989" y="11815"/>
                    <a:pt x="499" y="10086"/>
                  </a:cubicBezTo>
                  <a:lnTo>
                    <a:pt x="499" y="10086"/>
                  </a:lnTo>
                  <a:cubicBezTo>
                    <a:pt x="1042" y="9348"/>
                    <a:pt x="1556" y="8612"/>
                    <a:pt x="2102" y="7906"/>
                  </a:cubicBezTo>
                  <a:lnTo>
                    <a:pt x="2202" y="7739"/>
                  </a:lnTo>
                  <a:lnTo>
                    <a:pt x="2068" y="7606"/>
                  </a:lnTo>
                  <a:lnTo>
                    <a:pt x="402" y="6191"/>
                  </a:lnTo>
                  <a:lnTo>
                    <a:pt x="402" y="6191"/>
                  </a:lnTo>
                  <a:cubicBezTo>
                    <a:pt x="877" y="5176"/>
                    <a:pt x="1324" y="4187"/>
                    <a:pt x="1801" y="3169"/>
                  </a:cubicBezTo>
                  <a:cubicBezTo>
                    <a:pt x="2268" y="2135"/>
                    <a:pt x="2735" y="1068"/>
                    <a:pt x="3202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0"/>
            <p:cNvSpPr/>
            <p:nvPr/>
          </p:nvSpPr>
          <p:spPr>
            <a:xfrm>
              <a:off x="3046654" y="1185612"/>
              <a:ext cx="244213" cy="212159"/>
            </a:xfrm>
            <a:custGeom>
              <a:avLst/>
              <a:gdLst/>
              <a:ahLst/>
              <a:cxnLst/>
              <a:rect l="l" t="t" r="r" b="b"/>
              <a:pathLst>
                <a:path w="10750" h="9339" extrusionOk="0">
                  <a:moveTo>
                    <a:pt x="5072" y="1"/>
                  </a:moveTo>
                  <a:cubicBezTo>
                    <a:pt x="2733" y="1"/>
                    <a:pt x="0" y="1370"/>
                    <a:pt x="175" y="4138"/>
                  </a:cubicBezTo>
                  <a:cubicBezTo>
                    <a:pt x="190" y="4330"/>
                    <a:pt x="322" y="4418"/>
                    <a:pt x="463" y="4418"/>
                  </a:cubicBezTo>
                  <a:cubicBezTo>
                    <a:pt x="639" y="4418"/>
                    <a:pt x="827" y="4279"/>
                    <a:pt x="809" y="4038"/>
                  </a:cubicBezTo>
                  <a:cubicBezTo>
                    <a:pt x="642" y="1870"/>
                    <a:pt x="2443" y="1103"/>
                    <a:pt x="4078" y="869"/>
                  </a:cubicBezTo>
                  <a:cubicBezTo>
                    <a:pt x="4523" y="808"/>
                    <a:pt x="4935" y="769"/>
                    <a:pt x="5316" y="769"/>
                  </a:cubicBezTo>
                  <a:cubicBezTo>
                    <a:pt x="6592" y="769"/>
                    <a:pt x="7528" y="1199"/>
                    <a:pt x="8247" y="2637"/>
                  </a:cubicBezTo>
                  <a:cubicBezTo>
                    <a:pt x="9215" y="4638"/>
                    <a:pt x="9715" y="6940"/>
                    <a:pt x="10115" y="9108"/>
                  </a:cubicBezTo>
                  <a:cubicBezTo>
                    <a:pt x="10159" y="9267"/>
                    <a:pt x="10283" y="9338"/>
                    <a:pt x="10411" y="9338"/>
                  </a:cubicBezTo>
                  <a:cubicBezTo>
                    <a:pt x="10578" y="9338"/>
                    <a:pt x="10749" y="9216"/>
                    <a:pt x="10749" y="9008"/>
                  </a:cubicBezTo>
                  <a:cubicBezTo>
                    <a:pt x="10315" y="6506"/>
                    <a:pt x="9682" y="1836"/>
                    <a:pt x="7180" y="469"/>
                  </a:cubicBezTo>
                  <a:cubicBezTo>
                    <a:pt x="6607" y="157"/>
                    <a:pt x="5862" y="1"/>
                    <a:pt x="5072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0"/>
            <p:cNvSpPr/>
            <p:nvPr/>
          </p:nvSpPr>
          <p:spPr>
            <a:xfrm>
              <a:off x="3243841" y="1384663"/>
              <a:ext cx="79920" cy="67039"/>
            </a:xfrm>
            <a:custGeom>
              <a:avLst/>
              <a:gdLst/>
              <a:ahLst/>
              <a:cxnLst/>
              <a:rect l="l" t="t" r="r" b="b"/>
              <a:pathLst>
                <a:path w="3518" h="2951" extrusionOk="0">
                  <a:moveTo>
                    <a:pt x="1895" y="1"/>
                  </a:moveTo>
                  <a:cubicBezTo>
                    <a:pt x="1831" y="1"/>
                    <a:pt x="1767" y="5"/>
                    <a:pt x="1702" y="13"/>
                  </a:cubicBezTo>
                  <a:cubicBezTo>
                    <a:pt x="401" y="213"/>
                    <a:pt x="1" y="1881"/>
                    <a:pt x="1068" y="2648"/>
                  </a:cubicBezTo>
                  <a:cubicBezTo>
                    <a:pt x="1339" y="2857"/>
                    <a:pt x="1639" y="2950"/>
                    <a:pt x="1931" y="2950"/>
                  </a:cubicBezTo>
                  <a:cubicBezTo>
                    <a:pt x="2756" y="2950"/>
                    <a:pt x="3518" y="2208"/>
                    <a:pt x="3370" y="1247"/>
                  </a:cubicBezTo>
                  <a:cubicBezTo>
                    <a:pt x="3247" y="511"/>
                    <a:pt x="2617" y="1"/>
                    <a:pt x="189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0"/>
            <p:cNvSpPr/>
            <p:nvPr/>
          </p:nvSpPr>
          <p:spPr>
            <a:xfrm>
              <a:off x="3261288" y="1398180"/>
              <a:ext cx="47934" cy="40006"/>
            </a:xfrm>
            <a:custGeom>
              <a:avLst/>
              <a:gdLst/>
              <a:ahLst/>
              <a:cxnLst/>
              <a:rect l="l" t="t" r="r" b="b"/>
              <a:pathLst>
                <a:path w="2110" h="1761" extrusionOk="0">
                  <a:moveTo>
                    <a:pt x="1177" y="0"/>
                  </a:moveTo>
                  <a:cubicBezTo>
                    <a:pt x="1120" y="0"/>
                    <a:pt x="1061" y="6"/>
                    <a:pt x="1001" y="18"/>
                  </a:cubicBezTo>
                  <a:cubicBezTo>
                    <a:pt x="234" y="118"/>
                    <a:pt x="0" y="1119"/>
                    <a:pt x="634" y="1586"/>
                  </a:cubicBezTo>
                  <a:cubicBezTo>
                    <a:pt x="798" y="1707"/>
                    <a:pt x="978" y="1761"/>
                    <a:pt x="1153" y="1761"/>
                  </a:cubicBezTo>
                  <a:cubicBezTo>
                    <a:pt x="1652" y="1761"/>
                    <a:pt x="2109" y="1320"/>
                    <a:pt x="2035" y="752"/>
                  </a:cubicBezTo>
                  <a:cubicBezTo>
                    <a:pt x="1947" y="312"/>
                    <a:pt x="1600" y="0"/>
                    <a:pt x="117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0"/>
            <p:cNvSpPr/>
            <p:nvPr/>
          </p:nvSpPr>
          <p:spPr>
            <a:xfrm>
              <a:off x="3096836" y="1432688"/>
              <a:ext cx="54590" cy="215975"/>
            </a:xfrm>
            <a:custGeom>
              <a:avLst/>
              <a:gdLst/>
              <a:ahLst/>
              <a:cxnLst/>
              <a:rect l="l" t="t" r="r" b="b"/>
              <a:pathLst>
                <a:path w="2403" h="9507" extrusionOk="0">
                  <a:moveTo>
                    <a:pt x="801" y="0"/>
                  </a:moveTo>
                  <a:lnTo>
                    <a:pt x="334" y="134"/>
                  </a:lnTo>
                  <a:cubicBezTo>
                    <a:pt x="1935" y="6205"/>
                    <a:pt x="1635" y="7572"/>
                    <a:pt x="1268" y="8073"/>
                  </a:cubicBezTo>
                  <a:cubicBezTo>
                    <a:pt x="901" y="8506"/>
                    <a:pt x="501" y="8840"/>
                    <a:pt x="1" y="9107"/>
                  </a:cubicBezTo>
                  <a:lnTo>
                    <a:pt x="201" y="9507"/>
                  </a:lnTo>
                  <a:cubicBezTo>
                    <a:pt x="735" y="9240"/>
                    <a:pt x="1235" y="8840"/>
                    <a:pt x="1635" y="8340"/>
                  </a:cubicBezTo>
                  <a:cubicBezTo>
                    <a:pt x="2136" y="7639"/>
                    <a:pt x="2402" y="6138"/>
                    <a:pt x="801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0"/>
            <p:cNvSpPr/>
            <p:nvPr/>
          </p:nvSpPr>
          <p:spPr>
            <a:xfrm>
              <a:off x="3079412" y="1630603"/>
              <a:ext cx="36393" cy="28533"/>
            </a:xfrm>
            <a:custGeom>
              <a:avLst/>
              <a:gdLst/>
              <a:ahLst/>
              <a:cxnLst/>
              <a:rect l="l" t="t" r="r" b="b"/>
              <a:pathLst>
                <a:path w="1602" h="1256" extrusionOk="0">
                  <a:moveTo>
                    <a:pt x="1059" y="0"/>
                  </a:moveTo>
                  <a:cubicBezTo>
                    <a:pt x="984" y="0"/>
                    <a:pt x="908" y="19"/>
                    <a:pt x="834" y="61"/>
                  </a:cubicBezTo>
                  <a:lnTo>
                    <a:pt x="301" y="361"/>
                  </a:lnTo>
                  <a:cubicBezTo>
                    <a:pt x="67" y="495"/>
                    <a:pt x="0" y="762"/>
                    <a:pt x="101" y="995"/>
                  </a:cubicBezTo>
                  <a:lnTo>
                    <a:pt x="134" y="995"/>
                  </a:lnTo>
                  <a:cubicBezTo>
                    <a:pt x="203" y="1157"/>
                    <a:pt x="369" y="1255"/>
                    <a:pt x="531" y="1255"/>
                  </a:cubicBezTo>
                  <a:cubicBezTo>
                    <a:pt x="603" y="1255"/>
                    <a:pt x="673" y="1236"/>
                    <a:pt x="734" y="1195"/>
                  </a:cubicBezTo>
                  <a:lnTo>
                    <a:pt x="1301" y="895"/>
                  </a:lnTo>
                  <a:cubicBezTo>
                    <a:pt x="1502" y="762"/>
                    <a:pt x="1602" y="495"/>
                    <a:pt x="1468" y="261"/>
                  </a:cubicBezTo>
                  <a:lnTo>
                    <a:pt x="1468" y="228"/>
                  </a:lnTo>
                  <a:cubicBezTo>
                    <a:pt x="1377" y="91"/>
                    <a:pt x="1222" y="0"/>
                    <a:pt x="10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0"/>
            <p:cNvSpPr/>
            <p:nvPr/>
          </p:nvSpPr>
          <p:spPr>
            <a:xfrm>
              <a:off x="2978615" y="1434187"/>
              <a:ext cx="52318" cy="215248"/>
            </a:xfrm>
            <a:custGeom>
              <a:avLst/>
              <a:gdLst/>
              <a:ahLst/>
              <a:cxnLst/>
              <a:rect l="l" t="t" r="r" b="b"/>
              <a:pathLst>
                <a:path w="2303" h="9475" extrusionOk="0">
                  <a:moveTo>
                    <a:pt x="1569" y="1"/>
                  </a:moveTo>
                  <a:cubicBezTo>
                    <a:pt x="234" y="4938"/>
                    <a:pt x="1" y="7373"/>
                    <a:pt x="668" y="8340"/>
                  </a:cubicBezTo>
                  <a:cubicBezTo>
                    <a:pt x="1068" y="8807"/>
                    <a:pt x="1569" y="9208"/>
                    <a:pt x="2136" y="9474"/>
                  </a:cubicBezTo>
                  <a:lnTo>
                    <a:pt x="2303" y="9074"/>
                  </a:lnTo>
                  <a:cubicBezTo>
                    <a:pt x="1836" y="8841"/>
                    <a:pt x="1402" y="8474"/>
                    <a:pt x="1068" y="8040"/>
                  </a:cubicBezTo>
                  <a:cubicBezTo>
                    <a:pt x="468" y="7239"/>
                    <a:pt x="768" y="4704"/>
                    <a:pt x="2002" y="101"/>
                  </a:cubicBezTo>
                  <a:lnTo>
                    <a:pt x="1569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0"/>
            <p:cNvSpPr/>
            <p:nvPr/>
          </p:nvSpPr>
          <p:spPr>
            <a:xfrm>
              <a:off x="3012736" y="1632125"/>
              <a:ext cx="36393" cy="27943"/>
            </a:xfrm>
            <a:custGeom>
              <a:avLst/>
              <a:gdLst/>
              <a:ahLst/>
              <a:cxnLst/>
              <a:rect l="l" t="t" r="r" b="b"/>
              <a:pathLst>
                <a:path w="1602" h="1230" extrusionOk="0">
                  <a:moveTo>
                    <a:pt x="536" y="0"/>
                  </a:moveTo>
                  <a:cubicBezTo>
                    <a:pt x="365" y="0"/>
                    <a:pt x="202" y="90"/>
                    <a:pt x="133" y="228"/>
                  </a:cubicBezTo>
                  <a:cubicBezTo>
                    <a:pt x="0" y="461"/>
                    <a:pt x="67" y="761"/>
                    <a:pt x="300" y="861"/>
                  </a:cubicBezTo>
                  <a:lnTo>
                    <a:pt x="834" y="1162"/>
                  </a:lnTo>
                  <a:cubicBezTo>
                    <a:pt x="914" y="1207"/>
                    <a:pt x="998" y="1230"/>
                    <a:pt x="1079" y="1230"/>
                  </a:cubicBezTo>
                  <a:cubicBezTo>
                    <a:pt x="1235" y="1230"/>
                    <a:pt x="1380" y="1148"/>
                    <a:pt x="1468" y="995"/>
                  </a:cubicBezTo>
                  <a:cubicBezTo>
                    <a:pt x="1601" y="761"/>
                    <a:pt x="1501" y="495"/>
                    <a:pt x="1301" y="361"/>
                  </a:cubicBezTo>
                  <a:lnTo>
                    <a:pt x="767" y="61"/>
                  </a:lnTo>
                  <a:cubicBezTo>
                    <a:pt x="694" y="19"/>
                    <a:pt x="614" y="0"/>
                    <a:pt x="53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0"/>
            <p:cNvSpPr/>
            <p:nvPr/>
          </p:nvSpPr>
          <p:spPr>
            <a:xfrm>
              <a:off x="3008170" y="1268781"/>
              <a:ext cx="112179" cy="178014"/>
            </a:xfrm>
            <a:custGeom>
              <a:avLst/>
              <a:gdLst/>
              <a:ahLst/>
              <a:cxnLst/>
              <a:rect l="l" t="t" r="r" b="b"/>
              <a:pathLst>
                <a:path w="4938" h="7836" extrusionOk="0">
                  <a:moveTo>
                    <a:pt x="2173" y="0"/>
                  </a:moveTo>
                  <a:cubicBezTo>
                    <a:pt x="2049" y="0"/>
                    <a:pt x="1927" y="52"/>
                    <a:pt x="1836" y="143"/>
                  </a:cubicBezTo>
                  <a:cubicBezTo>
                    <a:pt x="1702" y="310"/>
                    <a:pt x="1769" y="977"/>
                    <a:pt x="1802" y="1544"/>
                  </a:cubicBezTo>
                  <a:cubicBezTo>
                    <a:pt x="1869" y="2178"/>
                    <a:pt x="1902" y="2945"/>
                    <a:pt x="1802" y="2945"/>
                  </a:cubicBezTo>
                  <a:cubicBezTo>
                    <a:pt x="1402" y="3212"/>
                    <a:pt x="1102" y="3613"/>
                    <a:pt x="902" y="4046"/>
                  </a:cubicBezTo>
                  <a:cubicBezTo>
                    <a:pt x="568" y="5047"/>
                    <a:pt x="301" y="6048"/>
                    <a:pt x="101" y="7082"/>
                  </a:cubicBezTo>
                  <a:cubicBezTo>
                    <a:pt x="1" y="7716"/>
                    <a:pt x="168" y="7782"/>
                    <a:pt x="368" y="7816"/>
                  </a:cubicBezTo>
                  <a:cubicBezTo>
                    <a:pt x="417" y="7828"/>
                    <a:pt x="462" y="7836"/>
                    <a:pt x="505" y="7836"/>
                  </a:cubicBezTo>
                  <a:cubicBezTo>
                    <a:pt x="696" y="7836"/>
                    <a:pt x="832" y="7681"/>
                    <a:pt x="968" y="7082"/>
                  </a:cubicBezTo>
                  <a:cubicBezTo>
                    <a:pt x="1202" y="5948"/>
                    <a:pt x="1535" y="3913"/>
                    <a:pt x="2336" y="3813"/>
                  </a:cubicBezTo>
                  <a:cubicBezTo>
                    <a:pt x="3136" y="3813"/>
                    <a:pt x="3570" y="5747"/>
                    <a:pt x="3870" y="6915"/>
                  </a:cubicBezTo>
                  <a:cubicBezTo>
                    <a:pt x="4073" y="7553"/>
                    <a:pt x="4226" y="7762"/>
                    <a:pt x="4438" y="7762"/>
                  </a:cubicBezTo>
                  <a:cubicBezTo>
                    <a:pt x="4469" y="7762"/>
                    <a:pt x="4503" y="7758"/>
                    <a:pt x="4537" y="7749"/>
                  </a:cubicBezTo>
                  <a:cubicBezTo>
                    <a:pt x="4704" y="7682"/>
                    <a:pt x="4938" y="7582"/>
                    <a:pt x="4804" y="6948"/>
                  </a:cubicBezTo>
                  <a:cubicBezTo>
                    <a:pt x="4504" y="5914"/>
                    <a:pt x="4171" y="4880"/>
                    <a:pt x="3737" y="3913"/>
                  </a:cubicBezTo>
                  <a:cubicBezTo>
                    <a:pt x="3503" y="3513"/>
                    <a:pt x="3170" y="3146"/>
                    <a:pt x="2803" y="2912"/>
                  </a:cubicBezTo>
                  <a:cubicBezTo>
                    <a:pt x="2703" y="2912"/>
                    <a:pt x="2669" y="2112"/>
                    <a:pt x="2636" y="1478"/>
                  </a:cubicBezTo>
                  <a:cubicBezTo>
                    <a:pt x="2603" y="944"/>
                    <a:pt x="2603" y="277"/>
                    <a:pt x="2469" y="110"/>
                  </a:cubicBezTo>
                  <a:cubicBezTo>
                    <a:pt x="2379" y="35"/>
                    <a:pt x="2275" y="0"/>
                    <a:pt x="21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3147610" y="1368375"/>
              <a:ext cx="101570" cy="77966"/>
            </a:xfrm>
            <a:custGeom>
              <a:avLst/>
              <a:gdLst/>
              <a:ahLst/>
              <a:cxnLst/>
              <a:rect l="l" t="t" r="r" b="b"/>
              <a:pathLst>
                <a:path w="4471" h="3432" extrusionOk="0">
                  <a:moveTo>
                    <a:pt x="2392" y="0"/>
                  </a:moveTo>
                  <a:cubicBezTo>
                    <a:pt x="2165" y="0"/>
                    <a:pt x="1923" y="59"/>
                    <a:pt x="1668" y="196"/>
                  </a:cubicBezTo>
                  <a:cubicBezTo>
                    <a:pt x="1" y="1130"/>
                    <a:pt x="1535" y="3432"/>
                    <a:pt x="1535" y="3432"/>
                  </a:cubicBezTo>
                  <a:lnTo>
                    <a:pt x="4470" y="1797"/>
                  </a:lnTo>
                  <a:cubicBezTo>
                    <a:pt x="4470" y="1797"/>
                    <a:pt x="3656" y="0"/>
                    <a:pt x="239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3181709" y="1406926"/>
              <a:ext cx="284196" cy="470593"/>
            </a:xfrm>
            <a:custGeom>
              <a:avLst/>
              <a:gdLst/>
              <a:ahLst/>
              <a:cxnLst/>
              <a:rect l="l" t="t" r="r" b="b"/>
              <a:pathLst>
                <a:path w="12510" h="20715" extrusionOk="0">
                  <a:moveTo>
                    <a:pt x="2936" y="0"/>
                  </a:moveTo>
                  <a:lnTo>
                    <a:pt x="1" y="1635"/>
                  </a:lnTo>
                  <a:lnTo>
                    <a:pt x="9507" y="18747"/>
                  </a:lnTo>
                  <a:lnTo>
                    <a:pt x="11776" y="20215"/>
                  </a:lnTo>
                  <a:lnTo>
                    <a:pt x="12510" y="20715"/>
                  </a:lnTo>
                  <a:lnTo>
                    <a:pt x="12510" y="19814"/>
                  </a:lnTo>
                  <a:lnTo>
                    <a:pt x="12443" y="17112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0"/>
            <p:cNvSpPr/>
            <p:nvPr/>
          </p:nvSpPr>
          <p:spPr>
            <a:xfrm>
              <a:off x="3449208" y="1857051"/>
              <a:ext cx="16697" cy="20468"/>
            </a:xfrm>
            <a:custGeom>
              <a:avLst/>
              <a:gdLst/>
              <a:ahLst/>
              <a:cxnLst/>
              <a:rect l="l" t="t" r="r" b="b"/>
              <a:pathLst>
                <a:path w="735" h="901" extrusionOk="0">
                  <a:moveTo>
                    <a:pt x="735" y="0"/>
                  </a:moveTo>
                  <a:lnTo>
                    <a:pt x="1" y="401"/>
                  </a:lnTo>
                  <a:lnTo>
                    <a:pt x="735" y="901"/>
                  </a:lnTo>
                  <a:lnTo>
                    <a:pt x="735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0"/>
            <p:cNvSpPr/>
            <p:nvPr/>
          </p:nvSpPr>
          <p:spPr>
            <a:xfrm>
              <a:off x="3174894" y="1401610"/>
              <a:ext cx="86417" cy="59134"/>
            </a:xfrm>
            <a:custGeom>
              <a:avLst/>
              <a:gdLst/>
              <a:ahLst/>
              <a:cxnLst/>
              <a:rect l="l" t="t" r="r" b="b"/>
              <a:pathLst>
                <a:path w="3804" h="2603" extrusionOk="0">
                  <a:moveTo>
                    <a:pt x="3403" y="1"/>
                  </a:moveTo>
                  <a:lnTo>
                    <a:pt x="0" y="1902"/>
                  </a:lnTo>
                  <a:lnTo>
                    <a:pt x="367" y="2602"/>
                  </a:lnTo>
                  <a:lnTo>
                    <a:pt x="3803" y="701"/>
                  </a:lnTo>
                  <a:lnTo>
                    <a:pt x="3403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0"/>
            <p:cNvSpPr/>
            <p:nvPr/>
          </p:nvSpPr>
          <p:spPr>
            <a:xfrm>
              <a:off x="3183981" y="1419035"/>
              <a:ext cx="86417" cy="58384"/>
            </a:xfrm>
            <a:custGeom>
              <a:avLst/>
              <a:gdLst/>
              <a:ahLst/>
              <a:cxnLst/>
              <a:rect l="l" t="t" r="r" b="b"/>
              <a:pathLst>
                <a:path w="3804" h="2570" extrusionOk="0">
                  <a:moveTo>
                    <a:pt x="3437" y="1"/>
                  </a:moveTo>
                  <a:lnTo>
                    <a:pt x="1" y="1902"/>
                  </a:lnTo>
                  <a:lnTo>
                    <a:pt x="401" y="2569"/>
                  </a:lnTo>
                  <a:lnTo>
                    <a:pt x="3803" y="668"/>
                  </a:lnTo>
                  <a:lnTo>
                    <a:pt x="3437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0"/>
            <p:cNvSpPr/>
            <p:nvPr/>
          </p:nvSpPr>
          <p:spPr>
            <a:xfrm>
              <a:off x="3193091" y="1463743"/>
              <a:ext cx="89439" cy="153093"/>
            </a:xfrm>
            <a:custGeom>
              <a:avLst/>
              <a:gdLst/>
              <a:ahLst/>
              <a:cxnLst/>
              <a:rect l="l" t="t" r="r" b="b"/>
              <a:pathLst>
                <a:path w="3937" h="6739" extrusionOk="0">
                  <a:moveTo>
                    <a:pt x="1101" y="1"/>
                  </a:moveTo>
                  <a:lnTo>
                    <a:pt x="0" y="601"/>
                  </a:lnTo>
                  <a:lnTo>
                    <a:pt x="3503" y="6739"/>
                  </a:lnTo>
                  <a:lnTo>
                    <a:pt x="3936" y="6506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0"/>
            <p:cNvSpPr/>
            <p:nvPr/>
          </p:nvSpPr>
          <p:spPr>
            <a:xfrm>
              <a:off x="3022573" y="1485393"/>
              <a:ext cx="475909" cy="421682"/>
            </a:xfrm>
            <a:custGeom>
              <a:avLst/>
              <a:gdLst/>
              <a:ahLst/>
              <a:cxnLst/>
              <a:rect l="l" t="t" r="r" b="b"/>
              <a:pathLst>
                <a:path w="20949" h="18562" extrusionOk="0">
                  <a:moveTo>
                    <a:pt x="10851" y="0"/>
                  </a:moveTo>
                  <a:cubicBezTo>
                    <a:pt x="8192" y="0"/>
                    <a:pt x="1" y="4018"/>
                    <a:pt x="1" y="4018"/>
                  </a:cubicBezTo>
                  <a:lnTo>
                    <a:pt x="2436" y="18562"/>
                  </a:lnTo>
                  <a:cubicBezTo>
                    <a:pt x="4537" y="17895"/>
                    <a:pt x="6705" y="17394"/>
                    <a:pt x="8940" y="17061"/>
                  </a:cubicBezTo>
                  <a:cubicBezTo>
                    <a:pt x="10875" y="16827"/>
                    <a:pt x="14011" y="17027"/>
                    <a:pt x="15111" y="15293"/>
                  </a:cubicBezTo>
                  <a:cubicBezTo>
                    <a:pt x="15478" y="14626"/>
                    <a:pt x="15612" y="13858"/>
                    <a:pt x="15445" y="13125"/>
                  </a:cubicBezTo>
                  <a:cubicBezTo>
                    <a:pt x="15445" y="13125"/>
                    <a:pt x="17146" y="12024"/>
                    <a:pt x="17046" y="10856"/>
                  </a:cubicBezTo>
                  <a:cubicBezTo>
                    <a:pt x="16979" y="10122"/>
                    <a:pt x="16679" y="9455"/>
                    <a:pt x="16212" y="8888"/>
                  </a:cubicBezTo>
                  <a:cubicBezTo>
                    <a:pt x="16212" y="8888"/>
                    <a:pt x="18014" y="8054"/>
                    <a:pt x="17813" y="6853"/>
                  </a:cubicBezTo>
                  <a:cubicBezTo>
                    <a:pt x="17647" y="6186"/>
                    <a:pt x="17280" y="5586"/>
                    <a:pt x="16746" y="5152"/>
                  </a:cubicBezTo>
                  <a:lnTo>
                    <a:pt x="16746" y="5152"/>
                  </a:lnTo>
                  <a:cubicBezTo>
                    <a:pt x="16746" y="5152"/>
                    <a:pt x="17526" y="5279"/>
                    <a:pt x="18398" y="5279"/>
                  </a:cubicBezTo>
                  <a:cubicBezTo>
                    <a:pt x="19476" y="5279"/>
                    <a:pt x="20694" y="5085"/>
                    <a:pt x="20749" y="4218"/>
                  </a:cubicBezTo>
                  <a:cubicBezTo>
                    <a:pt x="20949" y="1783"/>
                    <a:pt x="13077" y="315"/>
                    <a:pt x="11109" y="15"/>
                  </a:cubicBezTo>
                  <a:cubicBezTo>
                    <a:pt x="11030" y="5"/>
                    <a:pt x="10944" y="0"/>
                    <a:pt x="10851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0"/>
            <p:cNvSpPr/>
            <p:nvPr/>
          </p:nvSpPr>
          <p:spPr>
            <a:xfrm>
              <a:off x="3256745" y="1572105"/>
              <a:ext cx="146255" cy="31850"/>
            </a:xfrm>
            <a:custGeom>
              <a:avLst/>
              <a:gdLst/>
              <a:ahLst/>
              <a:cxnLst/>
              <a:rect l="l" t="t" r="r" b="b"/>
              <a:pathLst>
                <a:path w="6438" h="1402" extrusionOk="0">
                  <a:moveTo>
                    <a:pt x="33" y="1"/>
                  </a:moveTo>
                  <a:cubicBezTo>
                    <a:pt x="0" y="1"/>
                    <a:pt x="0" y="68"/>
                    <a:pt x="33" y="68"/>
                  </a:cubicBezTo>
                  <a:cubicBezTo>
                    <a:pt x="2168" y="301"/>
                    <a:pt x="4270" y="1102"/>
                    <a:pt x="6405" y="1402"/>
                  </a:cubicBezTo>
                  <a:cubicBezTo>
                    <a:pt x="6438" y="1369"/>
                    <a:pt x="6438" y="1335"/>
                    <a:pt x="6405" y="1302"/>
                  </a:cubicBezTo>
                  <a:cubicBezTo>
                    <a:pt x="4370" y="535"/>
                    <a:pt x="2168" y="234"/>
                    <a:pt x="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0"/>
            <p:cNvSpPr/>
            <p:nvPr/>
          </p:nvSpPr>
          <p:spPr>
            <a:xfrm>
              <a:off x="3248408" y="1676129"/>
              <a:ext cx="143234" cy="10723"/>
            </a:xfrm>
            <a:custGeom>
              <a:avLst/>
              <a:gdLst/>
              <a:ahLst/>
              <a:cxnLst/>
              <a:rect l="l" t="t" r="r" b="b"/>
              <a:pathLst>
                <a:path w="6305" h="472" extrusionOk="0">
                  <a:moveTo>
                    <a:pt x="1647" y="0"/>
                  </a:moveTo>
                  <a:cubicBezTo>
                    <a:pt x="1126" y="0"/>
                    <a:pt x="601" y="9"/>
                    <a:pt x="67" y="25"/>
                  </a:cubicBezTo>
                  <a:cubicBezTo>
                    <a:pt x="33" y="25"/>
                    <a:pt x="0" y="92"/>
                    <a:pt x="67" y="92"/>
                  </a:cubicBezTo>
                  <a:cubicBezTo>
                    <a:pt x="1101" y="125"/>
                    <a:pt x="2135" y="159"/>
                    <a:pt x="3202" y="259"/>
                  </a:cubicBezTo>
                  <a:cubicBezTo>
                    <a:pt x="3703" y="292"/>
                    <a:pt x="4236" y="359"/>
                    <a:pt x="4770" y="392"/>
                  </a:cubicBezTo>
                  <a:cubicBezTo>
                    <a:pt x="5112" y="441"/>
                    <a:pt x="5472" y="472"/>
                    <a:pt x="5836" y="472"/>
                  </a:cubicBezTo>
                  <a:cubicBezTo>
                    <a:pt x="5970" y="472"/>
                    <a:pt x="6104" y="468"/>
                    <a:pt x="6238" y="459"/>
                  </a:cubicBezTo>
                  <a:cubicBezTo>
                    <a:pt x="6305" y="459"/>
                    <a:pt x="6305" y="359"/>
                    <a:pt x="6238" y="325"/>
                  </a:cubicBezTo>
                  <a:cubicBezTo>
                    <a:pt x="5771" y="192"/>
                    <a:pt x="5271" y="125"/>
                    <a:pt x="4770" y="125"/>
                  </a:cubicBezTo>
                  <a:cubicBezTo>
                    <a:pt x="4236" y="92"/>
                    <a:pt x="3736" y="59"/>
                    <a:pt x="3202" y="25"/>
                  </a:cubicBezTo>
                  <a:cubicBezTo>
                    <a:pt x="2685" y="9"/>
                    <a:pt x="2168" y="0"/>
                    <a:pt x="164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0"/>
            <p:cNvSpPr/>
            <p:nvPr/>
          </p:nvSpPr>
          <p:spPr>
            <a:xfrm>
              <a:off x="3243841" y="1777471"/>
              <a:ext cx="130149" cy="8655"/>
            </a:xfrm>
            <a:custGeom>
              <a:avLst/>
              <a:gdLst/>
              <a:ahLst/>
              <a:cxnLst/>
              <a:rect l="l" t="t" r="r" b="b"/>
              <a:pathLst>
                <a:path w="5729" h="381" extrusionOk="0">
                  <a:moveTo>
                    <a:pt x="34" y="1"/>
                  </a:moveTo>
                  <a:cubicBezTo>
                    <a:pt x="1" y="1"/>
                    <a:pt x="1" y="67"/>
                    <a:pt x="34" y="67"/>
                  </a:cubicBezTo>
                  <a:cubicBezTo>
                    <a:pt x="1002" y="134"/>
                    <a:pt x="1969" y="234"/>
                    <a:pt x="2970" y="268"/>
                  </a:cubicBezTo>
                  <a:lnTo>
                    <a:pt x="4404" y="334"/>
                  </a:lnTo>
                  <a:cubicBezTo>
                    <a:pt x="4599" y="364"/>
                    <a:pt x="4794" y="381"/>
                    <a:pt x="4989" y="381"/>
                  </a:cubicBezTo>
                  <a:cubicBezTo>
                    <a:pt x="5228" y="381"/>
                    <a:pt x="5466" y="356"/>
                    <a:pt x="5705" y="301"/>
                  </a:cubicBezTo>
                  <a:cubicBezTo>
                    <a:pt x="5729" y="277"/>
                    <a:pt x="5719" y="254"/>
                    <a:pt x="5699" y="254"/>
                  </a:cubicBezTo>
                  <a:cubicBezTo>
                    <a:pt x="5691" y="254"/>
                    <a:pt x="5681" y="258"/>
                    <a:pt x="5672" y="268"/>
                  </a:cubicBezTo>
                  <a:cubicBezTo>
                    <a:pt x="5340" y="166"/>
                    <a:pt x="4990" y="122"/>
                    <a:pt x="4649" y="122"/>
                  </a:cubicBezTo>
                  <a:cubicBezTo>
                    <a:pt x="4544" y="122"/>
                    <a:pt x="4440" y="126"/>
                    <a:pt x="4337" y="134"/>
                  </a:cubicBezTo>
                  <a:lnTo>
                    <a:pt x="2903" y="101"/>
                  </a:lnTo>
                  <a:cubicBezTo>
                    <a:pt x="1969" y="101"/>
                    <a:pt x="1002" y="67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0"/>
            <p:cNvSpPr/>
            <p:nvPr/>
          </p:nvSpPr>
          <p:spPr>
            <a:xfrm>
              <a:off x="2528717" y="1559997"/>
              <a:ext cx="533293" cy="396761"/>
            </a:xfrm>
            <a:custGeom>
              <a:avLst/>
              <a:gdLst/>
              <a:ahLst/>
              <a:cxnLst/>
              <a:rect l="l" t="t" r="r" b="b"/>
              <a:pathLst>
                <a:path w="23475" h="17465" extrusionOk="0">
                  <a:moveTo>
                    <a:pt x="23274" y="0"/>
                  </a:moveTo>
                  <a:cubicBezTo>
                    <a:pt x="23274" y="0"/>
                    <a:pt x="18685" y="2057"/>
                    <a:pt x="18069" y="2057"/>
                  </a:cubicBezTo>
                  <a:cubicBezTo>
                    <a:pt x="18033" y="2057"/>
                    <a:pt x="18011" y="2050"/>
                    <a:pt x="18004" y="2035"/>
                  </a:cubicBezTo>
                  <a:cubicBezTo>
                    <a:pt x="18001" y="2030"/>
                    <a:pt x="17992" y="2027"/>
                    <a:pt x="17976" y="2027"/>
                  </a:cubicBezTo>
                  <a:cubicBezTo>
                    <a:pt x="17175" y="2027"/>
                    <a:pt x="0" y="8491"/>
                    <a:pt x="2126" y="14377"/>
                  </a:cubicBezTo>
                  <a:cubicBezTo>
                    <a:pt x="2995" y="16747"/>
                    <a:pt x="6504" y="17465"/>
                    <a:pt x="10434" y="17465"/>
                  </a:cubicBezTo>
                  <a:cubicBezTo>
                    <a:pt x="16460" y="17465"/>
                    <a:pt x="23474" y="15778"/>
                    <a:pt x="23474" y="15778"/>
                  </a:cubicBezTo>
                  <a:lnTo>
                    <a:pt x="23274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0"/>
            <p:cNvSpPr/>
            <p:nvPr/>
          </p:nvSpPr>
          <p:spPr>
            <a:xfrm>
              <a:off x="2999833" y="1605795"/>
              <a:ext cx="17470" cy="288512"/>
            </a:xfrm>
            <a:custGeom>
              <a:avLst/>
              <a:gdLst/>
              <a:ahLst/>
              <a:cxnLst/>
              <a:rect l="l" t="t" r="r" b="b"/>
              <a:pathLst>
                <a:path w="769" h="12700" extrusionOk="0">
                  <a:moveTo>
                    <a:pt x="94" y="1"/>
                  </a:moveTo>
                  <a:cubicBezTo>
                    <a:pt x="66" y="1"/>
                    <a:pt x="34" y="44"/>
                    <a:pt x="34" y="119"/>
                  </a:cubicBezTo>
                  <a:cubicBezTo>
                    <a:pt x="1" y="1987"/>
                    <a:pt x="301" y="10560"/>
                    <a:pt x="468" y="12661"/>
                  </a:cubicBezTo>
                  <a:cubicBezTo>
                    <a:pt x="468" y="12690"/>
                    <a:pt x="480" y="12700"/>
                    <a:pt x="494" y="12700"/>
                  </a:cubicBezTo>
                  <a:cubicBezTo>
                    <a:pt x="512" y="12700"/>
                    <a:pt x="535" y="12681"/>
                    <a:pt x="535" y="12661"/>
                  </a:cubicBezTo>
                  <a:cubicBezTo>
                    <a:pt x="501" y="10593"/>
                    <a:pt x="768" y="6357"/>
                    <a:pt x="134" y="86"/>
                  </a:cubicBezTo>
                  <a:cubicBezTo>
                    <a:pt x="134" y="27"/>
                    <a:pt x="115" y="1"/>
                    <a:pt x="9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0"/>
            <p:cNvSpPr/>
            <p:nvPr/>
          </p:nvSpPr>
          <p:spPr>
            <a:xfrm>
              <a:off x="2776406" y="1560656"/>
              <a:ext cx="282356" cy="123038"/>
            </a:xfrm>
            <a:custGeom>
              <a:avLst/>
              <a:gdLst/>
              <a:ahLst/>
              <a:cxnLst/>
              <a:rect l="l" t="t" r="r" b="b"/>
              <a:pathLst>
                <a:path w="12429" h="5416" extrusionOk="0">
                  <a:moveTo>
                    <a:pt x="12297" y="0"/>
                  </a:moveTo>
                  <a:cubicBezTo>
                    <a:pt x="12289" y="0"/>
                    <a:pt x="12280" y="2"/>
                    <a:pt x="12271" y="5"/>
                  </a:cubicBezTo>
                  <a:cubicBezTo>
                    <a:pt x="11704" y="138"/>
                    <a:pt x="11137" y="338"/>
                    <a:pt x="10637" y="572"/>
                  </a:cubicBezTo>
                  <a:cubicBezTo>
                    <a:pt x="10136" y="772"/>
                    <a:pt x="9669" y="939"/>
                    <a:pt x="9169" y="1139"/>
                  </a:cubicBezTo>
                  <a:cubicBezTo>
                    <a:pt x="8135" y="1539"/>
                    <a:pt x="7134" y="2006"/>
                    <a:pt x="6100" y="2473"/>
                  </a:cubicBezTo>
                  <a:cubicBezTo>
                    <a:pt x="5066" y="2907"/>
                    <a:pt x="4065" y="3374"/>
                    <a:pt x="3031" y="3841"/>
                  </a:cubicBezTo>
                  <a:cubicBezTo>
                    <a:pt x="2030" y="4341"/>
                    <a:pt x="1063" y="4875"/>
                    <a:pt x="29" y="5342"/>
                  </a:cubicBezTo>
                  <a:cubicBezTo>
                    <a:pt x="0" y="5342"/>
                    <a:pt x="21" y="5415"/>
                    <a:pt x="69" y="5415"/>
                  </a:cubicBezTo>
                  <a:cubicBezTo>
                    <a:pt x="77" y="5415"/>
                    <a:pt x="86" y="5413"/>
                    <a:pt x="96" y="5408"/>
                  </a:cubicBezTo>
                  <a:cubicBezTo>
                    <a:pt x="1096" y="4941"/>
                    <a:pt x="2164" y="4575"/>
                    <a:pt x="3198" y="4141"/>
                  </a:cubicBezTo>
                  <a:lnTo>
                    <a:pt x="6233" y="2840"/>
                  </a:lnTo>
                  <a:cubicBezTo>
                    <a:pt x="7234" y="2406"/>
                    <a:pt x="8268" y="2006"/>
                    <a:pt x="9269" y="1572"/>
                  </a:cubicBezTo>
                  <a:cubicBezTo>
                    <a:pt x="9769" y="1339"/>
                    <a:pt x="10270" y="1139"/>
                    <a:pt x="10770" y="905"/>
                  </a:cubicBezTo>
                  <a:cubicBezTo>
                    <a:pt x="11304" y="705"/>
                    <a:pt x="11837" y="472"/>
                    <a:pt x="12338" y="205"/>
                  </a:cubicBezTo>
                  <a:cubicBezTo>
                    <a:pt x="12429" y="144"/>
                    <a:pt x="12382" y="0"/>
                    <a:pt x="1229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0"/>
            <p:cNvSpPr/>
            <p:nvPr/>
          </p:nvSpPr>
          <p:spPr>
            <a:xfrm>
              <a:off x="2777815" y="1908710"/>
              <a:ext cx="285695" cy="49411"/>
            </a:xfrm>
            <a:custGeom>
              <a:avLst/>
              <a:gdLst/>
              <a:ahLst/>
              <a:cxnLst/>
              <a:rect l="l" t="t" r="r" b="b"/>
              <a:pathLst>
                <a:path w="12576" h="2175" extrusionOk="0">
                  <a:moveTo>
                    <a:pt x="12528" y="1"/>
                  </a:moveTo>
                  <a:cubicBezTo>
                    <a:pt x="12510" y="1"/>
                    <a:pt x="12490" y="19"/>
                    <a:pt x="12476" y="61"/>
                  </a:cubicBezTo>
                  <a:lnTo>
                    <a:pt x="12443" y="295"/>
                  </a:lnTo>
                  <a:cubicBezTo>
                    <a:pt x="11775" y="395"/>
                    <a:pt x="9407" y="895"/>
                    <a:pt x="8840" y="1029"/>
                  </a:cubicBezTo>
                  <a:cubicBezTo>
                    <a:pt x="7606" y="1262"/>
                    <a:pt x="6405" y="1562"/>
                    <a:pt x="5204" y="1696"/>
                  </a:cubicBezTo>
                  <a:cubicBezTo>
                    <a:pt x="3469" y="1929"/>
                    <a:pt x="1768" y="2063"/>
                    <a:pt x="34" y="2063"/>
                  </a:cubicBezTo>
                  <a:cubicBezTo>
                    <a:pt x="0" y="2096"/>
                    <a:pt x="0" y="2129"/>
                    <a:pt x="34" y="2163"/>
                  </a:cubicBezTo>
                  <a:cubicBezTo>
                    <a:pt x="424" y="2170"/>
                    <a:pt x="812" y="2174"/>
                    <a:pt x="1199" y="2174"/>
                  </a:cubicBezTo>
                  <a:cubicBezTo>
                    <a:pt x="2535" y="2174"/>
                    <a:pt x="3859" y="2125"/>
                    <a:pt x="5204" y="1996"/>
                  </a:cubicBezTo>
                  <a:cubicBezTo>
                    <a:pt x="6438" y="1863"/>
                    <a:pt x="7706" y="1662"/>
                    <a:pt x="8940" y="1429"/>
                  </a:cubicBezTo>
                  <a:cubicBezTo>
                    <a:pt x="9574" y="1295"/>
                    <a:pt x="10174" y="1129"/>
                    <a:pt x="10775" y="995"/>
                  </a:cubicBezTo>
                  <a:cubicBezTo>
                    <a:pt x="11375" y="895"/>
                    <a:pt x="11976" y="695"/>
                    <a:pt x="12509" y="462"/>
                  </a:cubicBezTo>
                  <a:cubicBezTo>
                    <a:pt x="12576" y="462"/>
                    <a:pt x="12576" y="395"/>
                    <a:pt x="12576" y="361"/>
                  </a:cubicBezTo>
                  <a:lnTo>
                    <a:pt x="12576" y="95"/>
                  </a:lnTo>
                  <a:cubicBezTo>
                    <a:pt x="12576" y="36"/>
                    <a:pt x="12553" y="1"/>
                    <a:pt x="125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0"/>
            <p:cNvSpPr/>
            <p:nvPr/>
          </p:nvSpPr>
          <p:spPr>
            <a:xfrm>
              <a:off x="3381010" y="1421306"/>
              <a:ext cx="539563" cy="493356"/>
            </a:xfrm>
            <a:custGeom>
              <a:avLst/>
              <a:gdLst/>
              <a:ahLst/>
              <a:cxnLst/>
              <a:rect l="l" t="t" r="r" b="b"/>
              <a:pathLst>
                <a:path w="23751" h="21717" extrusionOk="0">
                  <a:moveTo>
                    <a:pt x="23751" y="1"/>
                  </a:moveTo>
                  <a:lnTo>
                    <a:pt x="7239" y="368"/>
                  </a:lnTo>
                  <a:lnTo>
                    <a:pt x="1" y="21716"/>
                  </a:lnTo>
                  <a:lnTo>
                    <a:pt x="16479" y="21349"/>
                  </a:lnTo>
                  <a:lnTo>
                    <a:pt x="237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0"/>
            <p:cNvSpPr/>
            <p:nvPr/>
          </p:nvSpPr>
          <p:spPr>
            <a:xfrm>
              <a:off x="3406022" y="1420557"/>
              <a:ext cx="540336" cy="493356"/>
            </a:xfrm>
            <a:custGeom>
              <a:avLst/>
              <a:gdLst/>
              <a:ahLst/>
              <a:cxnLst/>
              <a:rect l="l" t="t" r="r" b="b"/>
              <a:pathLst>
                <a:path w="23785" h="21717" extrusionOk="0">
                  <a:moveTo>
                    <a:pt x="23784" y="0"/>
                  </a:moveTo>
                  <a:lnTo>
                    <a:pt x="7272" y="367"/>
                  </a:lnTo>
                  <a:lnTo>
                    <a:pt x="0" y="21716"/>
                  </a:lnTo>
                  <a:lnTo>
                    <a:pt x="0" y="21716"/>
                  </a:lnTo>
                  <a:lnTo>
                    <a:pt x="16512" y="21349"/>
                  </a:lnTo>
                  <a:lnTo>
                    <a:pt x="23784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0"/>
            <p:cNvSpPr/>
            <p:nvPr/>
          </p:nvSpPr>
          <p:spPr>
            <a:xfrm>
              <a:off x="3584104" y="1409198"/>
              <a:ext cx="28806" cy="39279"/>
            </a:xfrm>
            <a:custGeom>
              <a:avLst/>
              <a:gdLst/>
              <a:ahLst/>
              <a:cxnLst/>
              <a:rect l="l" t="t" r="r" b="b"/>
              <a:pathLst>
                <a:path w="1268" h="1729" extrusionOk="0">
                  <a:moveTo>
                    <a:pt x="868" y="0"/>
                  </a:moveTo>
                  <a:cubicBezTo>
                    <a:pt x="601" y="67"/>
                    <a:pt x="367" y="200"/>
                    <a:pt x="234" y="434"/>
                  </a:cubicBezTo>
                  <a:cubicBezTo>
                    <a:pt x="134" y="567"/>
                    <a:pt x="67" y="701"/>
                    <a:pt x="0" y="834"/>
                  </a:cubicBezTo>
                  <a:lnTo>
                    <a:pt x="234" y="834"/>
                  </a:lnTo>
                  <a:lnTo>
                    <a:pt x="234" y="801"/>
                  </a:lnTo>
                  <a:cubicBezTo>
                    <a:pt x="267" y="801"/>
                    <a:pt x="267" y="801"/>
                    <a:pt x="267" y="767"/>
                  </a:cubicBezTo>
                  <a:lnTo>
                    <a:pt x="267" y="734"/>
                  </a:lnTo>
                  <a:cubicBezTo>
                    <a:pt x="301" y="701"/>
                    <a:pt x="301" y="667"/>
                    <a:pt x="334" y="634"/>
                  </a:cubicBezTo>
                  <a:cubicBezTo>
                    <a:pt x="401" y="534"/>
                    <a:pt x="434" y="467"/>
                    <a:pt x="501" y="400"/>
                  </a:cubicBezTo>
                  <a:cubicBezTo>
                    <a:pt x="567" y="334"/>
                    <a:pt x="601" y="300"/>
                    <a:pt x="701" y="267"/>
                  </a:cubicBezTo>
                  <a:lnTo>
                    <a:pt x="868" y="267"/>
                  </a:lnTo>
                  <a:cubicBezTo>
                    <a:pt x="901" y="300"/>
                    <a:pt x="934" y="367"/>
                    <a:pt x="934" y="434"/>
                  </a:cubicBezTo>
                  <a:cubicBezTo>
                    <a:pt x="1001" y="567"/>
                    <a:pt x="1001" y="701"/>
                    <a:pt x="934" y="834"/>
                  </a:cubicBezTo>
                  <a:cubicBezTo>
                    <a:pt x="934" y="867"/>
                    <a:pt x="901" y="934"/>
                    <a:pt x="901" y="967"/>
                  </a:cubicBezTo>
                  <a:cubicBezTo>
                    <a:pt x="834" y="1201"/>
                    <a:pt x="667" y="1368"/>
                    <a:pt x="434" y="1501"/>
                  </a:cubicBezTo>
                  <a:cubicBezTo>
                    <a:pt x="326" y="1582"/>
                    <a:pt x="327" y="1729"/>
                    <a:pt x="420" y="1729"/>
                  </a:cubicBezTo>
                  <a:cubicBezTo>
                    <a:pt x="442" y="1729"/>
                    <a:pt x="469" y="1720"/>
                    <a:pt x="501" y="1701"/>
                  </a:cubicBezTo>
                  <a:cubicBezTo>
                    <a:pt x="834" y="1535"/>
                    <a:pt x="1068" y="1201"/>
                    <a:pt x="1201" y="834"/>
                  </a:cubicBezTo>
                  <a:cubicBezTo>
                    <a:pt x="1235" y="667"/>
                    <a:pt x="1268" y="500"/>
                    <a:pt x="1235" y="334"/>
                  </a:cubicBezTo>
                  <a:cubicBezTo>
                    <a:pt x="1201" y="134"/>
                    <a:pt x="1034" y="0"/>
                    <a:pt x="868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0"/>
            <p:cNvSpPr/>
            <p:nvPr/>
          </p:nvSpPr>
          <p:spPr>
            <a:xfrm>
              <a:off x="3614409" y="1409198"/>
              <a:ext cx="28056" cy="38529"/>
            </a:xfrm>
            <a:custGeom>
              <a:avLst/>
              <a:gdLst/>
              <a:ahLst/>
              <a:cxnLst/>
              <a:rect l="l" t="t" r="r" b="b"/>
              <a:pathLst>
                <a:path w="1235" h="1696" extrusionOk="0">
                  <a:moveTo>
                    <a:pt x="835" y="0"/>
                  </a:moveTo>
                  <a:cubicBezTo>
                    <a:pt x="601" y="33"/>
                    <a:pt x="368" y="200"/>
                    <a:pt x="234" y="400"/>
                  </a:cubicBezTo>
                  <a:cubicBezTo>
                    <a:pt x="134" y="534"/>
                    <a:pt x="67" y="667"/>
                    <a:pt x="1" y="834"/>
                  </a:cubicBezTo>
                  <a:lnTo>
                    <a:pt x="234" y="834"/>
                  </a:lnTo>
                  <a:lnTo>
                    <a:pt x="234" y="801"/>
                  </a:lnTo>
                  <a:cubicBezTo>
                    <a:pt x="234" y="767"/>
                    <a:pt x="234" y="767"/>
                    <a:pt x="234" y="767"/>
                  </a:cubicBezTo>
                  <a:lnTo>
                    <a:pt x="234" y="734"/>
                  </a:lnTo>
                  <a:cubicBezTo>
                    <a:pt x="267" y="667"/>
                    <a:pt x="301" y="634"/>
                    <a:pt x="301" y="601"/>
                  </a:cubicBezTo>
                  <a:cubicBezTo>
                    <a:pt x="368" y="534"/>
                    <a:pt x="401" y="434"/>
                    <a:pt x="468" y="367"/>
                  </a:cubicBezTo>
                  <a:cubicBezTo>
                    <a:pt x="534" y="334"/>
                    <a:pt x="601" y="267"/>
                    <a:pt x="668" y="234"/>
                  </a:cubicBezTo>
                  <a:lnTo>
                    <a:pt x="768" y="234"/>
                  </a:lnTo>
                  <a:cubicBezTo>
                    <a:pt x="785" y="250"/>
                    <a:pt x="793" y="259"/>
                    <a:pt x="797" y="259"/>
                  </a:cubicBezTo>
                  <a:cubicBezTo>
                    <a:pt x="801" y="259"/>
                    <a:pt x="801" y="250"/>
                    <a:pt x="801" y="234"/>
                  </a:cubicBezTo>
                  <a:cubicBezTo>
                    <a:pt x="868" y="300"/>
                    <a:pt x="901" y="334"/>
                    <a:pt x="901" y="400"/>
                  </a:cubicBezTo>
                  <a:cubicBezTo>
                    <a:pt x="935" y="534"/>
                    <a:pt x="935" y="667"/>
                    <a:pt x="901" y="801"/>
                  </a:cubicBezTo>
                  <a:cubicBezTo>
                    <a:pt x="901" y="834"/>
                    <a:pt x="868" y="901"/>
                    <a:pt x="868" y="934"/>
                  </a:cubicBezTo>
                  <a:cubicBezTo>
                    <a:pt x="768" y="1168"/>
                    <a:pt x="634" y="1368"/>
                    <a:pt x="401" y="1468"/>
                  </a:cubicBezTo>
                  <a:cubicBezTo>
                    <a:pt x="266" y="1549"/>
                    <a:pt x="284" y="1695"/>
                    <a:pt x="384" y="1695"/>
                  </a:cubicBezTo>
                  <a:cubicBezTo>
                    <a:pt x="408" y="1695"/>
                    <a:pt x="436" y="1687"/>
                    <a:pt x="468" y="1668"/>
                  </a:cubicBezTo>
                  <a:cubicBezTo>
                    <a:pt x="801" y="1501"/>
                    <a:pt x="1035" y="1168"/>
                    <a:pt x="1135" y="801"/>
                  </a:cubicBezTo>
                  <a:cubicBezTo>
                    <a:pt x="1201" y="667"/>
                    <a:pt x="1235" y="500"/>
                    <a:pt x="1235" y="334"/>
                  </a:cubicBezTo>
                  <a:cubicBezTo>
                    <a:pt x="1201" y="134"/>
                    <a:pt x="1035" y="0"/>
                    <a:pt x="835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0"/>
            <p:cNvSpPr/>
            <p:nvPr/>
          </p:nvSpPr>
          <p:spPr>
            <a:xfrm>
              <a:off x="3643965" y="1408335"/>
              <a:ext cx="28056" cy="39074"/>
            </a:xfrm>
            <a:custGeom>
              <a:avLst/>
              <a:gdLst/>
              <a:ahLst/>
              <a:cxnLst/>
              <a:rect l="l" t="t" r="r" b="b"/>
              <a:pathLst>
                <a:path w="1235" h="1720" extrusionOk="0">
                  <a:moveTo>
                    <a:pt x="885" y="0"/>
                  </a:moveTo>
                  <a:cubicBezTo>
                    <a:pt x="869" y="0"/>
                    <a:pt x="852" y="2"/>
                    <a:pt x="834" y="5"/>
                  </a:cubicBezTo>
                  <a:cubicBezTo>
                    <a:pt x="568" y="38"/>
                    <a:pt x="334" y="172"/>
                    <a:pt x="201" y="405"/>
                  </a:cubicBezTo>
                  <a:cubicBezTo>
                    <a:pt x="101" y="538"/>
                    <a:pt x="34" y="672"/>
                    <a:pt x="1" y="839"/>
                  </a:cubicBezTo>
                  <a:lnTo>
                    <a:pt x="234" y="839"/>
                  </a:lnTo>
                  <a:cubicBezTo>
                    <a:pt x="201" y="805"/>
                    <a:pt x="201" y="805"/>
                    <a:pt x="234" y="805"/>
                  </a:cubicBezTo>
                  <a:cubicBezTo>
                    <a:pt x="201" y="772"/>
                    <a:pt x="201" y="772"/>
                    <a:pt x="234" y="772"/>
                  </a:cubicBezTo>
                  <a:lnTo>
                    <a:pt x="234" y="739"/>
                  </a:lnTo>
                  <a:cubicBezTo>
                    <a:pt x="234" y="672"/>
                    <a:pt x="267" y="639"/>
                    <a:pt x="301" y="605"/>
                  </a:cubicBezTo>
                  <a:cubicBezTo>
                    <a:pt x="334" y="538"/>
                    <a:pt x="367" y="438"/>
                    <a:pt x="434" y="372"/>
                  </a:cubicBezTo>
                  <a:cubicBezTo>
                    <a:pt x="501" y="338"/>
                    <a:pt x="568" y="272"/>
                    <a:pt x="634" y="272"/>
                  </a:cubicBezTo>
                  <a:cubicBezTo>
                    <a:pt x="651" y="255"/>
                    <a:pt x="668" y="247"/>
                    <a:pt x="684" y="247"/>
                  </a:cubicBezTo>
                  <a:cubicBezTo>
                    <a:pt x="701" y="247"/>
                    <a:pt x="718" y="255"/>
                    <a:pt x="734" y="272"/>
                  </a:cubicBezTo>
                  <a:lnTo>
                    <a:pt x="801" y="272"/>
                  </a:lnTo>
                  <a:cubicBezTo>
                    <a:pt x="834" y="305"/>
                    <a:pt x="868" y="338"/>
                    <a:pt x="901" y="405"/>
                  </a:cubicBezTo>
                  <a:cubicBezTo>
                    <a:pt x="935" y="538"/>
                    <a:pt x="935" y="672"/>
                    <a:pt x="901" y="805"/>
                  </a:cubicBezTo>
                  <a:cubicBezTo>
                    <a:pt x="901" y="872"/>
                    <a:pt x="868" y="905"/>
                    <a:pt x="868" y="939"/>
                  </a:cubicBezTo>
                  <a:cubicBezTo>
                    <a:pt x="768" y="1172"/>
                    <a:pt x="601" y="1372"/>
                    <a:pt x="401" y="1506"/>
                  </a:cubicBezTo>
                  <a:cubicBezTo>
                    <a:pt x="257" y="1563"/>
                    <a:pt x="287" y="1719"/>
                    <a:pt x="383" y="1719"/>
                  </a:cubicBezTo>
                  <a:cubicBezTo>
                    <a:pt x="398" y="1719"/>
                    <a:pt x="416" y="1715"/>
                    <a:pt x="434" y="1706"/>
                  </a:cubicBezTo>
                  <a:cubicBezTo>
                    <a:pt x="768" y="1506"/>
                    <a:pt x="1035" y="1172"/>
                    <a:pt x="1135" y="805"/>
                  </a:cubicBezTo>
                  <a:cubicBezTo>
                    <a:pt x="1201" y="672"/>
                    <a:pt x="1235" y="505"/>
                    <a:pt x="1201" y="305"/>
                  </a:cubicBezTo>
                  <a:cubicBezTo>
                    <a:pt x="1171" y="153"/>
                    <a:pt x="1057" y="0"/>
                    <a:pt x="885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0"/>
            <p:cNvSpPr/>
            <p:nvPr/>
          </p:nvSpPr>
          <p:spPr>
            <a:xfrm>
              <a:off x="3673520" y="1407585"/>
              <a:ext cx="28056" cy="38620"/>
            </a:xfrm>
            <a:custGeom>
              <a:avLst/>
              <a:gdLst/>
              <a:ahLst/>
              <a:cxnLst/>
              <a:rect l="l" t="t" r="r" b="b"/>
              <a:pathLst>
                <a:path w="1235" h="1700" extrusionOk="0">
                  <a:moveTo>
                    <a:pt x="886" y="0"/>
                  </a:moveTo>
                  <a:cubicBezTo>
                    <a:pt x="869" y="0"/>
                    <a:pt x="852" y="2"/>
                    <a:pt x="834" y="4"/>
                  </a:cubicBezTo>
                  <a:cubicBezTo>
                    <a:pt x="568" y="38"/>
                    <a:pt x="334" y="171"/>
                    <a:pt x="201" y="405"/>
                  </a:cubicBezTo>
                  <a:cubicBezTo>
                    <a:pt x="101" y="538"/>
                    <a:pt x="34" y="672"/>
                    <a:pt x="0" y="838"/>
                  </a:cubicBezTo>
                  <a:lnTo>
                    <a:pt x="234" y="838"/>
                  </a:lnTo>
                  <a:lnTo>
                    <a:pt x="234" y="805"/>
                  </a:lnTo>
                  <a:cubicBezTo>
                    <a:pt x="234" y="772"/>
                    <a:pt x="234" y="772"/>
                    <a:pt x="234" y="738"/>
                  </a:cubicBezTo>
                  <a:cubicBezTo>
                    <a:pt x="267" y="672"/>
                    <a:pt x="267" y="638"/>
                    <a:pt x="301" y="605"/>
                  </a:cubicBezTo>
                  <a:cubicBezTo>
                    <a:pt x="334" y="505"/>
                    <a:pt x="401" y="438"/>
                    <a:pt x="467" y="371"/>
                  </a:cubicBezTo>
                  <a:cubicBezTo>
                    <a:pt x="501" y="305"/>
                    <a:pt x="568" y="271"/>
                    <a:pt x="634" y="238"/>
                  </a:cubicBezTo>
                  <a:lnTo>
                    <a:pt x="801" y="238"/>
                  </a:lnTo>
                  <a:cubicBezTo>
                    <a:pt x="834" y="271"/>
                    <a:pt x="868" y="338"/>
                    <a:pt x="901" y="405"/>
                  </a:cubicBezTo>
                  <a:cubicBezTo>
                    <a:pt x="934" y="538"/>
                    <a:pt x="934" y="672"/>
                    <a:pt x="901" y="805"/>
                  </a:cubicBezTo>
                  <a:cubicBezTo>
                    <a:pt x="868" y="838"/>
                    <a:pt x="868" y="872"/>
                    <a:pt x="868" y="938"/>
                  </a:cubicBezTo>
                  <a:cubicBezTo>
                    <a:pt x="768" y="1172"/>
                    <a:pt x="601" y="1339"/>
                    <a:pt x="401" y="1472"/>
                  </a:cubicBezTo>
                  <a:cubicBezTo>
                    <a:pt x="266" y="1553"/>
                    <a:pt x="262" y="1700"/>
                    <a:pt x="354" y="1700"/>
                  </a:cubicBezTo>
                  <a:cubicBezTo>
                    <a:pt x="375" y="1700"/>
                    <a:pt x="402" y="1691"/>
                    <a:pt x="434" y="1672"/>
                  </a:cubicBezTo>
                  <a:cubicBezTo>
                    <a:pt x="768" y="1505"/>
                    <a:pt x="1001" y="1172"/>
                    <a:pt x="1135" y="805"/>
                  </a:cubicBezTo>
                  <a:cubicBezTo>
                    <a:pt x="1201" y="638"/>
                    <a:pt x="1235" y="471"/>
                    <a:pt x="1201" y="305"/>
                  </a:cubicBezTo>
                  <a:cubicBezTo>
                    <a:pt x="1201" y="152"/>
                    <a:pt x="1062" y="0"/>
                    <a:pt x="886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0"/>
            <p:cNvSpPr/>
            <p:nvPr/>
          </p:nvSpPr>
          <p:spPr>
            <a:xfrm>
              <a:off x="3702326" y="1407585"/>
              <a:ext cx="28056" cy="38620"/>
            </a:xfrm>
            <a:custGeom>
              <a:avLst/>
              <a:gdLst/>
              <a:ahLst/>
              <a:cxnLst/>
              <a:rect l="l" t="t" r="r" b="b"/>
              <a:pathLst>
                <a:path w="1235" h="1700" extrusionOk="0">
                  <a:moveTo>
                    <a:pt x="885" y="0"/>
                  </a:moveTo>
                  <a:cubicBezTo>
                    <a:pt x="869" y="0"/>
                    <a:pt x="851" y="2"/>
                    <a:pt x="834" y="4"/>
                  </a:cubicBezTo>
                  <a:cubicBezTo>
                    <a:pt x="567" y="38"/>
                    <a:pt x="367" y="171"/>
                    <a:pt x="200" y="405"/>
                  </a:cubicBezTo>
                  <a:cubicBezTo>
                    <a:pt x="133" y="538"/>
                    <a:pt x="67" y="672"/>
                    <a:pt x="0" y="838"/>
                  </a:cubicBezTo>
                  <a:lnTo>
                    <a:pt x="234" y="838"/>
                  </a:lnTo>
                  <a:lnTo>
                    <a:pt x="234" y="805"/>
                  </a:lnTo>
                  <a:lnTo>
                    <a:pt x="234" y="738"/>
                  </a:lnTo>
                  <a:cubicBezTo>
                    <a:pt x="267" y="672"/>
                    <a:pt x="267" y="638"/>
                    <a:pt x="300" y="605"/>
                  </a:cubicBezTo>
                  <a:cubicBezTo>
                    <a:pt x="334" y="505"/>
                    <a:pt x="400" y="438"/>
                    <a:pt x="467" y="371"/>
                  </a:cubicBezTo>
                  <a:cubicBezTo>
                    <a:pt x="500" y="305"/>
                    <a:pt x="567" y="271"/>
                    <a:pt x="667" y="238"/>
                  </a:cubicBezTo>
                  <a:lnTo>
                    <a:pt x="834" y="238"/>
                  </a:lnTo>
                  <a:cubicBezTo>
                    <a:pt x="867" y="271"/>
                    <a:pt x="901" y="338"/>
                    <a:pt x="901" y="405"/>
                  </a:cubicBezTo>
                  <a:cubicBezTo>
                    <a:pt x="934" y="538"/>
                    <a:pt x="934" y="672"/>
                    <a:pt x="901" y="805"/>
                  </a:cubicBezTo>
                  <a:cubicBezTo>
                    <a:pt x="901" y="838"/>
                    <a:pt x="867" y="872"/>
                    <a:pt x="867" y="938"/>
                  </a:cubicBezTo>
                  <a:cubicBezTo>
                    <a:pt x="801" y="1172"/>
                    <a:pt x="634" y="1372"/>
                    <a:pt x="400" y="1472"/>
                  </a:cubicBezTo>
                  <a:cubicBezTo>
                    <a:pt x="292" y="1553"/>
                    <a:pt x="294" y="1700"/>
                    <a:pt x="386" y="1700"/>
                  </a:cubicBezTo>
                  <a:cubicBezTo>
                    <a:pt x="408" y="1700"/>
                    <a:pt x="435" y="1691"/>
                    <a:pt x="467" y="1672"/>
                  </a:cubicBezTo>
                  <a:cubicBezTo>
                    <a:pt x="801" y="1505"/>
                    <a:pt x="1034" y="1172"/>
                    <a:pt x="1134" y="805"/>
                  </a:cubicBezTo>
                  <a:cubicBezTo>
                    <a:pt x="1201" y="638"/>
                    <a:pt x="1234" y="471"/>
                    <a:pt x="1234" y="305"/>
                  </a:cubicBezTo>
                  <a:cubicBezTo>
                    <a:pt x="1204" y="152"/>
                    <a:pt x="1062" y="0"/>
                    <a:pt x="885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0"/>
            <p:cNvSpPr/>
            <p:nvPr/>
          </p:nvSpPr>
          <p:spPr>
            <a:xfrm>
              <a:off x="3731109" y="1406154"/>
              <a:ext cx="28056" cy="39301"/>
            </a:xfrm>
            <a:custGeom>
              <a:avLst/>
              <a:gdLst/>
              <a:ahLst/>
              <a:cxnLst/>
              <a:rect l="l" t="t" r="r" b="b"/>
              <a:pathLst>
                <a:path w="1235" h="1730" extrusionOk="0">
                  <a:moveTo>
                    <a:pt x="835" y="1"/>
                  </a:moveTo>
                  <a:cubicBezTo>
                    <a:pt x="568" y="34"/>
                    <a:pt x="334" y="201"/>
                    <a:pt x="201" y="434"/>
                  </a:cubicBezTo>
                  <a:cubicBezTo>
                    <a:pt x="134" y="534"/>
                    <a:pt x="67" y="701"/>
                    <a:pt x="1" y="835"/>
                  </a:cubicBezTo>
                  <a:lnTo>
                    <a:pt x="234" y="835"/>
                  </a:lnTo>
                  <a:cubicBezTo>
                    <a:pt x="234" y="835"/>
                    <a:pt x="234" y="835"/>
                    <a:pt x="234" y="801"/>
                  </a:cubicBezTo>
                  <a:cubicBezTo>
                    <a:pt x="234" y="801"/>
                    <a:pt x="234" y="768"/>
                    <a:pt x="267" y="768"/>
                  </a:cubicBezTo>
                  <a:lnTo>
                    <a:pt x="267" y="735"/>
                  </a:lnTo>
                  <a:cubicBezTo>
                    <a:pt x="267" y="701"/>
                    <a:pt x="301" y="668"/>
                    <a:pt x="334" y="634"/>
                  </a:cubicBezTo>
                  <a:cubicBezTo>
                    <a:pt x="368" y="534"/>
                    <a:pt x="434" y="468"/>
                    <a:pt x="501" y="401"/>
                  </a:cubicBezTo>
                  <a:cubicBezTo>
                    <a:pt x="534" y="334"/>
                    <a:pt x="601" y="301"/>
                    <a:pt x="668" y="268"/>
                  </a:cubicBezTo>
                  <a:lnTo>
                    <a:pt x="835" y="268"/>
                  </a:lnTo>
                  <a:cubicBezTo>
                    <a:pt x="901" y="301"/>
                    <a:pt x="935" y="368"/>
                    <a:pt x="935" y="401"/>
                  </a:cubicBezTo>
                  <a:cubicBezTo>
                    <a:pt x="968" y="534"/>
                    <a:pt x="968" y="701"/>
                    <a:pt x="935" y="835"/>
                  </a:cubicBezTo>
                  <a:cubicBezTo>
                    <a:pt x="935" y="868"/>
                    <a:pt x="901" y="901"/>
                    <a:pt x="901" y="968"/>
                  </a:cubicBezTo>
                  <a:cubicBezTo>
                    <a:pt x="801" y="1168"/>
                    <a:pt x="634" y="1368"/>
                    <a:pt x="434" y="1502"/>
                  </a:cubicBezTo>
                  <a:cubicBezTo>
                    <a:pt x="299" y="1583"/>
                    <a:pt x="317" y="1729"/>
                    <a:pt x="400" y="1729"/>
                  </a:cubicBezTo>
                  <a:cubicBezTo>
                    <a:pt x="419" y="1729"/>
                    <a:pt x="442" y="1721"/>
                    <a:pt x="468" y="1702"/>
                  </a:cubicBezTo>
                  <a:cubicBezTo>
                    <a:pt x="801" y="1502"/>
                    <a:pt x="1068" y="1202"/>
                    <a:pt x="1168" y="835"/>
                  </a:cubicBezTo>
                  <a:cubicBezTo>
                    <a:pt x="1235" y="668"/>
                    <a:pt x="1235" y="501"/>
                    <a:pt x="1201" y="334"/>
                  </a:cubicBezTo>
                  <a:cubicBezTo>
                    <a:pt x="1201" y="134"/>
                    <a:pt x="1035" y="1"/>
                    <a:pt x="835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0"/>
            <p:cNvSpPr/>
            <p:nvPr/>
          </p:nvSpPr>
          <p:spPr>
            <a:xfrm>
              <a:off x="3760665" y="1406063"/>
              <a:ext cx="28056" cy="38620"/>
            </a:xfrm>
            <a:custGeom>
              <a:avLst/>
              <a:gdLst/>
              <a:ahLst/>
              <a:cxnLst/>
              <a:rect l="l" t="t" r="r" b="b"/>
              <a:pathLst>
                <a:path w="1235" h="1700" extrusionOk="0">
                  <a:moveTo>
                    <a:pt x="886" y="0"/>
                  </a:moveTo>
                  <a:cubicBezTo>
                    <a:pt x="869" y="0"/>
                    <a:pt x="852" y="2"/>
                    <a:pt x="834" y="5"/>
                  </a:cubicBezTo>
                  <a:cubicBezTo>
                    <a:pt x="568" y="38"/>
                    <a:pt x="334" y="171"/>
                    <a:pt x="201" y="405"/>
                  </a:cubicBezTo>
                  <a:cubicBezTo>
                    <a:pt x="134" y="538"/>
                    <a:pt x="34" y="672"/>
                    <a:pt x="1" y="839"/>
                  </a:cubicBezTo>
                  <a:lnTo>
                    <a:pt x="234" y="839"/>
                  </a:lnTo>
                  <a:lnTo>
                    <a:pt x="234" y="805"/>
                  </a:lnTo>
                  <a:cubicBezTo>
                    <a:pt x="234" y="772"/>
                    <a:pt x="234" y="772"/>
                    <a:pt x="234" y="772"/>
                  </a:cubicBezTo>
                  <a:lnTo>
                    <a:pt x="234" y="739"/>
                  </a:lnTo>
                  <a:cubicBezTo>
                    <a:pt x="267" y="672"/>
                    <a:pt x="301" y="638"/>
                    <a:pt x="334" y="605"/>
                  </a:cubicBezTo>
                  <a:cubicBezTo>
                    <a:pt x="367" y="505"/>
                    <a:pt x="434" y="438"/>
                    <a:pt x="468" y="372"/>
                  </a:cubicBezTo>
                  <a:cubicBezTo>
                    <a:pt x="534" y="305"/>
                    <a:pt x="601" y="272"/>
                    <a:pt x="668" y="238"/>
                  </a:cubicBezTo>
                  <a:lnTo>
                    <a:pt x="834" y="238"/>
                  </a:lnTo>
                  <a:cubicBezTo>
                    <a:pt x="868" y="272"/>
                    <a:pt x="901" y="338"/>
                    <a:pt x="935" y="405"/>
                  </a:cubicBezTo>
                  <a:cubicBezTo>
                    <a:pt x="968" y="538"/>
                    <a:pt x="968" y="672"/>
                    <a:pt x="935" y="805"/>
                  </a:cubicBezTo>
                  <a:cubicBezTo>
                    <a:pt x="935" y="839"/>
                    <a:pt x="901" y="905"/>
                    <a:pt x="901" y="939"/>
                  </a:cubicBezTo>
                  <a:cubicBezTo>
                    <a:pt x="801" y="1172"/>
                    <a:pt x="634" y="1339"/>
                    <a:pt x="434" y="1472"/>
                  </a:cubicBezTo>
                  <a:cubicBezTo>
                    <a:pt x="299" y="1553"/>
                    <a:pt x="317" y="1700"/>
                    <a:pt x="400" y="1700"/>
                  </a:cubicBezTo>
                  <a:cubicBezTo>
                    <a:pt x="419" y="1700"/>
                    <a:pt x="442" y="1692"/>
                    <a:pt x="468" y="1673"/>
                  </a:cubicBezTo>
                  <a:cubicBezTo>
                    <a:pt x="801" y="1506"/>
                    <a:pt x="1068" y="1172"/>
                    <a:pt x="1168" y="805"/>
                  </a:cubicBezTo>
                  <a:cubicBezTo>
                    <a:pt x="1235" y="638"/>
                    <a:pt x="1235" y="472"/>
                    <a:pt x="1201" y="305"/>
                  </a:cubicBezTo>
                  <a:cubicBezTo>
                    <a:pt x="1201" y="153"/>
                    <a:pt x="1062" y="0"/>
                    <a:pt x="886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0"/>
            <p:cNvSpPr/>
            <p:nvPr/>
          </p:nvSpPr>
          <p:spPr>
            <a:xfrm>
              <a:off x="3790220" y="1405313"/>
              <a:ext cx="28056" cy="38620"/>
            </a:xfrm>
            <a:custGeom>
              <a:avLst/>
              <a:gdLst/>
              <a:ahLst/>
              <a:cxnLst/>
              <a:rect l="l" t="t" r="r" b="b"/>
              <a:pathLst>
                <a:path w="1235" h="1700" extrusionOk="0">
                  <a:moveTo>
                    <a:pt x="885" y="0"/>
                  </a:moveTo>
                  <a:cubicBezTo>
                    <a:pt x="869" y="0"/>
                    <a:pt x="852" y="1"/>
                    <a:pt x="834" y="4"/>
                  </a:cubicBezTo>
                  <a:cubicBezTo>
                    <a:pt x="568" y="38"/>
                    <a:pt x="367" y="171"/>
                    <a:pt x="201" y="405"/>
                  </a:cubicBezTo>
                  <a:cubicBezTo>
                    <a:pt x="134" y="538"/>
                    <a:pt x="67" y="671"/>
                    <a:pt x="0" y="838"/>
                  </a:cubicBezTo>
                  <a:lnTo>
                    <a:pt x="234" y="838"/>
                  </a:lnTo>
                  <a:lnTo>
                    <a:pt x="234" y="805"/>
                  </a:lnTo>
                  <a:cubicBezTo>
                    <a:pt x="234" y="772"/>
                    <a:pt x="234" y="772"/>
                    <a:pt x="234" y="772"/>
                  </a:cubicBezTo>
                  <a:lnTo>
                    <a:pt x="234" y="738"/>
                  </a:lnTo>
                  <a:cubicBezTo>
                    <a:pt x="267" y="671"/>
                    <a:pt x="267" y="638"/>
                    <a:pt x="301" y="605"/>
                  </a:cubicBezTo>
                  <a:cubicBezTo>
                    <a:pt x="334" y="505"/>
                    <a:pt x="401" y="438"/>
                    <a:pt x="467" y="371"/>
                  </a:cubicBezTo>
                  <a:cubicBezTo>
                    <a:pt x="501" y="338"/>
                    <a:pt x="568" y="271"/>
                    <a:pt x="668" y="271"/>
                  </a:cubicBezTo>
                  <a:cubicBezTo>
                    <a:pt x="684" y="255"/>
                    <a:pt x="701" y="246"/>
                    <a:pt x="718" y="246"/>
                  </a:cubicBezTo>
                  <a:cubicBezTo>
                    <a:pt x="734" y="246"/>
                    <a:pt x="751" y="255"/>
                    <a:pt x="768" y="271"/>
                  </a:cubicBezTo>
                  <a:lnTo>
                    <a:pt x="834" y="271"/>
                  </a:lnTo>
                  <a:cubicBezTo>
                    <a:pt x="868" y="305"/>
                    <a:pt x="901" y="338"/>
                    <a:pt x="901" y="405"/>
                  </a:cubicBezTo>
                  <a:cubicBezTo>
                    <a:pt x="968" y="538"/>
                    <a:pt x="968" y="671"/>
                    <a:pt x="901" y="805"/>
                  </a:cubicBezTo>
                  <a:cubicBezTo>
                    <a:pt x="901" y="838"/>
                    <a:pt x="868" y="905"/>
                    <a:pt x="868" y="938"/>
                  </a:cubicBezTo>
                  <a:cubicBezTo>
                    <a:pt x="801" y="1172"/>
                    <a:pt x="634" y="1372"/>
                    <a:pt x="401" y="1472"/>
                  </a:cubicBezTo>
                  <a:cubicBezTo>
                    <a:pt x="293" y="1553"/>
                    <a:pt x="294" y="1699"/>
                    <a:pt x="387" y="1699"/>
                  </a:cubicBezTo>
                  <a:cubicBezTo>
                    <a:pt x="409" y="1699"/>
                    <a:pt x="436" y="1691"/>
                    <a:pt x="467" y="1672"/>
                  </a:cubicBezTo>
                  <a:cubicBezTo>
                    <a:pt x="801" y="1505"/>
                    <a:pt x="1035" y="1172"/>
                    <a:pt x="1168" y="805"/>
                  </a:cubicBezTo>
                  <a:cubicBezTo>
                    <a:pt x="1201" y="638"/>
                    <a:pt x="1235" y="471"/>
                    <a:pt x="1201" y="338"/>
                  </a:cubicBezTo>
                  <a:cubicBezTo>
                    <a:pt x="1201" y="155"/>
                    <a:pt x="1062" y="0"/>
                    <a:pt x="885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0"/>
            <p:cNvSpPr/>
            <p:nvPr/>
          </p:nvSpPr>
          <p:spPr>
            <a:xfrm>
              <a:off x="3820525" y="1404541"/>
              <a:ext cx="27306" cy="39074"/>
            </a:xfrm>
            <a:custGeom>
              <a:avLst/>
              <a:gdLst/>
              <a:ahLst/>
              <a:cxnLst/>
              <a:rect l="l" t="t" r="r" b="b"/>
              <a:pathLst>
                <a:path w="1202" h="1720" extrusionOk="0">
                  <a:moveTo>
                    <a:pt x="886" y="1"/>
                  </a:moveTo>
                  <a:cubicBezTo>
                    <a:pt x="869" y="1"/>
                    <a:pt x="852" y="2"/>
                    <a:pt x="835" y="5"/>
                  </a:cubicBezTo>
                  <a:cubicBezTo>
                    <a:pt x="568" y="38"/>
                    <a:pt x="334" y="172"/>
                    <a:pt x="201" y="405"/>
                  </a:cubicBezTo>
                  <a:cubicBezTo>
                    <a:pt x="101" y="539"/>
                    <a:pt x="34" y="672"/>
                    <a:pt x="1" y="839"/>
                  </a:cubicBezTo>
                  <a:lnTo>
                    <a:pt x="234" y="839"/>
                  </a:lnTo>
                  <a:lnTo>
                    <a:pt x="234" y="806"/>
                  </a:lnTo>
                  <a:cubicBezTo>
                    <a:pt x="201" y="772"/>
                    <a:pt x="201" y="772"/>
                    <a:pt x="234" y="772"/>
                  </a:cubicBezTo>
                  <a:lnTo>
                    <a:pt x="234" y="739"/>
                  </a:lnTo>
                  <a:cubicBezTo>
                    <a:pt x="234" y="705"/>
                    <a:pt x="268" y="639"/>
                    <a:pt x="301" y="605"/>
                  </a:cubicBezTo>
                  <a:cubicBezTo>
                    <a:pt x="334" y="539"/>
                    <a:pt x="368" y="439"/>
                    <a:pt x="434" y="372"/>
                  </a:cubicBezTo>
                  <a:cubicBezTo>
                    <a:pt x="501" y="339"/>
                    <a:pt x="568" y="272"/>
                    <a:pt x="635" y="272"/>
                  </a:cubicBezTo>
                  <a:cubicBezTo>
                    <a:pt x="651" y="255"/>
                    <a:pt x="668" y="247"/>
                    <a:pt x="685" y="247"/>
                  </a:cubicBezTo>
                  <a:cubicBezTo>
                    <a:pt x="701" y="247"/>
                    <a:pt x="718" y="255"/>
                    <a:pt x="735" y="272"/>
                  </a:cubicBezTo>
                  <a:lnTo>
                    <a:pt x="768" y="272"/>
                  </a:lnTo>
                  <a:cubicBezTo>
                    <a:pt x="835" y="305"/>
                    <a:pt x="868" y="339"/>
                    <a:pt x="868" y="405"/>
                  </a:cubicBezTo>
                  <a:cubicBezTo>
                    <a:pt x="901" y="539"/>
                    <a:pt x="901" y="672"/>
                    <a:pt x="868" y="839"/>
                  </a:cubicBezTo>
                  <a:cubicBezTo>
                    <a:pt x="868" y="872"/>
                    <a:pt x="835" y="906"/>
                    <a:pt x="835" y="939"/>
                  </a:cubicBezTo>
                  <a:cubicBezTo>
                    <a:pt x="768" y="1172"/>
                    <a:pt x="601" y="1373"/>
                    <a:pt x="368" y="1506"/>
                  </a:cubicBezTo>
                  <a:cubicBezTo>
                    <a:pt x="253" y="1563"/>
                    <a:pt x="262" y="1720"/>
                    <a:pt x="372" y="1720"/>
                  </a:cubicBezTo>
                  <a:cubicBezTo>
                    <a:pt x="390" y="1720"/>
                    <a:pt x="411" y="1716"/>
                    <a:pt x="434" y="1706"/>
                  </a:cubicBezTo>
                  <a:cubicBezTo>
                    <a:pt x="768" y="1506"/>
                    <a:pt x="1001" y="1172"/>
                    <a:pt x="1102" y="806"/>
                  </a:cubicBezTo>
                  <a:cubicBezTo>
                    <a:pt x="1168" y="672"/>
                    <a:pt x="1202" y="505"/>
                    <a:pt x="1202" y="339"/>
                  </a:cubicBezTo>
                  <a:cubicBezTo>
                    <a:pt x="1202" y="156"/>
                    <a:pt x="1062" y="1"/>
                    <a:pt x="886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0"/>
            <p:cNvSpPr/>
            <p:nvPr/>
          </p:nvSpPr>
          <p:spPr>
            <a:xfrm>
              <a:off x="3849331" y="1403882"/>
              <a:ext cx="28056" cy="38983"/>
            </a:xfrm>
            <a:custGeom>
              <a:avLst/>
              <a:gdLst/>
              <a:ahLst/>
              <a:cxnLst/>
              <a:rect l="l" t="t" r="r" b="b"/>
              <a:pathLst>
                <a:path w="1235" h="1716" extrusionOk="0">
                  <a:moveTo>
                    <a:pt x="834" y="1"/>
                  </a:moveTo>
                  <a:cubicBezTo>
                    <a:pt x="567" y="34"/>
                    <a:pt x="367" y="201"/>
                    <a:pt x="234" y="434"/>
                  </a:cubicBezTo>
                  <a:cubicBezTo>
                    <a:pt x="134" y="534"/>
                    <a:pt x="67" y="701"/>
                    <a:pt x="0" y="835"/>
                  </a:cubicBezTo>
                  <a:lnTo>
                    <a:pt x="234" y="835"/>
                  </a:lnTo>
                  <a:cubicBezTo>
                    <a:pt x="234" y="835"/>
                    <a:pt x="234" y="835"/>
                    <a:pt x="234" y="801"/>
                  </a:cubicBezTo>
                  <a:cubicBezTo>
                    <a:pt x="234" y="801"/>
                    <a:pt x="234" y="768"/>
                    <a:pt x="234" y="768"/>
                  </a:cubicBezTo>
                  <a:lnTo>
                    <a:pt x="234" y="734"/>
                  </a:lnTo>
                  <a:cubicBezTo>
                    <a:pt x="267" y="701"/>
                    <a:pt x="301" y="634"/>
                    <a:pt x="301" y="601"/>
                  </a:cubicBezTo>
                  <a:cubicBezTo>
                    <a:pt x="367" y="534"/>
                    <a:pt x="401" y="468"/>
                    <a:pt x="467" y="401"/>
                  </a:cubicBezTo>
                  <a:cubicBezTo>
                    <a:pt x="534" y="334"/>
                    <a:pt x="567" y="301"/>
                    <a:pt x="667" y="267"/>
                  </a:cubicBezTo>
                  <a:lnTo>
                    <a:pt x="801" y="267"/>
                  </a:lnTo>
                  <a:cubicBezTo>
                    <a:pt x="868" y="301"/>
                    <a:pt x="901" y="334"/>
                    <a:pt x="901" y="401"/>
                  </a:cubicBezTo>
                  <a:cubicBezTo>
                    <a:pt x="934" y="534"/>
                    <a:pt x="934" y="701"/>
                    <a:pt x="901" y="835"/>
                  </a:cubicBezTo>
                  <a:cubicBezTo>
                    <a:pt x="901" y="868"/>
                    <a:pt x="868" y="901"/>
                    <a:pt x="868" y="935"/>
                  </a:cubicBezTo>
                  <a:cubicBezTo>
                    <a:pt x="768" y="1168"/>
                    <a:pt x="601" y="1368"/>
                    <a:pt x="401" y="1502"/>
                  </a:cubicBezTo>
                  <a:cubicBezTo>
                    <a:pt x="257" y="1559"/>
                    <a:pt x="286" y="1715"/>
                    <a:pt x="382" y="1715"/>
                  </a:cubicBezTo>
                  <a:cubicBezTo>
                    <a:pt x="398" y="1715"/>
                    <a:pt x="415" y="1711"/>
                    <a:pt x="434" y="1702"/>
                  </a:cubicBezTo>
                  <a:cubicBezTo>
                    <a:pt x="768" y="1502"/>
                    <a:pt x="1034" y="1201"/>
                    <a:pt x="1134" y="801"/>
                  </a:cubicBezTo>
                  <a:cubicBezTo>
                    <a:pt x="1201" y="668"/>
                    <a:pt x="1235" y="501"/>
                    <a:pt x="1235" y="334"/>
                  </a:cubicBezTo>
                  <a:cubicBezTo>
                    <a:pt x="1201" y="134"/>
                    <a:pt x="1034" y="1"/>
                    <a:pt x="834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0"/>
            <p:cNvSpPr/>
            <p:nvPr/>
          </p:nvSpPr>
          <p:spPr>
            <a:xfrm>
              <a:off x="3878114" y="1403132"/>
              <a:ext cx="28079" cy="39233"/>
            </a:xfrm>
            <a:custGeom>
              <a:avLst/>
              <a:gdLst/>
              <a:ahLst/>
              <a:cxnLst/>
              <a:rect l="l" t="t" r="r" b="b"/>
              <a:pathLst>
                <a:path w="1236" h="1727" extrusionOk="0">
                  <a:moveTo>
                    <a:pt x="835" y="0"/>
                  </a:moveTo>
                  <a:cubicBezTo>
                    <a:pt x="568" y="34"/>
                    <a:pt x="334" y="200"/>
                    <a:pt x="201" y="434"/>
                  </a:cubicBezTo>
                  <a:cubicBezTo>
                    <a:pt x="101" y="534"/>
                    <a:pt x="34" y="701"/>
                    <a:pt x="1" y="834"/>
                  </a:cubicBezTo>
                  <a:lnTo>
                    <a:pt x="234" y="834"/>
                  </a:lnTo>
                  <a:lnTo>
                    <a:pt x="234" y="801"/>
                  </a:lnTo>
                  <a:cubicBezTo>
                    <a:pt x="234" y="801"/>
                    <a:pt x="234" y="767"/>
                    <a:pt x="234" y="767"/>
                  </a:cubicBezTo>
                  <a:lnTo>
                    <a:pt x="234" y="734"/>
                  </a:lnTo>
                  <a:cubicBezTo>
                    <a:pt x="268" y="701"/>
                    <a:pt x="301" y="667"/>
                    <a:pt x="334" y="601"/>
                  </a:cubicBezTo>
                  <a:cubicBezTo>
                    <a:pt x="368" y="534"/>
                    <a:pt x="401" y="467"/>
                    <a:pt x="468" y="401"/>
                  </a:cubicBezTo>
                  <a:cubicBezTo>
                    <a:pt x="535" y="334"/>
                    <a:pt x="601" y="300"/>
                    <a:pt x="668" y="267"/>
                  </a:cubicBezTo>
                  <a:lnTo>
                    <a:pt x="835" y="267"/>
                  </a:lnTo>
                  <a:cubicBezTo>
                    <a:pt x="868" y="300"/>
                    <a:pt x="902" y="367"/>
                    <a:pt x="935" y="401"/>
                  </a:cubicBezTo>
                  <a:cubicBezTo>
                    <a:pt x="968" y="534"/>
                    <a:pt x="968" y="701"/>
                    <a:pt x="935" y="834"/>
                  </a:cubicBezTo>
                  <a:cubicBezTo>
                    <a:pt x="935" y="868"/>
                    <a:pt x="902" y="901"/>
                    <a:pt x="902" y="934"/>
                  </a:cubicBezTo>
                  <a:cubicBezTo>
                    <a:pt x="801" y="1168"/>
                    <a:pt x="635" y="1368"/>
                    <a:pt x="435" y="1501"/>
                  </a:cubicBezTo>
                  <a:cubicBezTo>
                    <a:pt x="297" y="1557"/>
                    <a:pt x="296" y="1726"/>
                    <a:pt x="394" y="1726"/>
                  </a:cubicBezTo>
                  <a:cubicBezTo>
                    <a:pt x="414" y="1726"/>
                    <a:pt x="439" y="1719"/>
                    <a:pt x="468" y="1701"/>
                  </a:cubicBezTo>
                  <a:cubicBezTo>
                    <a:pt x="801" y="1501"/>
                    <a:pt x="1068" y="1201"/>
                    <a:pt x="1168" y="834"/>
                  </a:cubicBezTo>
                  <a:cubicBezTo>
                    <a:pt x="1202" y="667"/>
                    <a:pt x="1235" y="501"/>
                    <a:pt x="1202" y="334"/>
                  </a:cubicBezTo>
                  <a:cubicBezTo>
                    <a:pt x="1202" y="134"/>
                    <a:pt x="1035" y="0"/>
                    <a:pt x="835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0"/>
            <p:cNvSpPr/>
            <p:nvPr/>
          </p:nvSpPr>
          <p:spPr>
            <a:xfrm>
              <a:off x="3908442" y="1402360"/>
              <a:ext cx="28056" cy="39301"/>
            </a:xfrm>
            <a:custGeom>
              <a:avLst/>
              <a:gdLst/>
              <a:ahLst/>
              <a:cxnLst/>
              <a:rect l="l" t="t" r="r" b="b"/>
              <a:pathLst>
                <a:path w="1235" h="1730" extrusionOk="0">
                  <a:moveTo>
                    <a:pt x="834" y="1"/>
                  </a:moveTo>
                  <a:cubicBezTo>
                    <a:pt x="567" y="68"/>
                    <a:pt x="334" y="201"/>
                    <a:pt x="200" y="435"/>
                  </a:cubicBezTo>
                  <a:cubicBezTo>
                    <a:pt x="100" y="568"/>
                    <a:pt x="34" y="701"/>
                    <a:pt x="0" y="835"/>
                  </a:cubicBezTo>
                  <a:lnTo>
                    <a:pt x="234" y="835"/>
                  </a:lnTo>
                  <a:cubicBezTo>
                    <a:pt x="234" y="801"/>
                    <a:pt x="234" y="801"/>
                    <a:pt x="234" y="768"/>
                  </a:cubicBezTo>
                  <a:cubicBezTo>
                    <a:pt x="234" y="701"/>
                    <a:pt x="267" y="668"/>
                    <a:pt x="300" y="635"/>
                  </a:cubicBezTo>
                  <a:cubicBezTo>
                    <a:pt x="334" y="535"/>
                    <a:pt x="400" y="468"/>
                    <a:pt x="467" y="401"/>
                  </a:cubicBezTo>
                  <a:cubicBezTo>
                    <a:pt x="501" y="334"/>
                    <a:pt x="567" y="301"/>
                    <a:pt x="634" y="268"/>
                  </a:cubicBezTo>
                  <a:lnTo>
                    <a:pt x="801" y="268"/>
                  </a:lnTo>
                  <a:cubicBezTo>
                    <a:pt x="867" y="301"/>
                    <a:pt x="901" y="368"/>
                    <a:pt x="901" y="435"/>
                  </a:cubicBezTo>
                  <a:cubicBezTo>
                    <a:pt x="934" y="568"/>
                    <a:pt x="934" y="701"/>
                    <a:pt x="901" y="835"/>
                  </a:cubicBezTo>
                  <a:cubicBezTo>
                    <a:pt x="901" y="868"/>
                    <a:pt x="867" y="902"/>
                    <a:pt x="867" y="968"/>
                  </a:cubicBezTo>
                  <a:cubicBezTo>
                    <a:pt x="767" y="1202"/>
                    <a:pt x="601" y="1369"/>
                    <a:pt x="367" y="1502"/>
                  </a:cubicBezTo>
                  <a:cubicBezTo>
                    <a:pt x="259" y="1583"/>
                    <a:pt x="260" y="1729"/>
                    <a:pt x="353" y="1729"/>
                  </a:cubicBezTo>
                  <a:cubicBezTo>
                    <a:pt x="375" y="1729"/>
                    <a:pt x="402" y="1721"/>
                    <a:pt x="434" y="1702"/>
                  </a:cubicBezTo>
                  <a:cubicBezTo>
                    <a:pt x="767" y="1502"/>
                    <a:pt x="1001" y="1202"/>
                    <a:pt x="1134" y="835"/>
                  </a:cubicBezTo>
                  <a:cubicBezTo>
                    <a:pt x="1201" y="668"/>
                    <a:pt x="1234" y="501"/>
                    <a:pt x="1201" y="334"/>
                  </a:cubicBezTo>
                  <a:cubicBezTo>
                    <a:pt x="1201" y="134"/>
                    <a:pt x="1034" y="1"/>
                    <a:pt x="834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0"/>
            <p:cNvSpPr/>
            <p:nvPr/>
          </p:nvSpPr>
          <p:spPr>
            <a:xfrm>
              <a:off x="3700032" y="1530441"/>
              <a:ext cx="298599" cy="389855"/>
            </a:xfrm>
            <a:custGeom>
              <a:avLst/>
              <a:gdLst/>
              <a:ahLst/>
              <a:cxnLst/>
              <a:rect l="l" t="t" r="r" b="b"/>
              <a:pathLst>
                <a:path w="13144" h="17161" extrusionOk="0">
                  <a:moveTo>
                    <a:pt x="9775" y="0"/>
                  </a:moveTo>
                  <a:lnTo>
                    <a:pt x="8741" y="300"/>
                  </a:lnTo>
                  <a:lnTo>
                    <a:pt x="7606" y="3236"/>
                  </a:lnTo>
                  <a:cubicBezTo>
                    <a:pt x="7495" y="3258"/>
                    <a:pt x="7377" y="3268"/>
                    <a:pt x="7255" y="3268"/>
                  </a:cubicBezTo>
                  <a:cubicBezTo>
                    <a:pt x="5927" y="3268"/>
                    <a:pt x="4035" y="2057"/>
                    <a:pt x="2783" y="2057"/>
                  </a:cubicBezTo>
                  <a:cubicBezTo>
                    <a:pt x="2260" y="2057"/>
                    <a:pt x="1848" y="2269"/>
                    <a:pt x="1635" y="2869"/>
                  </a:cubicBezTo>
                  <a:cubicBezTo>
                    <a:pt x="1168" y="4203"/>
                    <a:pt x="2970" y="5504"/>
                    <a:pt x="2970" y="5504"/>
                  </a:cubicBezTo>
                  <a:cubicBezTo>
                    <a:pt x="2970" y="5504"/>
                    <a:pt x="2395" y="5315"/>
                    <a:pt x="1771" y="5315"/>
                  </a:cubicBezTo>
                  <a:cubicBezTo>
                    <a:pt x="1085" y="5315"/>
                    <a:pt x="339" y="5544"/>
                    <a:pt x="234" y="6505"/>
                  </a:cubicBezTo>
                  <a:cubicBezTo>
                    <a:pt x="1" y="8273"/>
                    <a:pt x="2736" y="9240"/>
                    <a:pt x="2736" y="9240"/>
                  </a:cubicBezTo>
                  <a:cubicBezTo>
                    <a:pt x="2736" y="9240"/>
                    <a:pt x="2470" y="9199"/>
                    <a:pt x="2108" y="9199"/>
                  </a:cubicBezTo>
                  <a:cubicBezTo>
                    <a:pt x="1338" y="9199"/>
                    <a:pt x="134" y="9384"/>
                    <a:pt x="134" y="10541"/>
                  </a:cubicBezTo>
                  <a:cubicBezTo>
                    <a:pt x="101" y="12242"/>
                    <a:pt x="2936" y="13210"/>
                    <a:pt x="2936" y="13210"/>
                  </a:cubicBezTo>
                  <a:cubicBezTo>
                    <a:pt x="2936" y="13210"/>
                    <a:pt x="2840" y="13200"/>
                    <a:pt x="2694" y="13200"/>
                  </a:cubicBezTo>
                  <a:cubicBezTo>
                    <a:pt x="2172" y="13200"/>
                    <a:pt x="1025" y="13323"/>
                    <a:pt x="1469" y="14444"/>
                  </a:cubicBezTo>
                  <a:cubicBezTo>
                    <a:pt x="2165" y="16295"/>
                    <a:pt x="5380" y="17160"/>
                    <a:pt x="8058" y="17160"/>
                  </a:cubicBezTo>
                  <a:cubicBezTo>
                    <a:pt x="9868" y="17160"/>
                    <a:pt x="11433" y="16765"/>
                    <a:pt x="11809" y="16012"/>
                  </a:cubicBezTo>
                  <a:cubicBezTo>
                    <a:pt x="12243" y="15078"/>
                    <a:pt x="11476" y="13910"/>
                    <a:pt x="11476" y="13910"/>
                  </a:cubicBezTo>
                  <a:cubicBezTo>
                    <a:pt x="11476" y="13910"/>
                    <a:pt x="12610" y="13543"/>
                    <a:pt x="12743" y="12576"/>
                  </a:cubicBezTo>
                  <a:cubicBezTo>
                    <a:pt x="12944" y="11375"/>
                    <a:pt x="11809" y="10708"/>
                    <a:pt x="11809" y="10708"/>
                  </a:cubicBezTo>
                  <a:cubicBezTo>
                    <a:pt x="11809" y="10708"/>
                    <a:pt x="12977" y="10208"/>
                    <a:pt x="13044" y="9507"/>
                  </a:cubicBezTo>
                  <a:cubicBezTo>
                    <a:pt x="13144" y="8139"/>
                    <a:pt x="11709" y="7372"/>
                    <a:pt x="11709" y="7372"/>
                  </a:cubicBezTo>
                  <a:cubicBezTo>
                    <a:pt x="12410" y="7072"/>
                    <a:pt x="12810" y="6338"/>
                    <a:pt x="12710" y="5604"/>
                  </a:cubicBezTo>
                  <a:cubicBezTo>
                    <a:pt x="12610" y="4137"/>
                    <a:pt x="10542" y="1835"/>
                    <a:pt x="9775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0"/>
            <p:cNvSpPr/>
            <p:nvPr/>
          </p:nvSpPr>
          <p:spPr>
            <a:xfrm>
              <a:off x="3896311" y="1439117"/>
              <a:ext cx="99298" cy="161067"/>
            </a:xfrm>
            <a:custGeom>
              <a:avLst/>
              <a:gdLst/>
              <a:ahLst/>
              <a:cxnLst/>
              <a:rect l="l" t="t" r="r" b="b"/>
              <a:pathLst>
                <a:path w="4371" h="7090" extrusionOk="0">
                  <a:moveTo>
                    <a:pt x="3202" y="1"/>
                  </a:moveTo>
                  <a:cubicBezTo>
                    <a:pt x="2184" y="1"/>
                    <a:pt x="621" y="1858"/>
                    <a:pt x="101" y="4320"/>
                  </a:cubicBezTo>
                  <a:lnTo>
                    <a:pt x="0" y="7089"/>
                  </a:lnTo>
                  <a:lnTo>
                    <a:pt x="0" y="7089"/>
                  </a:lnTo>
                  <a:lnTo>
                    <a:pt x="2702" y="6689"/>
                  </a:lnTo>
                  <a:cubicBezTo>
                    <a:pt x="2102" y="4888"/>
                    <a:pt x="4370" y="2819"/>
                    <a:pt x="4070" y="1018"/>
                  </a:cubicBezTo>
                  <a:cubicBezTo>
                    <a:pt x="3944" y="311"/>
                    <a:pt x="3619" y="1"/>
                    <a:pt x="3202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0"/>
            <p:cNvSpPr/>
            <p:nvPr/>
          </p:nvSpPr>
          <p:spPr>
            <a:xfrm>
              <a:off x="3762187" y="1826632"/>
              <a:ext cx="194780" cy="29737"/>
            </a:xfrm>
            <a:custGeom>
              <a:avLst/>
              <a:gdLst/>
              <a:ahLst/>
              <a:cxnLst/>
              <a:rect l="l" t="t" r="r" b="b"/>
              <a:pathLst>
                <a:path w="8574" h="1309" extrusionOk="0">
                  <a:moveTo>
                    <a:pt x="76" y="1"/>
                  </a:moveTo>
                  <a:cubicBezTo>
                    <a:pt x="1" y="1"/>
                    <a:pt x="6" y="141"/>
                    <a:pt x="67" y="172"/>
                  </a:cubicBezTo>
                  <a:cubicBezTo>
                    <a:pt x="1835" y="923"/>
                    <a:pt x="3734" y="1308"/>
                    <a:pt x="5649" y="1308"/>
                  </a:cubicBezTo>
                  <a:cubicBezTo>
                    <a:pt x="6625" y="1308"/>
                    <a:pt x="7605" y="1208"/>
                    <a:pt x="8573" y="1006"/>
                  </a:cubicBezTo>
                  <a:cubicBezTo>
                    <a:pt x="8573" y="1006"/>
                    <a:pt x="8573" y="972"/>
                    <a:pt x="8573" y="972"/>
                  </a:cubicBezTo>
                  <a:cubicBezTo>
                    <a:pt x="8314" y="978"/>
                    <a:pt x="8056" y="981"/>
                    <a:pt x="7798" y="981"/>
                  </a:cubicBezTo>
                  <a:cubicBezTo>
                    <a:pt x="5194" y="981"/>
                    <a:pt x="2619" y="673"/>
                    <a:pt x="100" y="5"/>
                  </a:cubicBezTo>
                  <a:cubicBezTo>
                    <a:pt x="91" y="2"/>
                    <a:pt x="83" y="1"/>
                    <a:pt x="7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0"/>
            <p:cNvSpPr/>
            <p:nvPr/>
          </p:nvSpPr>
          <p:spPr>
            <a:xfrm>
              <a:off x="3757893" y="1737716"/>
              <a:ext cx="211954" cy="43163"/>
            </a:xfrm>
            <a:custGeom>
              <a:avLst/>
              <a:gdLst/>
              <a:ahLst/>
              <a:cxnLst/>
              <a:rect l="l" t="t" r="r" b="b"/>
              <a:pathLst>
                <a:path w="9330" h="1900" extrusionOk="0">
                  <a:moveTo>
                    <a:pt x="51" y="1"/>
                  </a:moveTo>
                  <a:cubicBezTo>
                    <a:pt x="1" y="1"/>
                    <a:pt x="33" y="127"/>
                    <a:pt x="89" y="183"/>
                  </a:cubicBezTo>
                  <a:cubicBezTo>
                    <a:pt x="2086" y="1372"/>
                    <a:pt x="4473" y="1899"/>
                    <a:pt x="6705" y="1899"/>
                  </a:cubicBezTo>
                  <a:cubicBezTo>
                    <a:pt x="7606" y="1899"/>
                    <a:pt x="8481" y="1814"/>
                    <a:pt x="9296" y="1651"/>
                  </a:cubicBezTo>
                  <a:cubicBezTo>
                    <a:pt x="9329" y="1651"/>
                    <a:pt x="9329" y="1617"/>
                    <a:pt x="9296" y="1617"/>
                  </a:cubicBezTo>
                  <a:cubicBezTo>
                    <a:pt x="9126" y="1624"/>
                    <a:pt x="8948" y="1627"/>
                    <a:pt x="8763" y="1627"/>
                  </a:cubicBezTo>
                  <a:cubicBezTo>
                    <a:pt x="6055" y="1627"/>
                    <a:pt x="1932" y="953"/>
                    <a:pt x="89" y="16"/>
                  </a:cubicBezTo>
                  <a:cubicBezTo>
                    <a:pt x="73" y="5"/>
                    <a:pt x="60" y="1"/>
                    <a:pt x="5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0"/>
            <p:cNvSpPr/>
            <p:nvPr/>
          </p:nvSpPr>
          <p:spPr>
            <a:xfrm>
              <a:off x="3761528" y="1650776"/>
              <a:ext cx="203004" cy="53659"/>
            </a:xfrm>
            <a:custGeom>
              <a:avLst/>
              <a:gdLst/>
              <a:ahLst/>
              <a:cxnLst/>
              <a:rect l="l" t="t" r="r" b="b"/>
              <a:pathLst>
                <a:path w="8936" h="2362" extrusionOk="0">
                  <a:moveTo>
                    <a:pt x="70" y="0"/>
                  </a:moveTo>
                  <a:cubicBezTo>
                    <a:pt x="21" y="0"/>
                    <a:pt x="1" y="78"/>
                    <a:pt x="29" y="107"/>
                  </a:cubicBezTo>
                  <a:cubicBezTo>
                    <a:pt x="1130" y="1041"/>
                    <a:pt x="2464" y="1708"/>
                    <a:pt x="3865" y="1975"/>
                  </a:cubicBezTo>
                  <a:cubicBezTo>
                    <a:pt x="4848" y="2189"/>
                    <a:pt x="6009" y="2361"/>
                    <a:pt x="7120" y="2361"/>
                  </a:cubicBezTo>
                  <a:cubicBezTo>
                    <a:pt x="7743" y="2361"/>
                    <a:pt x="8351" y="2307"/>
                    <a:pt x="8902" y="2175"/>
                  </a:cubicBezTo>
                  <a:cubicBezTo>
                    <a:pt x="8936" y="2175"/>
                    <a:pt x="8936" y="2109"/>
                    <a:pt x="8902" y="2109"/>
                  </a:cubicBezTo>
                  <a:cubicBezTo>
                    <a:pt x="5800" y="2042"/>
                    <a:pt x="2831" y="1542"/>
                    <a:pt x="96" y="7"/>
                  </a:cubicBezTo>
                  <a:cubicBezTo>
                    <a:pt x="87" y="2"/>
                    <a:pt x="78" y="0"/>
                    <a:pt x="7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0"/>
            <p:cNvSpPr/>
            <p:nvPr/>
          </p:nvSpPr>
          <p:spPr>
            <a:xfrm>
              <a:off x="3096836" y="1063642"/>
              <a:ext cx="121266" cy="243259"/>
            </a:xfrm>
            <a:custGeom>
              <a:avLst/>
              <a:gdLst/>
              <a:ahLst/>
              <a:cxnLst/>
              <a:rect l="l" t="t" r="r" b="b"/>
              <a:pathLst>
                <a:path w="5338" h="10708" extrusionOk="0">
                  <a:moveTo>
                    <a:pt x="1" y="0"/>
                  </a:moveTo>
                  <a:lnTo>
                    <a:pt x="1" y="2302"/>
                  </a:lnTo>
                  <a:lnTo>
                    <a:pt x="1" y="2502"/>
                  </a:lnTo>
                  <a:lnTo>
                    <a:pt x="1" y="2702"/>
                  </a:lnTo>
                  <a:lnTo>
                    <a:pt x="1" y="3269"/>
                  </a:lnTo>
                  <a:lnTo>
                    <a:pt x="1" y="3736"/>
                  </a:lnTo>
                  <a:lnTo>
                    <a:pt x="1" y="4203"/>
                  </a:lnTo>
                  <a:cubicBezTo>
                    <a:pt x="34" y="5304"/>
                    <a:pt x="134" y="6405"/>
                    <a:pt x="334" y="7506"/>
                  </a:cubicBezTo>
                  <a:cubicBezTo>
                    <a:pt x="501" y="7906"/>
                    <a:pt x="2069" y="10708"/>
                    <a:pt x="4070" y="10708"/>
                  </a:cubicBezTo>
                  <a:cubicBezTo>
                    <a:pt x="5338" y="10708"/>
                    <a:pt x="5038" y="6405"/>
                    <a:pt x="5038" y="6405"/>
                  </a:cubicBezTo>
                  <a:lnTo>
                    <a:pt x="5038" y="6138"/>
                  </a:lnTo>
                  <a:lnTo>
                    <a:pt x="5338" y="2402"/>
                  </a:lnTo>
                  <a:lnTo>
                    <a:pt x="668" y="26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0"/>
            <p:cNvSpPr/>
            <p:nvPr/>
          </p:nvSpPr>
          <p:spPr>
            <a:xfrm>
              <a:off x="3096087" y="1063642"/>
              <a:ext cx="122016" cy="139440"/>
            </a:xfrm>
            <a:custGeom>
              <a:avLst/>
              <a:gdLst/>
              <a:ahLst/>
              <a:cxnLst/>
              <a:rect l="l" t="t" r="r" b="b"/>
              <a:pathLst>
                <a:path w="5371" h="6138" extrusionOk="0">
                  <a:moveTo>
                    <a:pt x="0" y="0"/>
                  </a:moveTo>
                  <a:cubicBezTo>
                    <a:pt x="0" y="0"/>
                    <a:pt x="0" y="1034"/>
                    <a:pt x="0" y="2302"/>
                  </a:cubicBezTo>
                  <a:cubicBezTo>
                    <a:pt x="1034" y="4270"/>
                    <a:pt x="2902" y="5671"/>
                    <a:pt x="5071" y="6138"/>
                  </a:cubicBezTo>
                  <a:lnTo>
                    <a:pt x="5371" y="2402"/>
                  </a:lnTo>
                  <a:lnTo>
                    <a:pt x="701" y="2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0"/>
            <p:cNvSpPr/>
            <p:nvPr/>
          </p:nvSpPr>
          <p:spPr>
            <a:xfrm>
              <a:off x="3055922" y="818838"/>
              <a:ext cx="283378" cy="354030"/>
            </a:xfrm>
            <a:custGeom>
              <a:avLst/>
              <a:gdLst/>
              <a:ahLst/>
              <a:cxnLst/>
              <a:rect l="l" t="t" r="r" b="b"/>
              <a:pathLst>
                <a:path w="12474" h="15584" extrusionOk="0">
                  <a:moveTo>
                    <a:pt x="6262" y="0"/>
                  </a:moveTo>
                  <a:cubicBezTo>
                    <a:pt x="6209" y="0"/>
                    <a:pt x="6157" y="1"/>
                    <a:pt x="6105" y="2"/>
                  </a:cubicBezTo>
                  <a:cubicBezTo>
                    <a:pt x="3136" y="69"/>
                    <a:pt x="0" y="2103"/>
                    <a:pt x="534" y="8675"/>
                  </a:cubicBezTo>
                  <a:cubicBezTo>
                    <a:pt x="1034" y="15279"/>
                    <a:pt x="5438" y="15546"/>
                    <a:pt x="6739" y="15580"/>
                  </a:cubicBezTo>
                  <a:cubicBezTo>
                    <a:pt x="6794" y="15582"/>
                    <a:pt x="6854" y="15584"/>
                    <a:pt x="6918" y="15584"/>
                  </a:cubicBezTo>
                  <a:cubicBezTo>
                    <a:pt x="8452" y="15584"/>
                    <a:pt x="12149" y="14716"/>
                    <a:pt x="12309" y="8375"/>
                  </a:cubicBezTo>
                  <a:cubicBezTo>
                    <a:pt x="12473" y="1853"/>
                    <a:pt x="9192" y="0"/>
                    <a:pt x="6262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0"/>
            <p:cNvSpPr/>
            <p:nvPr/>
          </p:nvSpPr>
          <p:spPr>
            <a:xfrm>
              <a:off x="3278713" y="953758"/>
              <a:ext cx="29374" cy="17515"/>
            </a:xfrm>
            <a:custGeom>
              <a:avLst/>
              <a:gdLst/>
              <a:ahLst/>
              <a:cxnLst/>
              <a:rect l="l" t="t" r="r" b="b"/>
              <a:pathLst>
                <a:path w="1293" h="771" extrusionOk="0">
                  <a:moveTo>
                    <a:pt x="469" y="0"/>
                  </a:moveTo>
                  <a:cubicBezTo>
                    <a:pt x="338" y="0"/>
                    <a:pt x="212" y="45"/>
                    <a:pt x="100" y="134"/>
                  </a:cubicBezTo>
                  <a:cubicBezTo>
                    <a:pt x="0" y="201"/>
                    <a:pt x="0" y="334"/>
                    <a:pt x="67" y="434"/>
                  </a:cubicBezTo>
                  <a:cubicBezTo>
                    <a:pt x="167" y="534"/>
                    <a:pt x="334" y="601"/>
                    <a:pt x="467" y="634"/>
                  </a:cubicBezTo>
                  <a:cubicBezTo>
                    <a:pt x="634" y="668"/>
                    <a:pt x="768" y="734"/>
                    <a:pt x="934" y="768"/>
                  </a:cubicBezTo>
                  <a:cubicBezTo>
                    <a:pt x="947" y="770"/>
                    <a:pt x="960" y="771"/>
                    <a:pt x="973" y="771"/>
                  </a:cubicBezTo>
                  <a:cubicBezTo>
                    <a:pt x="1155" y="771"/>
                    <a:pt x="1293" y="557"/>
                    <a:pt x="1168" y="401"/>
                  </a:cubicBezTo>
                  <a:cubicBezTo>
                    <a:pt x="1068" y="201"/>
                    <a:pt x="868" y="101"/>
                    <a:pt x="668" y="34"/>
                  </a:cubicBezTo>
                  <a:cubicBezTo>
                    <a:pt x="601" y="12"/>
                    <a:pt x="534" y="0"/>
                    <a:pt x="4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0"/>
            <p:cNvSpPr/>
            <p:nvPr/>
          </p:nvSpPr>
          <p:spPr>
            <a:xfrm>
              <a:off x="3193295" y="947510"/>
              <a:ext cx="30123" cy="15425"/>
            </a:xfrm>
            <a:custGeom>
              <a:avLst/>
              <a:gdLst/>
              <a:ahLst/>
              <a:cxnLst/>
              <a:rect l="l" t="t" r="r" b="b"/>
              <a:pathLst>
                <a:path w="1326" h="679" extrusionOk="0">
                  <a:moveTo>
                    <a:pt x="825" y="0"/>
                  </a:moveTo>
                  <a:cubicBezTo>
                    <a:pt x="792" y="0"/>
                    <a:pt x="758" y="3"/>
                    <a:pt x="725" y="9"/>
                  </a:cubicBezTo>
                  <a:cubicBezTo>
                    <a:pt x="491" y="42"/>
                    <a:pt x="291" y="109"/>
                    <a:pt x="158" y="275"/>
                  </a:cubicBezTo>
                  <a:cubicBezTo>
                    <a:pt x="1" y="433"/>
                    <a:pt x="110" y="679"/>
                    <a:pt x="319" y="679"/>
                  </a:cubicBezTo>
                  <a:cubicBezTo>
                    <a:pt x="331" y="679"/>
                    <a:pt x="344" y="678"/>
                    <a:pt x="358" y="676"/>
                  </a:cubicBezTo>
                  <a:cubicBezTo>
                    <a:pt x="525" y="676"/>
                    <a:pt x="658" y="642"/>
                    <a:pt x="825" y="642"/>
                  </a:cubicBezTo>
                  <a:cubicBezTo>
                    <a:pt x="992" y="642"/>
                    <a:pt x="1159" y="576"/>
                    <a:pt x="1259" y="476"/>
                  </a:cubicBezTo>
                  <a:cubicBezTo>
                    <a:pt x="1325" y="409"/>
                    <a:pt x="1325" y="275"/>
                    <a:pt x="1259" y="209"/>
                  </a:cubicBezTo>
                  <a:cubicBezTo>
                    <a:pt x="1147" y="70"/>
                    <a:pt x="990" y="0"/>
                    <a:pt x="82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0"/>
            <p:cNvSpPr/>
            <p:nvPr/>
          </p:nvSpPr>
          <p:spPr>
            <a:xfrm>
              <a:off x="3207471" y="1003009"/>
              <a:ext cx="13676" cy="25784"/>
            </a:xfrm>
            <a:custGeom>
              <a:avLst/>
              <a:gdLst/>
              <a:ahLst/>
              <a:cxnLst/>
              <a:rect l="l" t="t" r="r" b="b"/>
              <a:pathLst>
                <a:path w="602" h="1135" extrusionOk="0">
                  <a:moveTo>
                    <a:pt x="568" y="1"/>
                  </a:moveTo>
                  <a:cubicBezTo>
                    <a:pt x="568" y="1"/>
                    <a:pt x="501" y="1"/>
                    <a:pt x="501" y="34"/>
                  </a:cubicBezTo>
                  <a:cubicBezTo>
                    <a:pt x="501" y="468"/>
                    <a:pt x="401" y="1001"/>
                    <a:pt x="1" y="1101"/>
                  </a:cubicBezTo>
                  <a:lnTo>
                    <a:pt x="1" y="1135"/>
                  </a:lnTo>
                  <a:cubicBezTo>
                    <a:pt x="501" y="1101"/>
                    <a:pt x="601" y="434"/>
                    <a:pt x="5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0"/>
            <p:cNvSpPr/>
            <p:nvPr/>
          </p:nvSpPr>
          <p:spPr>
            <a:xfrm>
              <a:off x="3192841" y="991537"/>
              <a:ext cx="31645" cy="32827"/>
            </a:xfrm>
            <a:custGeom>
              <a:avLst/>
              <a:gdLst/>
              <a:ahLst/>
              <a:cxnLst/>
              <a:rect l="l" t="t" r="r" b="b"/>
              <a:pathLst>
                <a:path w="1393" h="1445" extrusionOk="0">
                  <a:moveTo>
                    <a:pt x="743" y="0"/>
                  </a:moveTo>
                  <a:cubicBezTo>
                    <a:pt x="103" y="0"/>
                    <a:pt x="0" y="1343"/>
                    <a:pt x="645" y="1440"/>
                  </a:cubicBezTo>
                  <a:cubicBezTo>
                    <a:pt x="667" y="1443"/>
                    <a:pt x="688" y="1445"/>
                    <a:pt x="709" y="1445"/>
                  </a:cubicBezTo>
                  <a:cubicBezTo>
                    <a:pt x="1318" y="1445"/>
                    <a:pt x="1392" y="70"/>
                    <a:pt x="812" y="5"/>
                  </a:cubicBezTo>
                  <a:cubicBezTo>
                    <a:pt x="788" y="2"/>
                    <a:pt x="765" y="0"/>
                    <a:pt x="74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0"/>
            <p:cNvSpPr/>
            <p:nvPr/>
          </p:nvSpPr>
          <p:spPr>
            <a:xfrm>
              <a:off x="3185503" y="990128"/>
              <a:ext cx="21241" cy="14676"/>
            </a:xfrm>
            <a:custGeom>
              <a:avLst/>
              <a:gdLst/>
              <a:ahLst/>
              <a:cxnLst/>
              <a:rect l="l" t="t" r="r" b="b"/>
              <a:pathLst>
                <a:path w="935" h="646" extrusionOk="0">
                  <a:moveTo>
                    <a:pt x="34" y="1"/>
                  </a:moveTo>
                  <a:lnTo>
                    <a:pt x="34" y="1"/>
                  </a:lnTo>
                  <a:cubicBezTo>
                    <a:pt x="0" y="267"/>
                    <a:pt x="67" y="568"/>
                    <a:pt x="367" y="634"/>
                  </a:cubicBezTo>
                  <a:cubicBezTo>
                    <a:pt x="403" y="642"/>
                    <a:pt x="436" y="646"/>
                    <a:pt x="468" y="646"/>
                  </a:cubicBezTo>
                  <a:cubicBezTo>
                    <a:pt x="706" y="646"/>
                    <a:pt x="846" y="440"/>
                    <a:pt x="934" y="234"/>
                  </a:cubicBezTo>
                  <a:cubicBezTo>
                    <a:pt x="934" y="167"/>
                    <a:pt x="901" y="101"/>
                    <a:pt x="868" y="101"/>
                  </a:cubicBezTo>
                  <a:cubicBezTo>
                    <a:pt x="734" y="167"/>
                    <a:pt x="568" y="301"/>
                    <a:pt x="434" y="301"/>
                  </a:cubicBezTo>
                  <a:cubicBezTo>
                    <a:pt x="301" y="301"/>
                    <a:pt x="134" y="134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0"/>
            <p:cNvSpPr/>
            <p:nvPr/>
          </p:nvSpPr>
          <p:spPr>
            <a:xfrm>
              <a:off x="3274169" y="1006803"/>
              <a:ext cx="10632" cy="27306"/>
            </a:xfrm>
            <a:custGeom>
              <a:avLst/>
              <a:gdLst/>
              <a:ahLst/>
              <a:cxnLst/>
              <a:rect l="l" t="t" r="r" b="b"/>
              <a:pathLst>
                <a:path w="468" h="1202" extrusionOk="0">
                  <a:moveTo>
                    <a:pt x="100" y="0"/>
                  </a:moveTo>
                  <a:lnTo>
                    <a:pt x="100" y="0"/>
                  </a:lnTo>
                  <a:cubicBezTo>
                    <a:pt x="0" y="401"/>
                    <a:pt x="0" y="1101"/>
                    <a:pt x="467" y="1201"/>
                  </a:cubicBezTo>
                  <a:cubicBezTo>
                    <a:pt x="100" y="1001"/>
                    <a:pt x="100" y="467"/>
                    <a:pt x="134" y="34"/>
                  </a:cubicBezTo>
                  <a:cubicBezTo>
                    <a:pt x="134" y="0"/>
                    <a:pt x="100" y="0"/>
                    <a:pt x="10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0"/>
            <p:cNvSpPr/>
            <p:nvPr/>
          </p:nvSpPr>
          <p:spPr>
            <a:xfrm>
              <a:off x="3271307" y="996944"/>
              <a:ext cx="32236" cy="32622"/>
            </a:xfrm>
            <a:custGeom>
              <a:avLst/>
              <a:gdLst/>
              <a:ahLst/>
              <a:cxnLst/>
              <a:rect l="l" t="t" r="r" b="b"/>
              <a:pathLst>
                <a:path w="1419" h="1436" extrusionOk="0">
                  <a:moveTo>
                    <a:pt x="673" y="0"/>
                  </a:moveTo>
                  <a:cubicBezTo>
                    <a:pt x="91" y="0"/>
                    <a:pt x="0" y="1435"/>
                    <a:pt x="660" y="1435"/>
                  </a:cubicBezTo>
                  <a:cubicBezTo>
                    <a:pt x="668" y="1436"/>
                    <a:pt x="675" y="1436"/>
                    <a:pt x="683" y="1436"/>
                  </a:cubicBezTo>
                  <a:cubicBezTo>
                    <a:pt x="1329" y="1436"/>
                    <a:pt x="1419" y="34"/>
                    <a:pt x="693" y="1"/>
                  </a:cubicBezTo>
                  <a:cubicBezTo>
                    <a:pt x="687" y="0"/>
                    <a:pt x="680" y="0"/>
                    <a:pt x="6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0"/>
            <p:cNvSpPr/>
            <p:nvPr/>
          </p:nvSpPr>
          <p:spPr>
            <a:xfrm>
              <a:off x="3291594" y="999215"/>
              <a:ext cx="19719" cy="13744"/>
            </a:xfrm>
            <a:custGeom>
              <a:avLst/>
              <a:gdLst/>
              <a:ahLst/>
              <a:cxnLst/>
              <a:rect l="l" t="t" r="r" b="b"/>
              <a:pathLst>
                <a:path w="868" h="605" extrusionOk="0">
                  <a:moveTo>
                    <a:pt x="834" y="1"/>
                  </a:moveTo>
                  <a:cubicBezTo>
                    <a:pt x="734" y="134"/>
                    <a:pt x="568" y="268"/>
                    <a:pt x="434" y="268"/>
                  </a:cubicBezTo>
                  <a:cubicBezTo>
                    <a:pt x="301" y="268"/>
                    <a:pt x="201" y="101"/>
                    <a:pt x="101" y="34"/>
                  </a:cubicBezTo>
                  <a:cubicBezTo>
                    <a:pt x="85" y="18"/>
                    <a:pt x="70" y="12"/>
                    <a:pt x="58" y="12"/>
                  </a:cubicBezTo>
                  <a:cubicBezTo>
                    <a:pt x="20" y="12"/>
                    <a:pt x="0" y="76"/>
                    <a:pt x="0" y="101"/>
                  </a:cubicBezTo>
                  <a:cubicBezTo>
                    <a:pt x="32" y="353"/>
                    <a:pt x="182" y="604"/>
                    <a:pt x="423" y="604"/>
                  </a:cubicBezTo>
                  <a:cubicBezTo>
                    <a:pt x="437" y="604"/>
                    <a:pt x="452" y="603"/>
                    <a:pt x="467" y="601"/>
                  </a:cubicBezTo>
                  <a:cubicBezTo>
                    <a:pt x="734" y="568"/>
                    <a:pt x="868" y="268"/>
                    <a:pt x="8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0"/>
            <p:cNvSpPr/>
            <p:nvPr/>
          </p:nvSpPr>
          <p:spPr>
            <a:xfrm>
              <a:off x="3212014" y="1083520"/>
              <a:ext cx="20491" cy="11404"/>
            </a:xfrm>
            <a:custGeom>
              <a:avLst/>
              <a:gdLst/>
              <a:ahLst/>
              <a:cxnLst/>
              <a:rect l="l" t="t" r="r" b="b"/>
              <a:pathLst>
                <a:path w="902" h="502" extrusionOk="0">
                  <a:moveTo>
                    <a:pt x="51" y="1"/>
                  </a:moveTo>
                  <a:cubicBezTo>
                    <a:pt x="43" y="1"/>
                    <a:pt x="34" y="9"/>
                    <a:pt x="34" y="26"/>
                  </a:cubicBezTo>
                  <a:cubicBezTo>
                    <a:pt x="1" y="226"/>
                    <a:pt x="134" y="393"/>
                    <a:pt x="301" y="493"/>
                  </a:cubicBezTo>
                  <a:cubicBezTo>
                    <a:pt x="341" y="499"/>
                    <a:pt x="381" y="501"/>
                    <a:pt x="421" y="501"/>
                  </a:cubicBezTo>
                  <a:cubicBezTo>
                    <a:pt x="612" y="501"/>
                    <a:pt x="791" y="437"/>
                    <a:pt x="902" y="326"/>
                  </a:cubicBezTo>
                  <a:lnTo>
                    <a:pt x="902" y="293"/>
                  </a:lnTo>
                  <a:cubicBezTo>
                    <a:pt x="784" y="316"/>
                    <a:pt x="666" y="340"/>
                    <a:pt x="548" y="340"/>
                  </a:cubicBezTo>
                  <a:cubicBezTo>
                    <a:pt x="499" y="340"/>
                    <a:pt x="450" y="336"/>
                    <a:pt x="401" y="326"/>
                  </a:cubicBezTo>
                  <a:cubicBezTo>
                    <a:pt x="268" y="293"/>
                    <a:pt x="168" y="126"/>
                    <a:pt x="68" y="26"/>
                  </a:cubicBezTo>
                  <a:cubicBezTo>
                    <a:pt x="68" y="9"/>
                    <a:pt x="59" y="1"/>
                    <a:pt x="5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0"/>
            <p:cNvSpPr/>
            <p:nvPr/>
          </p:nvSpPr>
          <p:spPr>
            <a:xfrm>
              <a:off x="3222850" y="951100"/>
              <a:ext cx="53613" cy="123242"/>
            </a:xfrm>
            <a:custGeom>
              <a:avLst/>
              <a:gdLst/>
              <a:ahLst/>
              <a:cxnLst/>
              <a:rect l="l" t="t" r="r" b="b"/>
              <a:pathLst>
                <a:path w="2360" h="5425" extrusionOk="0">
                  <a:moveTo>
                    <a:pt x="1792" y="1"/>
                  </a:moveTo>
                  <a:cubicBezTo>
                    <a:pt x="1776" y="1"/>
                    <a:pt x="1759" y="17"/>
                    <a:pt x="1759" y="51"/>
                  </a:cubicBezTo>
                  <a:cubicBezTo>
                    <a:pt x="1759" y="1452"/>
                    <a:pt x="2026" y="2853"/>
                    <a:pt x="2059" y="4254"/>
                  </a:cubicBezTo>
                  <a:cubicBezTo>
                    <a:pt x="1826" y="4154"/>
                    <a:pt x="1592" y="4087"/>
                    <a:pt x="1359" y="4020"/>
                  </a:cubicBezTo>
                  <a:lnTo>
                    <a:pt x="1359" y="4020"/>
                  </a:lnTo>
                  <a:cubicBezTo>
                    <a:pt x="1292" y="4020"/>
                    <a:pt x="1425" y="5121"/>
                    <a:pt x="1392" y="5188"/>
                  </a:cubicBezTo>
                  <a:cubicBezTo>
                    <a:pt x="925" y="5188"/>
                    <a:pt x="458" y="4988"/>
                    <a:pt x="58" y="4687"/>
                  </a:cubicBezTo>
                  <a:cubicBezTo>
                    <a:pt x="48" y="4678"/>
                    <a:pt x="38" y="4674"/>
                    <a:pt x="30" y="4674"/>
                  </a:cubicBezTo>
                  <a:cubicBezTo>
                    <a:pt x="11" y="4674"/>
                    <a:pt x="1" y="4697"/>
                    <a:pt x="24" y="4721"/>
                  </a:cubicBezTo>
                  <a:cubicBezTo>
                    <a:pt x="308" y="5162"/>
                    <a:pt x="799" y="5424"/>
                    <a:pt x="1330" y="5424"/>
                  </a:cubicBezTo>
                  <a:cubicBezTo>
                    <a:pt x="1362" y="5424"/>
                    <a:pt x="1394" y="5423"/>
                    <a:pt x="1425" y="5421"/>
                  </a:cubicBezTo>
                  <a:cubicBezTo>
                    <a:pt x="1525" y="5421"/>
                    <a:pt x="1625" y="5421"/>
                    <a:pt x="1625" y="5388"/>
                  </a:cubicBezTo>
                  <a:cubicBezTo>
                    <a:pt x="1659" y="5054"/>
                    <a:pt x="1625" y="4387"/>
                    <a:pt x="1625" y="4387"/>
                  </a:cubicBezTo>
                  <a:lnTo>
                    <a:pt x="1625" y="4387"/>
                  </a:lnTo>
                  <a:cubicBezTo>
                    <a:pt x="1704" y="4440"/>
                    <a:pt x="2114" y="4637"/>
                    <a:pt x="2285" y="4637"/>
                  </a:cubicBezTo>
                  <a:cubicBezTo>
                    <a:pt x="2331" y="4637"/>
                    <a:pt x="2359" y="4623"/>
                    <a:pt x="2359" y="4587"/>
                  </a:cubicBezTo>
                  <a:cubicBezTo>
                    <a:pt x="2326" y="3053"/>
                    <a:pt x="2159" y="1518"/>
                    <a:pt x="1826" y="51"/>
                  </a:cubicBezTo>
                  <a:cubicBezTo>
                    <a:pt x="1826" y="17"/>
                    <a:pt x="1809" y="1"/>
                    <a:pt x="179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0"/>
            <p:cNvSpPr/>
            <p:nvPr/>
          </p:nvSpPr>
          <p:spPr>
            <a:xfrm>
              <a:off x="3218080" y="1057577"/>
              <a:ext cx="32622" cy="23899"/>
            </a:xfrm>
            <a:custGeom>
              <a:avLst/>
              <a:gdLst/>
              <a:ahLst/>
              <a:cxnLst/>
              <a:rect l="l" t="t" r="r" b="b"/>
              <a:pathLst>
                <a:path w="1436" h="1052" extrusionOk="0">
                  <a:moveTo>
                    <a:pt x="234" y="0"/>
                  </a:moveTo>
                  <a:cubicBezTo>
                    <a:pt x="168" y="100"/>
                    <a:pt x="134" y="234"/>
                    <a:pt x="101" y="367"/>
                  </a:cubicBezTo>
                  <a:cubicBezTo>
                    <a:pt x="34" y="634"/>
                    <a:pt x="1" y="934"/>
                    <a:pt x="334" y="1001"/>
                  </a:cubicBezTo>
                  <a:cubicBezTo>
                    <a:pt x="401" y="1034"/>
                    <a:pt x="476" y="1051"/>
                    <a:pt x="551" y="1051"/>
                  </a:cubicBezTo>
                  <a:cubicBezTo>
                    <a:pt x="626" y="1051"/>
                    <a:pt x="701" y="1034"/>
                    <a:pt x="768" y="1001"/>
                  </a:cubicBezTo>
                  <a:cubicBezTo>
                    <a:pt x="1035" y="901"/>
                    <a:pt x="1268" y="768"/>
                    <a:pt x="1435" y="534"/>
                  </a:cubicBezTo>
                  <a:cubicBezTo>
                    <a:pt x="1002" y="501"/>
                    <a:pt x="568" y="301"/>
                    <a:pt x="2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0"/>
            <p:cNvSpPr/>
            <p:nvPr/>
          </p:nvSpPr>
          <p:spPr>
            <a:xfrm>
              <a:off x="3218080" y="1065914"/>
              <a:ext cx="17470" cy="15561"/>
            </a:xfrm>
            <a:custGeom>
              <a:avLst/>
              <a:gdLst/>
              <a:ahLst/>
              <a:cxnLst/>
              <a:rect l="l" t="t" r="r" b="b"/>
              <a:pathLst>
                <a:path w="769" h="685" extrusionOk="0">
                  <a:moveTo>
                    <a:pt x="101" y="0"/>
                  </a:moveTo>
                  <a:cubicBezTo>
                    <a:pt x="34" y="267"/>
                    <a:pt x="1" y="567"/>
                    <a:pt x="334" y="634"/>
                  </a:cubicBezTo>
                  <a:cubicBezTo>
                    <a:pt x="401" y="667"/>
                    <a:pt x="476" y="684"/>
                    <a:pt x="551" y="684"/>
                  </a:cubicBezTo>
                  <a:cubicBezTo>
                    <a:pt x="626" y="684"/>
                    <a:pt x="701" y="667"/>
                    <a:pt x="768" y="634"/>
                  </a:cubicBezTo>
                  <a:cubicBezTo>
                    <a:pt x="735" y="301"/>
                    <a:pt x="434" y="34"/>
                    <a:pt x="101" y="0"/>
                  </a:cubicBezTo>
                  <a:close/>
                </a:path>
              </a:pathLst>
            </a:custGeom>
            <a:solidFill>
              <a:srgbClr val="FF9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0"/>
            <p:cNvSpPr/>
            <p:nvPr/>
          </p:nvSpPr>
          <p:spPr>
            <a:xfrm>
              <a:off x="3029388" y="800982"/>
              <a:ext cx="331516" cy="193053"/>
            </a:xfrm>
            <a:custGeom>
              <a:avLst/>
              <a:gdLst/>
              <a:ahLst/>
              <a:cxnLst/>
              <a:rect l="l" t="t" r="r" b="b"/>
              <a:pathLst>
                <a:path w="14593" h="8498" extrusionOk="0">
                  <a:moveTo>
                    <a:pt x="8687" y="1"/>
                  </a:moveTo>
                  <a:cubicBezTo>
                    <a:pt x="7015" y="1"/>
                    <a:pt x="5401" y="481"/>
                    <a:pt x="4704" y="921"/>
                  </a:cubicBezTo>
                  <a:cubicBezTo>
                    <a:pt x="4704" y="921"/>
                    <a:pt x="4696" y="921"/>
                    <a:pt x="4681" y="921"/>
                  </a:cubicBezTo>
                  <a:cubicBezTo>
                    <a:pt x="4503" y="921"/>
                    <a:pt x="3301" y="978"/>
                    <a:pt x="1702" y="2422"/>
                  </a:cubicBezTo>
                  <a:cubicBezTo>
                    <a:pt x="1" y="3990"/>
                    <a:pt x="868" y="8393"/>
                    <a:pt x="1635" y="8493"/>
                  </a:cubicBezTo>
                  <a:cubicBezTo>
                    <a:pt x="1656" y="8496"/>
                    <a:pt x="1678" y="8498"/>
                    <a:pt x="1701" y="8498"/>
                  </a:cubicBezTo>
                  <a:cubicBezTo>
                    <a:pt x="2344" y="8498"/>
                    <a:pt x="3964" y="7369"/>
                    <a:pt x="4891" y="5041"/>
                  </a:cubicBezTo>
                  <a:lnTo>
                    <a:pt x="4891" y="5041"/>
                  </a:lnTo>
                  <a:cubicBezTo>
                    <a:pt x="4626" y="5878"/>
                    <a:pt x="4310" y="6801"/>
                    <a:pt x="4137" y="7026"/>
                  </a:cubicBezTo>
                  <a:cubicBezTo>
                    <a:pt x="4098" y="7073"/>
                    <a:pt x="4085" y="7097"/>
                    <a:pt x="4094" y="7097"/>
                  </a:cubicBezTo>
                  <a:cubicBezTo>
                    <a:pt x="4163" y="7097"/>
                    <a:pt x="5451" y="5797"/>
                    <a:pt x="6039" y="3356"/>
                  </a:cubicBezTo>
                  <a:cubicBezTo>
                    <a:pt x="6772" y="4157"/>
                    <a:pt x="7640" y="4857"/>
                    <a:pt x="8607" y="5425"/>
                  </a:cubicBezTo>
                  <a:cubicBezTo>
                    <a:pt x="9675" y="5944"/>
                    <a:pt x="10418" y="6139"/>
                    <a:pt x="10685" y="6139"/>
                  </a:cubicBezTo>
                  <a:cubicBezTo>
                    <a:pt x="10727" y="6139"/>
                    <a:pt x="10757" y="6134"/>
                    <a:pt x="10775" y="6125"/>
                  </a:cubicBezTo>
                  <a:cubicBezTo>
                    <a:pt x="10875" y="6025"/>
                    <a:pt x="9074" y="5024"/>
                    <a:pt x="8674" y="4324"/>
                  </a:cubicBezTo>
                  <a:lnTo>
                    <a:pt x="8674" y="4324"/>
                  </a:lnTo>
                  <a:cubicBezTo>
                    <a:pt x="8674" y="4324"/>
                    <a:pt x="11843" y="6659"/>
                    <a:pt x="13444" y="7092"/>
                  </a:cubicBezTo>
                  <a:cubicBezTo>
                    <a:pt x="13445" y="7093"/>
                    <a:pt x="13447" y="7093"/>
                    <a:pt x="13448" y="7093"/>
                  </a:cubicBezTo>
                  <a:cubicBezTo>
                    <a:pt x="13628" y="7093"/>
                    <a:pt x="14593" y="3338"/>
                    <a:pt x="12443" y="1255"/>
                  </a:cubicBezTo>
                  <a:cubicBezTo>
                    <a:pt x="11467" y="323"/>
                    <a:pt x="10057" y="1"/>
                    <a:pt x="868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0"/>
            <p:cNvSpPr/>
            <p:nvPr/>
          </p:nvSpPr>
          <p:spPr>
            <a:xfrm>
              <a:off x="3021051" y="967797"/>
              <a:ext cx="76581" cy="96504"/>
            </a:xfrm>
            <a:custGeom>
              <a:avLst/>
              <a:gdLst/>
              <a:ahLst/>
              <a:cxnLst/>
              <a:rect l="l" t="t" r="r" b="b"/>
              <a:pathLst>
                <a:path w="3371" h="4248" extrusionOk="0">
                  <a:moveTo>
                    <a:pt x="1255" y="1"/>
                  </a:moveTo>
                  <a:cubicBezTo>
                    <a:pt x="1170" y="1"/>
                    <a:pt x="1085" y="16"/>
                    <a:pt x="1002" y="50"/>
                  </a:cubicBezTo>
                  <a:cubicBezTo>
                    <a:pt x="1" y="450"/>
                    <a:pt x="768" y="3552"/>
                    <a:pt x="1802" y="4086"/>
                  </a:cubicBezTo>
                  <a:cubicBezTo>
                    <a:pt x="1978" y="4196"/>
                    <a:pt x="2172" y="4248"/>
                    <a:pt x="2365" y="4248"/>
                  </a:cubicBezTo>
                  <a:cubicBezTo>
                    <a:pt x="2758" y="4248"/>
                    <a:pt x="3146" y="4032"/>
                    <a:pt x="3370" y="3652"/>
                  </a:cubicBezTo>
                  <a:lnTo>
                    <a:pt x="3203" y="1851"/>
                  </a:lnTo>
                  <a:cubicBezTo>
                    <a:pt x="3203" y="1851"/>
                    <a:pt x="2194" y="1"/>
                    <a:pt x="1255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0"/>
            <p:cNvSpPr/>
            <p:nvPr/>
          </p:nvSpPr>
          <p:spPr>
            <a:xfrm>
              <a:off x="3049107" y="988606"/>
              <a:ext cx="37143" cy="62246"/>
            </a:xfrm>
            <a:custGeom>
              <a:avLst/>
              <a:gdLst/>
              <a:ahLst/>
              <a:cxnLst/>
              <a:rect l="l" t="t" r="r" b="b"/>
              <a:pathLst>
                <a:path w="1635" h="2740" extrusionOk="0">
                  <a:moveTo>
                    <a:pt x="0" y="1"/>
                  </a:moveTo>
                  <a:lnTo>
                    <a:pt x="0" y="34"/>
                  </a:lnTo>
                  <a:cubicBezTo>
                    <a:pt x="734" y="435"/>
                    <a:pt x="1034" y="1202"/>
                    <a:pt x="1234" y="1969"/>
                  </a:cubicBezTo>
                  <a:cubicBezTo>
                    <a:pt x="1146" y="1726"/>
                    <a:pt x="927" y="1586"/>
                    <a:pt x="702" y="1586"/>
                  </a:cubicBezTo>
                  <a:cubicBezTo>
                    <a:pt x="586" y="1586"/>
                    <a:pt x="469" y="1623"/>
                    <a:pt x="367" y="1702"/>
                  </a:cubicBezTo>
                  <a:cubicBezTo>
                    <a:pt x="334" y="1702"/>
                    <a:pt x="334" y="1735"/>
                    <a:pt x="367" y="1735"/>
                  </a:cubicBezTo>
                  <a:cubicBezTo>
                    <a:pt x="413" y="1724"/>
                    <a:pt x="460" y="1718"/>
                    <a:pt x="506" y="1718"/>
                  </a:cubicBezTo>
                  <a:cubicBezTo>
                    <a:pt x="732" y="1718"/>
                    <a:pt x="957" y="1848"/>
                    <a:pt x="1068" y="2069"/>
                  </a:cubicBezTo>
                  <a:cubicBezTo>
                    <a:pt x="1201" y="2269"/>
                    <a:pt x="1301" y="2469"/>
                    <a:pt x="1368" y="2703"/>
                  </a:cubicBezTo>
                  <a:cubicBezTo>
                    <a:pt x="1381" y="2728"/>
                    <a:pt x="1408" y="2739"/>
                    <a:pt x="1435" y="2739"/>
                  </a:cubicBezTo>
                  <a:cubicBezTo>
                    <a:pt x="1479" y="2739"/>
                    <a:pt x="1522" y="2711"/>
                    <a:pt x="1501" y="2669"/>
                  </a:cubicBezTo>
                  <a:cubicBezTo>
                    <a:pt x="1635" y="1669"/>
                    <a:pt x="1034" y="234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6" name="Google Shape;1196;p40"/>
          <p:cNvGrpSpPr/>
          <p:nvPr/>
        </p:nvGrpSpPr>
        <p:grpSpPr>
          <a:xfrm>
            <a:off x="347174" y="1161909"/>
            <a:ext cx="1333497" cy="3533463"/>
            <a:chOff x="1497911" y="896873"/>
            <a:chExt cx="1347375" cy="3570237"/>
          </a:xfrm>
        </p:grpSpPr>
        <p:sp>
          <p:nvSpPr>
            <p:cNvPr id="1197" name="Google Shape;1197;p40"/>
            <p:cNvSpPr/>
            <p:nvPr/>
          </p:nvSpPr>
          <p:spPr>
            <a:xfrm>
              <a:off x="2104127" y="3797761"/>
              <a:ext cx="741158" cy="662102"/>
            </a:xfrm>
            <a:custGeom>
              <a:avLst/>
              <a:gdLst/>
              <a:ahLst/>
              <a:cxnLst/>
              <a:rect l="l" t="t" r="r" b="b"/>
              <a:pathLst>
                <a:path w="32625" h="29145" extrusionOk="0">
                  <a:moveTo>
                    <a:pt x="1368" y="0"/>
                  </a:moveTo>
                  <a:lnTo>
                    <a:pt x="1" y="14944"/>
                  </a:lnTo>
                  <a:lnTo>
                    <a:pt x="1" y="15378"/>
                  </a:lnTo>
                  <a:cubicBezTo>
                    <a:pt x="1" y="16479"/>
                    <a:pt x="1" y="17546"/>
                    <a:pt x="34" y="18613"/>
                  </a:cubicBezTo>
                  <a:lnTo>
                    <a:pt x="34" y="18713"/>
                  </a:lnTo>
                  <a:cubicBezTo>
                    <a:pt x="101" y="23817"/>
                    <a:pt x="301" y="27987"/>
                    <a:pt x="701" y="28254"/>
                  </a:cubicBezTo>
                  <a:cubicBezTo>
                    <a:pt x="1523" y="28802"/>
                    <a:pt x="17779" y="29145"/>
                    <a:pt x="26380" y="29145"/>
                  </a:cubicBezTo>
                  <a:cubicBezTo>
                    <a:pt x="29299" y="29145"/>
                    <a:pt x="31336" y="29105"/>
                    <a:pt x="31590" y="29021"/>
                  </a:cubicBezTo>
                  <a:cubicBezTo>
                    <a:pt x="32624" y="28721"/>
                    <a:pt x="31790" y="25785"/>
                    <a:pt x="30689" y="24918"/>
                  </a:cubicBezTo>
                  <a:cubicBezTo>
                    <a:pt x="29555" y="24017"/>
                    <a:pt x="18581" y="18914"/>
                    <a:pt x="18581" y="18914"/>
                  </a:cubicBezTo>
                  <a:lnTo>
                    <a:pt x="18581" y="18613"/>
                  </a:lnTo>
                  <a:lnTo>
                    <a:pt x="18714" y="15578"/>
                  </a:lnTo>
                  <a:lnTo>
                    <a:pt x="18748" y="14977"/>
                  </a:lnTo>
                  <a:lnTo>
                    <a:pt x="20649" y="200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0"/>
            <p:cNvSpPr/>
            <p:nvPr/>
          </p:nvSpPr>
          <p:spPr>
            <a:xfrm>
              <a:off x="2104127" y="4137252"/>
              <a:ext cx="741158" cy="322611"/>
            </a:xfrm>
            <a:custGeom>
              <a:avLst/>
              <a:gdLst/>
              <a:ahLst/>
              <a:cxnLst/>
              <a:rect l="l" t="t" r="r" b="b"/>
              <a:pathLst>
                <a:path w="32625" h="14201" extrusionOk="0">
                  <a:moveTo>
                    <a:pt x="1" y="0"/>
                  </a:moveTo>
                  <a:lnTo>
                    <a:pt x="1" y="434"/>
                  </a:lnTo>
                  <a:cubicBezTo>
                    <a:pt x="1" y="1535"/>
                    <a:pt x="1" y="2602"/>
                    <a:pt x="34" y="3669"/>
                  </a:cubicBezTo>
                  <a:lnTo>
                    <a:pt x="34" y="3769"/>
                  </a:lnTo>
                  <a:cubicBezTo>
                    <a:pt x="101" y="8873"/>
                    <a:pt x="301" y="13043"/>
                    <a:pt x="701" y="13310"/>
                  </a:cubicBezTo>
                  <a:cubicBezTo>
                    <a:pt x="1523" y="13858"/>
                    <a:pt x="17779" y="14201"/>
                    <a:pt x="26380" y="14201"/>
                  </a:cubicBezTo>
                  <a:cubicBezTo>
                    <a:pt x="29299" y="14201"/>
                    <a:pt x="31336" y="14161"/>
                    <a:pt x="31590" y="14077"/>
                  </a:cubicBezTo>
                  <a:cubicBezTo>
                    <a:pt x="32624" y="13777"/>
                    <a:pt x="31790" y="10841"/>
                    <a:pt x="30689" y="9974"/>
                  </a:cubicBezTo>
                  <a:cubicBezTo>
                    <a:pt x="29555" y="9073"/>
                    <a:pt x="18581" y="3970"/>
                    <a:pt x="18581" y="3970"/>
                  </a:cubicBezTo>
                  <a:lnTo>
                    <a:pt x="18581" y="3669"/>
                  </a:lnTo>
                  <a:lnTo>
                    <a:pt x="18714" y="634"/>
                  </a:lnTo>
                  <a:lnTo>
                    <a:pt x="18748" y="3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0"/>
            <p:cNvSpPr/>
            <p:nvPr/>
          </p:nvSpPr>
          <p:spPr>
            <a:xfrm>
              <a:off x="2104900" y="4219853"/>
              <a:ext cx="740386" cy="240033"/>
            </a:xfrm>
            <a:custGeom>
              <a:avLst/>
              <a:gdLst/>
              <a:ahLst/>
              <a:cxnLst/>
              <a:rect l="l" t="t" r="r" b="b"/>
              <a:pathLst>
                <a:path w="32591" h="10566" extrusionOk="0">
                  <a:moveTo>
                    <a:pt x="0" y="0"/>
                  </a:moveTo>
                  <a:lnTo>
                    <a:pt x="0" y="133"/>
                  </a:lnTo>
                  <a:lnTo>
                    <a:pt x="0" y="367"/>
                  </a:lnTo>
                  <a:cubicBezTo>
                    <a:pt x="67" y="5337"/>
                    <a:pt x="267" y="9407"/>
                    <a:pt x="667" y="9674"/>
                  </a:cubicBezTo>
                  <a:cubicBezTo>
                    <a:pt x="1101" y="9974"/>
                    <a:pt x="5604" y="10174"/>
                    <a:pt x="11041" y="10341"/>
                  </a:cubicBezTo>
                  <a:cubicBezTo>
                    <a:pt x="12509" y="10374"/>
                    <a:pt x="14044" y="10407"/>
                    <a:pt x="15578" y="10441"/>
                  </a:cubicBezTo>
                  <a:cubicBezTo>
                    <a:pt x="19414" y="10524"/>
                    <a:pt x="23283" y="10566"/>
                    <a:pt x="26261" y="10566"/>
                  </a:cubicBezTo>
                  <a:cubicBezTo>
                    <a:pt x="29238" y="10566"/>
                    <a:pt x="31323" y="10524"/>
                    <a:pt x="31589" y="10441"/>
                  </a:cubicBezTo>
                  <a:cubicBezTo>
                    <a:pt x="32590" y="10141"/>
                    <a:pt x="31756" y="7205"/>
                    <a:pt x="30655" y="6338"/>
                  </a:cubicBezTo>
                  <a:cubicBezTo>
                    <a:pt x="29521" y="5437"/>
                    <a:pt x="18547" y="334"/>
                    <a:pt x="18547" y="334"/>
                  </a:cubicBezTo>
                  <a:lnTo>
                    <a:pt x="18547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0"/>
            <p:cNvSpPr/>
            <p:nvPr/>
          </p:nvSpPr>
          <p:spPr>
            <a:xfrm>
              <a:off x="2149608" y="4424355"/>
              <a:ext cx="667622" cy="9950"/>
            </a:xfrm>
            <a:custGeom>
              <a:avLst/>
              <a:gdLst/>
              <a:ahLst/>
              <a:cxnLst/>
              <a:rect l="l" t="t" r="r" b="b"/>
              <a:pathLst>
                <a:path w="29388" h="438" extrusionOk="0">
                  <a:moveTo>
                    <a:pt x="5951" y="0"/>
                  </a:moveTo>
                  <a:cubicBezTo>
                    <a:pt x="3361" y="0"/>
                    <a:pt x="1234" y="21"/>
                    <a:pt x="34" y="71"/>
                  </a:cubicBezTo>
                  <a:cubicBezTo>
                    <a:pt x="0" y="71"/>
                    <a:pt x="0" y="105"/>
                    <a:pt x="34" y="105"/>
                  </a:cubicBezTo>
                  <a:cubicBezTo>
                    <a:pt x="3756" y="311"/>
                    <a:pt x="16370" y="438"/>
                    <a:pt x="24111" y="438"/>
                  </a:cubicBezTo>
                  <a:cubicBezTo>
                    <a:pt x="26361" y="438"/>
                    <a:pt x="28199" y="427"/>
                    <a:pt x="29288" y="405"/>
                  </a:cubicBezTo>
                  <a:cubicBezTo>
                    <a:pt x="29388" y="405"/>
                    <a:pt x="29388" y="338"/>
                    <a:pt x="29288" y="338"/>
                  </a:cubicBezTo>
                  <a:cubicBezTo>
                    <a:pt x="25660" y="188"/>
                    <a:pt x="13720" y="0"/>
                    <a:pt x="595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0"/>
            <p:cNvSpPr/>
            <p:nvPr/>
          </p:nvSpPr>
          <p:spPr>
            <a:xfrm>
              <a:off x="2442391" y="4218694"/>
              <a:ext cx="134624" cy="33963"/>
            </a:xfrm>
            <a:custGeom>
              <a:avLst/>
              <a:gdLst/>
              <a:ahLst/>
              <a:cxnLst/>
              <a:rect l="l" t="t" r="r" b="b"/>
              <a:pathLst>
                <a:path w="5926" h="1495" extrusionOk="0">
                  <a:moveTo>
                    <a:pt x="4191" y="1"/>
                  </a:moveTo>
                  <a:cubicBezTo>
                    <a:pt x="2679" y="1"/>
                    <a:pt x="1133" y="405"/>
                    <a:pt x="55" y="1385"/>
                  </a:cubicBezTo>
                  <a:cubicBezTo>
                    <a:pt x="0" y="1440"/>
                    <a:pt x="35" y="1494"/>
                    <a:pt x="86" y="1494"/>
                  </a:cubicBezTo>
                  <a:cubicBezTo>
                    <a:pt x="97" y="1494"/>
                    <a:pt x="109" y="1492"/>
                    <a:pt x="122" y="1485"/>
                  </a:cubicBezTo>
                  <a:cubicBezTo>
                    <a:pt x="1956" y="918"/>
                    <a:pt x="3858" y="551"/>
                    <a:pt x="5792" y="418"/>
                  </a:cubicBezTo>
                  <a:cubicBezTo>
                    <a:pt x="5926" y="418"/>
                    <a:pt x="5926" y="151"/>
                    <a:pt x="5792" y="151"/>
                  </a:cubicBezTo>
                  <a:cubicBezTo>
                    <a:pt x="5279" y="54"/>
                    <a:pt x="4737" y="1"/>
                    <a:pt x="419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0"/>
            <p:cNvSpPr/>
            <p:nvPr/>
          </p:nvSpPr>
          <p:spPr>
            <a:xfrm>
              <a:off x="2473173" y="4237936"/>
              <a:ext cx="134919" cy="34213"/>
            </a:xfrm>
            <a:custGeom>
              <a:avLst/>
              <a:gdLst/>
              <a:ahLst/>
              <a:cxnLst/>
              <a:rect l="l" t="t" r="r" b="b"/>
              <a:pathLst>
                <a:path w="5939" h="1506" extrusionOk="0">
                  <a:moveTo>
                    <a:pt x="4119" y="1"/>
                  </a:moveTo>
                  <a:cubicBezTo>
                    <a:pt x="2643" y="1"/>
                    <a:pt x="1129" y="408"/>
                    <a:pt x="67" y="1372"/>
                  </a:cubicBezTo>
                  <a:cubicBezTo>
                    <a:pt x="1" y="1439"/>
                    <a:pt x="67" y="1506"/>
                    <a:pt x="134" y="1506"/>
                  </a:cubicBezTo>
                  <a:cubicBezTo>
                    <a:pt x="1969" y="939"/>
                    <a:pt x="3870" y="572"/>
                    <a:pt x="5772" y="405"/>
                  </a:cubicBezTo>
                  <a:cubicBezTo>
                    <a:pt x="5938" y="405"/>
                    <a:pt x="5938" y="171"/>
                    <a:pt x="5772" y="171"/>
                  </a:cubicBezTo>
                  <a:cubicBezTo>
                    <a:pt x="5245" y="61"/>
                    <a:pt x="4685" y="1"/>
                    <a:pt x="41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0"/>
            <p:cNvSpPr/>
            <p:nvPr/>
          </p:nvSpPr>
          <p:spPr>
            <a:xfrm>
              <a:off x="2504455" y="4257359"/>
              <a:ext cx="134692" cy="33895"/>
            </a:xfrm>
            <a:custGeom>
              <a:avLst/>
              <a:gdLst/>
              <a:ahLst/>
              <a:cxnLst/>
              <a:rect l="l" t="t" r="r" b="b"/>
              <a:pathLst>
                <a:path w="5929" h="1492" extrusionOk="0">
                  <a:moveTo>
                    <a:pt x="4194" y="0"/>
                  </a:moveTo>
                  <a:cubicBezTo>
                    <a:pt x="2683" y="0"/>
                    <a:pt x="1136" y="404"/>
                    <a:pt x="58" y="1385"/>
                  </a:cubicBezTo>
                  <a:cubicBezTo>
                    <a:pt x="1" y="1413"/>
                    <a:pt x="42" y="1491"/>
                    <a:pt x="97" y="1491"/>
                  </a:cubicBezTo>
                  <a:cubicBezTo>
                    <a:pt x="106" y="1491"/>
                    <a:pt x="116" y="1489"/>
                    <a:pt x="125" y="1485"/>
                  </a:cubicBezTo>
                  <a:cubicBezTo>
                    <a:pt x="1959" y="918"/>
                    <a:pt x="3861" y="551"/>
                    <a:pt x="5762" y="384"/>
                  </a:cubicBezTo>
                  <a:cubicBezTo>
                    <a:pt x="5772" y="386"/>
                    <a:pt x="5781" y="387"/>
                    <a:pt x="5790" y="387"/>
                  </a:cubicBezTo>
                  <a:cubicBezTo>
                    <a:pt x="5929" y="387"/>
                    <a:pt x="5921" y="150"/>
                    <a:pt x="5796" y="150"/>
                  </a:cubicBezTo>
                  <a:cubicBezTo>
                    <a:pt x="5282" y="53"/>
                    <a:pt x="4740" y="0"/>
                    <a:pt x="419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0"/>
            <p:cNvSpPr/>
            <p:nvPr/>
          </p:nvSpPr>
          <p:spPr>
            <a:xfrm>
              <a:off x="2104900" y="4219853"/>
              <a:ext cx="353893" cy="237193"/>
            </a:xfrm>
            <a:custGeom>
              <a:avLst/>
              <a:gdLst/>
              <a:ahLst/>
              <a:cxnLst/>
              <a:rect l="l" t="t" r="r" b="b"/>
              <a:pathLst>
                <a:path w="15578" h="10441" extrusionOk="0">
                  <a:moveTo>
                    <a:pt x="0" y="0"/>
                  </a:moveTo>
                  <a:lnTo>
                    <a:pt x="0" y="133"/>
                  </a:lnTo>
                  <a:lnTo>
                    <a:pt x="0" y="367"/>
                  </a:lnTo>
                  <a:cubicBezTo>
                    <a:pt x="67" y="5337"/>
                    <a:pt x="267" y="9407"/>
                    <a:pt x="667" y="9674"/>
                  </a:cubicBezTo>
                  <a:cubicBezTo>
                    <a:pt x="1101" y="9974"/>
                    <a:pt x="5604" y="10174"/>
                    <a:pt x="11041" y="10341"/>
                  </a:cubicBezTo>
                  <a:cubicBezTo>
                    <a:pt x="12509" y="10374"/>
                    <a:pt x="14044" y="10407"/>
                    <a:pt x="15578" y="10441"/>
                  </a:cubicBezTo>
                  <a:cubicBezTo>
                    <a:pt x="11508" y="7739"/>
                    <a:pt x="2569" y="1768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0"/>
            <p:cNvSpPr/>
            <p:nvPr/>
          </p:nvSpPr>
          <p:spPr>
            <a:xfrm>
              <a:off x="1871500" y="1912368"/>
              <a:ext cx="760082" cy="2309779"/>
            </a:xfrm>
            <a:custGeom>
              <a:avLst/>
              <a:gdLst/>
              <a:ahLst/>
              <a:cxnLst/>
              <a:rect l="l" t="t" r="r" b="b"/>
              <a:pathLst>
                <a:path w="33458" h="101674" extrusionOk="0">
                  <a:moveTo>
                    <a:pt x="0" y="0"/>
                  </a:moveTo>
                  <a:cubicBezTo>
                    <a:pt x="0" y="0"/>
                    <a:pt x="1735" y="6672"/>
                    <a:pt x="3970" y="15278"/>
                  </a:cubicBezTo>
                  <a:cubicBezTo>
                    <a:pt x="5437" y="21015"/>
                    <a:pt x="7139" y="27587"/>
                    <a:pt x="8706" y="33624"/>
                  </a:cubicBezTo>
                  <a:cubicBezTo>
                    <a:pt x="9273" y="35826"/>
                    <a:pt x="9807" y="37994"/>
                    <a:pt x="10341" y="39996"/>
                  </a:cubicBezTo>
                  <a:cubicBezTo>
                    <a:pt x="11975" y="46400"/>
                    <a:pt x="13176" y="51304"/>
                    <a:pt x="13410" y="52404"/>
                  </a:cubicBezTo>
                  <a:cubicBezTo>
                    <a:pt x="13543" y="53238"/>
                    <a:pt x="9374" y="101673"/>
                    <a:pt x="9374" y="101673"/>
                  </a:cubicBezTo>
                  <a:lnTo>
                    <a:pt x="30088" y="101673"/>
                  </a:lnTo>
                  <a:cubicBezTo>
                    <a:pt x="30088" y="101673"/>
                    <a:pt x="33457" y="59610"/>
                    <a:pt x="32590" y="52171"/>
                  </a:cubicBezTo>
                  <a:cubicBezTo>
                    <a:pt x="32023" y="47568"/>
                    <a:pt x="26386" y="28688"/>
                    <a:pt x="22183" y="14944"/>
                  </a:cubicBezTo>
                  <a:cubicBezTo>
                    <a:pt x="19614" y="6505"/>
                    <a:pt x="17579" y="0"/>
                    <a:pt x="1757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0"/>
            <p:cNvSpPr/>
            <p:nvPr/>
          </p:nvSpPr>
          <p:spPr>
            <a:xfrm>
              <a:off x="2110965" y="4138274"/>
              <a:ext cx="425135" cy="8883"/>
            </a:xfrm>
            <a:custGeom>
              <a:avLst/>
              <a:gdLst/>
              <a:ahLst/>
              <a:cxnLst/>
              <a:rect l="l" t="t" r="r" b="b"/>
              <a:pathLst>
                <a:path w="18714" h="391" extrusionOk="0">
                  <a:moveTo>
                    <a:pt x="7269" y="0"/>
                  </a:moveTo>
                  <a:cubicBezTo>
                    <a:pt x="4138" y="0"/>
                    <a:pt x="824" y="30"/>
                    <a:pt x="33" y="155"/>
                  </a:cubicBezTo>
                  <a:cubicBezTo>
                    <a:pt x="0" y="155"/>
                    <a:pt x="0" y="222"/>
                    <a:pt x="33" y="222"/>
                  </a:cubicBezTo>
                  <a:cubicBezTo>
                    <a:pt x="868" y="355"/>
                    <a:pt x="4514" y="390"/>
                    <a:pt x="7788" y="390"/>
                  </a:cubicBezTo>
                  <a:cubicBezTo>
                    <a:pt x="10275" y="390"/>
                    <a:pt x="12547" y="370"/>
                    <a:pt x="13209" y="355"/>
                  </a:cubicBezTo>
                  <a:cubicBezTo>
                    <a:pt x="16378" y="322"/>
                    <a:pt x="15478" y="322"/>
                    <a:pt x="18647" y="222"/>
                  </a:cubicBezTo>
                  <a:cubicBezTo>
                    <a:pt x="18713" y="222"/>
                    <a:pt x="18713" y="155"/>
                    <a:pt x="18647" y="155"/>
                  </a:cubicBezTo>
                  <a:cubicBezTo>
                    <a:pt x="15478" y="89"/>
                    <a:pt x="16378" y="55"/>
                    <a:pt x="13209" y="22"/>
                  </a:cubicBezTo>
                  <a:cubicBezTo>
                    <a:pt x="12501" y="22"/>
                    <a:pt x="9953" y="0"/>
                    <a:pt x="7269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0"/>
            <p:cNvSpPr/>
            <p:nvPr/>
          </p:nvSpPr>
          <p:spPr>
            <a:xfrm>
              <a:off x="1951920" y="2012961"/>
              <a:ext cx="323497" cy="2082263"/>
            </a:xfrm>
            <a:custGeom>
              <a:avLst/>
              <a:gdLst/>
              <a:ahLst/>
              <a:cxnLst/>
              <a:rect l="l" t="t" r="r" b="b"/>
              <a:pathLst>
                <a:path w="14240" h="91659" extrusionOk="0">
                  <a:moveTo>
                    <a:pt x="56" y="0"/>
                  </a:moveTo>
                  <a:cubicBezTo>
                    <a:pt x="0" y="0"/>
                    <a:pt x="12" y="315"/>
                    <a:pt x="163" y="809"/>
                  </a:cubicBezTo>
                  <a:cubicBezTo>
                    <a:pt x="563" y="2344"/>
                    <a:pt x="1030" y="3912"/>
                    <a:pt x="1464" y="5446"/>
                  </a:cubicBezTo>
                  <a:cubicBezTo>
                    <a:pt x="2364" y="8482"/>
                    <a:pt x="3265" y="11550"/>
                    <a:pt x="4166" y="14619"/>
                  </a:cubicBezTo>
                  <a:cubicBezTo>
                    <a:pt x="5967" y="20690"/>
                    <a:pt x="7768" y="26761"/>
                    <a:pt x="9603" y="32832"/>
                  </a:cubicBezTo>
                  <a:cubicBezTo>
                    <a:pt x="10504" y="35868"/>
                    <a:pt x="11438" y="38903"/>
                    <a:pt x="12338" y="41939"/>
                  </a:cubicBezTo>
                  <a:cubicBezTo>
                    <a:pt x="12805" y="43407"/>
                    <a:pt x="13172" y="44874"/>
                    <a:pt x="13472" y="46342"/>
                  </a:cubicBezTo>
                  <a:cubicBezTo>
                    <a:pt x="13706" y="47910"/>
                    <a:pt x="13773" y="49511"/>
                    <a:pt x="13639" y="51079"/>
                  </a:cubicBezTo>
                  <a:cubicBezTo>
                    <a:pt x="13439" y="54248"/>
                    <a:pt x="13072" y="57417"/>
                    <a:pt x="12772" y="60586"/>
                  </a:cubicBezTo>
                  <a:cubicBezTo>
                    <a:pt x="12505" y="63754"/>
                    <a:pt x="12205" y="66923"/>
                    <a:pt x="11905" y="70092"/>
                  </a:cubicBezTo>
                  <a:cubicBezTo>
                    <a:pt x="11304" y="76397"/>
                    <a:pt x="10737" y="82735"/>
                    <a:pt x="10170" y="89039"/>
                  </a:cubicBezTo>
                  <a:cubicBezTo>
                    <a:pt x="10103" y="89840"/>
                    <a:pt x="10037" y="90640"/>
                    <a:pt x="9970" y="91441"/>
                  </a:cubicBezTo>
                  <a:cubicBezTo>
                    <a:pt x="9952" y="91583"/>
                    <a:pt x="10000" y="91659"/>
                    <a:pt x="10054" y="91659"/>
                  </a:cubicBezTo>
                  <a:cubicBezTo>
                    <a:pt x="10102" y="91659"/>
                    <a:pt x="10154" y="91599"/>
                    <a:pt x="10170" y="91474"/>
                  </a:cubicBezTo>
                  <a:cubicBezTo>
                    <a:pt x="10837" y="85237"/>
                    <a:pt x="11571" y="78932"/>
                    <a:pt x="12171" y="72694"/>
                  </a:cubicBezTo>
                  <a:cubicBezTo>
                    <a:pt x="12738" y="66423"/>
                    <a:pt x="13339" y="60252"/>
                    <a:pt x="13906" y="54014"/>
                  </a:cubicBezTo>
                  <a:cubicBezTo>
                    <a:pt x="14073" y="52446"/>
                    <a:pt x="14240" y="50879"/>
                    <a:pt x="14240" y="49311"/>
                  </a:cubicBezTo>
                  <a:cubicBezTo>
                    <a:pt x="14240" y="47876"/>
                    <a:pt x="14073" y="46409"/>
                    <a:pt x="13739" y="45008"/>
                  </a:cubicBezTo>
                  <a:cubicBezTo>
                    <a:pt x="13072" y="42006"/>
                    <a:pt x="12038" y="39070"/>
                    <a:pt x="11171" y="36135"/>
                  </a:cubicBezTo>
                  <a:cubicBezTo>
                    <a:pt x="9369" y="30164"/>
                    <a:pt x="7568" y="24159"/>
                    <a:pt x="5733" y="18189"/>
                  </a:cubicBezTo>
                  <a:cubicBezTo>
                    <a:pt x="4833" y="15220"/>
                    <a:pt x="3932" y="12218"/>
                    <a:pt x="2998" y="9249"/>
                  </a:cubicBezTo>
                  <a:cubicBezTo>
                    <a:pt x="2531" y="7748"/>
                    <a:pt x="2064" y="6213"/>
                    <a:pt x="1597" y="4712"/>
                  </a:cubicBezTo>
                  <a:cubicBezTo>
                    <a:pt x="1130" y="3211"/>
                    <a:pt x="630" y="1810"/>
                    <a:pt x="196" y="309"/>
                  </a:cubicBezTo>
                  <a:cubicBezTo>
                    <a:pt x="137" y="96"/>
                    <a:pt x="86" y="0"/>
                    <a:pt x="56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0"/>
            <p:cNvSpPr/>
            <p:nvPr/>
          </p:nvSpPr>
          <p:spPr>
            <a:xfrm>
              <a:off x="1870728" y="1913118"/>
              <a:ext cx="353916" cy="907859"/>
            </a:xfrm>
            <a:custGeom>
              <a:avLst/>
              <a:gdLst/>
              <a:ahLst/>
              <a:cxnLst/>
              <a:rect l="l" t="t" r="r" b="b"/>
              <a:pathLst>
                <a:path w="15579" h="39963" extrusionOk="0">
                  <a:moveTo>
                    <a:pt x="1" y="1"/>
                  </a:moveTo>
                  <a:cubicBezTo>
                    <a:pt x="1" y="1"/>
                    <a:pt x="6405" y="24418"/>
                    <a:pt x="10342" y="39963"/>
                  </a:cubicBezTo>
                  <a:cubicBezTo>
                    <a:pt x="12043" y="27120"/>
                    <a:pt x="14378" y="9441"/>
                    <a:pt x="15579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9" name="Google Shape;1209;p40"/>
            <p:cNvSpPr/>
            <p:nvPr/>
          </p:nvSpPr>
          <p:spPr>
            <a:xfrm>
              <a:off x="1602479" y="3806076"/>
              <a:ext cx="744180" cy="661034"/>
            </a:xfrm>
            <a:custGeom>
              <a:avLst/>
              <a:gdLst/>
              <a:ahLst/>
              <a:cxnLst/>
              <a:rect l="l" t="t" r="r" b="b"/>
              <a:pathLst>
                <a:path w="32758" h="29098" extrusionOk="0">
                  <a:moveTo>
                    <a:pt x="501" y="1"/>
                  </a:moveTo>
                  <a:cubicBezTo>
                    <a:pt x="501" y="1"/>
                    <a:pt x="0" y="7606"/>
                    <a:pt x="67" y="14945"/>
                  </a:cubicBezTo>
                  <a:lnTo>
                    <a:pt x="67" y="15379"/>
                  </a:lnTo>
                  <a:cubicBezTo>
                    <a:pt x="67" y="16479"/>
                    <a:pt x="67" y="17547"/>
                    <a:pt x="100" y="18614"/>
                  </a:cubicBezTo>
                  <a:lnTo>
                    <a:pt x="100" y="18781"/>
                  </a:lnTo>
                  <a:cubicBezTo>
                    <a:pt x="201" y="23851"/>
                    <a:pt x="401" y="28054"/>
                    <a:pt x="834" y="28288"/>
                  </a:cubicBezTo>
                  <a:cubicBezTo>
                    <a:pt x="1595" y="28811"/>
                    <a:pt x="16468" y="29097"/>
                    <a:pt x="25303" y="29097"/>
                  </a:cubicBezTo>
                  <a:cubicBezTo>
                    <a:pt x="28858" y="29097"/>
                    <a:pt x="31436" y="29051"/>
                    <a:pt x="31723" y="28955"/>
                  </a:cubicBezTo>
                  <a:cubicBezTo>
                    <a:pt x="32757" y="28621"/>
                    <a:pt x="31923" y="25719"/>
                    <a:pt x="30789" y="24819"/>
                  </a:cubicBezTo>
                  <a:cubicBezTo>
                    <a:pt x="29688" y="23918"/>
                    <a:pt x="18714" y="18881"/>
                    <a:pt x="18714" y="18881"/>
                  </a:cubicBezTo>
                  <a:lnTo>
                    <a:pt x="18714" y="18581"/>
                  </a:lnTo>
                  <a:lnTo>
                    <a:pt x="18814" y="15512"/>
                  </a:lnTo>
                  <a:lnTo>
                    <a:pt x="18814" y="14912"/>
                  </a:lnTo>
                  <a:lnTo>
                    <a:pt x="19314" y="134"/>
                  </a:lnTo>
                  <a:lnTo>
                    <a:pt x="501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0"/>
            <p:cNvSpPr/>
            <p:nvPr/>
          </p:nvSpPr>
          <p:spPr>
            <a:xfrm>
              <a:off x="1604001" y="4145589"/>
              <a:ext cx="742658" cy="321521"/>
            </a:xfrm>
            <a:custGeom>
              <a:avLst/>
              <a:gdLst/>
              <a:ahLst/>
              <a:cxnLst/>
              <a:rect l="l" t="t" r="r" b="b"/>
              <a:pathLst>
                <a:path w="32691" h="14153" extrusionOk="0">
                  <a:moveTo>
                    <a:pt x="0" y="0"/>
                  </a:moveTo>
                  <a:lnTo>
                    <a:pt x="0" y="434"/>
                  </a:lnTo>
                  <a:cubicBezTo>
                    <a:pt x="0" y="1534"/>
                    <a:pt x="0" y="2602"/>
                    <a:pt x="33" y="3669"/>
                  </a:cubicBezTo>
                  <a:lnTo>
                    <a:pt x="33" y="3836"/>
                  </a:lnTo>
                  <a:cubicBezTo>
                    <a:pt x="134" y="8906"/>
                    <a:pt x="334" y="13109"/>
                    <a:pt x="767" y="13343"/>
                  </a:cubicBezTo>
                  <a:cubicBezTo>
                    <a:pt x="1528" y="13866"/>
                    <a:pt x="16401" y="14152"/>
                    <a:pt x="25236" y="14152"/>
                  </a:cubicBezTo>
                  <a:cubicBezTo>
                    <a:pt x="28791" y="14152"/>
                    <a:pt x="31369" y="14106"/>
                    <a:pt x="31656" y="14010"/>
                  </a:cubicBezTo>
                  <a:cubicBezTo>
                    <a:pt x="32690" y="13676"/>
                    <a:pt x="31856" y="10808"/>
                    <a:pt x="30722" y="9907"/>
                  </a:cubicBezTo>
                  <a:cubicBezTo>
                    <a:pt x="29621" y="9006"/>
                    <a:pt x="18647" y="3970"/>
                    <a:pt x="18647" y="3970"/>
                  </a:cubicBezTo>
                  <a:lnTo>
                    <a:pt x="18647" y="3636"/>
                  </a:lnTo>
                  <a:lnTo>
                    <a:pt x="18747" y="567"/>
                  </a:lnTo>
                  <a:lnTo>
                    <a:pt x="18747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0"/>
            <p:cNvSpPr/>
            <p:nvPr/>
          </p:nvSpPr>
          <p:spPr>
            <a:xfrm>
              <a:off x="1604751" y="4228167"/>
              <a:ext cx="741908" cy="238943"/>
            </a:xfrm>
            <a:custGeom>
              <a:avLst/>
              <a:gdLst/>
              <a:ahLst/>
              <a:cxnLst/>
              <a:rect l="l" t="t" r="r" b="b"/>
              <a:pathLst>
                <a:path w="32658" h="10518" extrusionOk="0">
                  <a:moveTo>
                    <a:pt x="18580" y="1"/>
                  </a:moveTo>
                  <a:lnTo>
                    <a:pt x="0" y="34"/>
                  </a:lnTo>
                  <a:lnTo>
                    <a:pt x="0" y="201"/>
                  </a:lnTo>
                  <a:cubicBezTo>
                    <a:pt x="101" y="5271"/>
                    <a:pt x="301" y="9474"/>
                    <a:pt x="734" y="9708"/>
                  </a:cubicBezTo>
                  <a:cubicBezTo>
                    <a:pt x="1495" y="10231"/>
                    <a:pt x="16368" y="10517"/>
                    <a:pt x="25203" y="10517"/>
                  </a:cubicBezTo>
                  <a:cubicBezTo>
                    <a:pt x="28758" y="10517"/>
                    <a:pt x="31336" y="10471"/>
                    <a:pt x="31623" y="10375"/>
                  </a:cubicBezTo>
                  <a:cubicBezTo>
                    <a:pt x="32657" y="10041"/>
                    <a:pt x="31790" y="7139"/>
                    <a:pt x="30656" y="6239"/>
                  </a:cubicBezTo>
                  <a:cubicBezTo>
                    <a:pt x="29555" y="5338"/>
                    <a:pt x="18580" y="301"/>
                    <a:pt x="18580" y="301"/>
                  </a:cubicBezTo>
                  <a:lnTo>
                    <a:pt x="18580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0"/>
            <p:cNvSpPr/>
            <p:nvPr/>
          </p:nvSpPr>
          <p:spPr>
            <a:xfrm>
              <a:off x="1650209" y="4432397"/>
              <a:ext cx="667599" cy="8405"/>
            </a:xfrm>
            <a:custGeom>
              <a:avLst/>
              <a:gdLst/>
              <a:ahLst/>
              <a:cxnLst/>
              <a:rect l="l" t="t" r="r" b="b"/>
              <a:pathLst>
                <a:path w="29387" h="370" extrusionOk="0">
                  <a:moveTo>
                    <a:pt x="7522" y="0"/>
                  </a:moveTo>
                  <a:cubicBezTo>
                    <a:pt x="4246" y="0"/>
                    <a:pt x="1500" y="24"/>
                    <a:pt x="68" y="84"/>
                  </a:cubicBezTo>
                  <a:cubicBezTo>
                    <a:pt x="1" y="84"/>
                    <a:pt x="1" y="117"/>
                    <a:pt x="68" y="117"/>
                  </a:cubicBezTo>
                  <a:cubicBezTo>
                    <a:pt x="3270" y="295"/>
                    <a:pt x="13040" y="370"/>
                    <a:pt x="20630" y="370"/>
                  </a:cubicBezTo>
                  <a:cubicBezTo>
                    <a:pt x="24426" y="370"/>
                    <a:pt x="27676" y="351"/>
                    <a:pt x="29288" y="318"/>
                  </a:cubicBezTo>
                  <a:cubicBezTo>
                    <a:pt x="29303" y="322"/>
                    <a:pt x="29315" y="324"/>
                    <a:pt x="29325" y="324"/>
                  </a:cubicBezTo>
                  <a:cubicBezTo>
                    <a:pt x="29387" y="324"/>
                    <a:pt x="29374" y="251"/>
                    <a:pt x="29288" y="251"/>
                  </a:cubicBezTo>
                  <a:cubicBezTo>
                    <a:pt x="25894" y="134"/>
                    <a:pt x="15236" y="0"/>
                    <a:pt x="75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0"/>
            <p:cNvSpPr/>
            <p:nvPr/>
          </p:nvSpPr>
          <p:spPr>
            <a:xfrm>
              <a:off x="1942947" y="4226304"/>
              <a:ext cx="134465" cy="34644"/>
            </a:xfrm>
            <a:custGeom>
              <a:avLst/>
              <a:gdLst/>
              <a:ahLst/>
              <a:cxnLst/>
              <a:rect l="l" t="t" r="r" b="b"/>
              <a:pathLst>
                <a:path w="5919" h="1525" extrusionOk="0">
                  <a:moveTo>
                    <a:pt x="4190" y="0"/>
                  </a:moveTo>
                  <a:cubicBezTo>
                    <a:pt x="2688" y="0"/>
                    <a:pt x="1138" y="410"/>
                    <a:pt x="57" y="1417"/>
                  </a:cubicBezTo>
                  <a:cubicBezTo>
                    <a:pt x="0" y="1446"/>
                    <a:pt x="41" y="1524"/>
                    <a:pt x="97" y="1524"/>
                  </a:cubicBezTo>
                  <a:cubicBezTo>
                    <a:pt x="106" y="1524"/>
                    <a:pt x="115" y="1522"/>
                    <a:pt x="124" y="1517"/>
                  </a:cubicBezTo>
                  <a:cubicBezTo>
                    <a:pt x="1959" y="950"/>
                    <a:pt x="3827" y="550"/>
                    <a:pt x="5762" y="383"/>
                  </a:cubicBezTo>
                  <a:cubicBezTo>
                    <a:pt x="5769" y="385"/>
                    <a:pt x="5777" y="386"/>
                    <a:pt x="5784" y="386"/>
                  </a:cubicBezTo>
                  <a:cubicBezTo>
                    <a:pt x="5898" y="386"/>
                    <a:pt x="5919" y="150"/>
                    <a:pt x="5762" y="150"/>
                  </a:cubicBezTo>
                  <a:cubicBezTo>
                    <a:pt x="5260" y="53"/>
                    <a:pt x="4728" y="0"/>
                    <a:pt x="419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0"/>
            <p:cNvSpPr/>
            <p:nvPr/>
          </p:nvSpPr>
          <p:spPr>
            <a:xfrm>
              <a:off x="1974001" y="4245251"/>
              <a:ext cx="134692" cy="34621"/>
            </a:xfrm>
            <a:custGeom>
              <a:avLst/>
              <a:gdLst/>
              <a:ahLst/>
              <a:cxnLst/>
              <a:rect l="l" t="t" r="r" b="b"/>
              <a:pathLst>
                <a:path w="5929" h="1524" extrusionOk="0">
                  <a:moveTo>
                    <a:pt x="4191" y="0"/>
                  </a:moveTo>
                  <a:cubicBezTo>
                    <a:pt x="2689" y="0"/>
                    <a:pt x="1139" y="410"/>
                    <a:pt x="58" y="1417"/>
                  </a:cubicBezTo>
                  <a:cubicBezTo>
                    <a:pt x="1" y="1446"/>
                    <a:pt x="42" y="1524"/>
                    <a:pt x="97" y="1524"/>
                  </a:cubicBezTo>
                  <a:cubicBezTo>
                    <a:pt x="106" y="1524"/>
                    <a:pt x="116" y="1522"/>
                    <a:pt x="125" y="1517"/>
                  </a:cubicBezTo>
                  <a:cubicBezTo>
                    <a:pt x="1959" y="950"/>
                    <a:pt x="3827" y="583"/>
                    <a:pt x="5762" y="416"/>
                  </a:cubicBezTo>
                  <a:cubicBezTo>
                    <a:pt x="5929" y="416"/>
                    <a:pt x="5929" y="150"/>
                    <a:pt x="5762" y="150"/>
                  </a:cubicBezTo>
                  <a:cubicBezTo>
                    <a:pt x="5261" y="53"/>
                    <a:pt x="4729" y="0"/>
                    <a:pt x="419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0"/>
            <p:cNvSpPr/>
            <p:nvPr/>
          </p:nvSpPr>
          <p:spPr>
            <a:xfrm>
              <a:off x="2004874" y="4264197"/>
              <a:ext cx="134897" cy="34485"/>
            </a:xfrm>
            <a:custGeom>
              <a:avLst/>
              <a:gdLst/>
              <a:ahLst/>
              <a:cxnLst/>
              <a:rect l="l" t="t" r="r" b="b"/>
              <a:pathLst>
                <a:path w="5938" h="1518" extrusionOk="0">
                  <a:moveTo>
                    <a:pt x="4199" y="0"/>
                  </a:moveTo>
                  <a:cubicBezTo>
                    <a:pt x="2698" y="0"/>
                    <a:pt x="1147" y="410"/>
                    <a:pt x="67" y="1417"/>
                  </a:cubicBezTo>
                  <a:cubicBezTo>
                    <a:pt x="0" y="1450"/>
                    <a:pt x="67" y="1517"/>
                    <a:pt x="133" y="1517"/>
                  </a:cubicBezTo>
                  <a:cubicBezTo>
                    <a:pt x="1968" y="950"/>
                    <a:pt x="3836" y="550"/>
                    <a:pt x="5771" y="383"/>
                  </a:cubicBezTo>
                  <a:cubicBezTo>
                    <a:pt x="5781" y="385"/>
                    <a:pt x="5790" y="386"/>
                    <a:pt x="5799" y="386"/>
                  </a:cubicBezTo>
                  <a:cubicBezTo>
                    <a:pt x="5937" y="386"/>
                    <a:pt x="5928" y="150"/>
                    <a:pt x="5771" y="150"/>
                  </a:cubicBezTo>
                  <a:cubicBezTo>
                    <a:pt x="5269" y="53"/>
                    <a:pt x="4737" y="0"/>
                    <a:pt x="41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0"/>
            <p:cNvSpPr/>
            <p:nvPr/>
          </p:nvSpPr>
          <p:spPr>
            <a:xfrm>
              <a:off x="1566858" y="1913118"/>
              <a:ext cx="690362" cy="2318116"/>
            </a:xfrm>
            <a:custGeom>
              <a:avLst/>
              <a:gdLst/>
              <a:ahLst/>
              <a:cxnLst/>
              <a:rect l="l" t="t" r="r" b="b"/>
              <a:pathLst>
                <a:path w="30389" h="102041" extrusionOk="0">
                  <a:moveTo>
                    <a:pt x="7473" y="1"/>
                  </a:moveTo>
                  <a:cubicBezTo>
                    <a:pt x="6472" y="5104"/>
                    <a:pt x="5805" y="10275"/>
                    <a:pt x="5538" y="15445"/>
                  </a:cubicBezTo>
                  <a:cubicBezTo>
                    <a:pt x="4737" y="29622"/>
                    <a:pt x="3670" y="49036"/>
                    <a:pt x="3737" y="53439"/>
                  </a:cubicBezTo>
                  <a:cubicBezTo>
                    <a:pt x="3770" y="56174"/>
                    <a:pt x="1" y="102040"/>
                    <a:pt x="1" y="102040"/>
                  </a:cubicBezTo>
                  <a:lnTo>
                    <a:pt x="20749" y="101940"/>
                  </a:lnTo>
                  <a:cubicBezTo>
                    <a:pt x="20749" y="101940"/>
                    <a:pt x="21850" y="60878"/>
                    <a:pt x="21683" y="53439"/>
                  </a:cubicBezTo>
                  <a:cubicBezTo>
                    <a:pt x="21616" y="51437"/>
                    <a:pt x="21850" y="42031"/>
                    <a:pt x="22083" y="33591"/>
                  </a:cubicBezTo>
                  <a:cubicBezTo>
                    <a:pt x="22283" y="26053"/>
                    <a:pt x="22517" y="19281"/>
                    <a:pt x="22517" y="19281"/>
                  </a:cubicBezTo>
                  <a:cubicBezTo>
                    <a:pt x="24118" y="18247"/>
                    <a:pt x="25786" y="17380"/>
                    <a:pt x="27554" y="16679"/>
                  </a:cubicBezTo>
                  <a:cubicBezTo>
                    <a:pt x="27754" y="16146"/>
                    <a:pt x="27921" y="15612"/>
                    <a:pt x="28054" y="15078"/>
                  </a:cubicBezTo>
                  <a:cubicBezTo>
                    <a:pt x="29989" y="8407"/>
                    <a:pt x="30389" y="1"/>
                    <a:pt x="303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0"/>
            <p:cNvSpPr/>
            <p:nvPr/>
          </p:nvSpPr>
          <p:spPr>
            <a:xfrm>
              <a:off x="1598686" y="4142499"/>
              <a:ext cx="425135" cy="9269"/>
            </a:xfrm>
            <a:custGeom>
              <a:avLst/>
              <a:gdLst/>
              <a:ahLst/>
              <a:cxnLst/>
              <a:rect l="l" t="t" r="r" b="b"/>
              <a:pathLst>
                <a:path w="18714" h="408" extrusionOk="0">
                  <a:moveTo>
                    <a:pt x="11094" y="1"/>
                  </a:moveTo>
                  <a:cubicBezTo>
                    <a:pt x="7572" y="1"/>
                    <a:pt x="1150" y="21"/>
                    <a:pt x="34" y="203"/>
                  </a:cubicBezTo>
                  <a:cubicBezTo>
                    <a:pt x="1" y="203"/>
                    <a:pt x="1" y="269"/>
                    <a:pt x="34" y="269"/>
                  </a:cubicBezTo>
                  <a:cubicBezTo>
                    <a:pt x="719" y="378"/>
                    <a:pt x="3300" y="407"/>
                    <a:pt x="6014" y="407"/>
                  </a:cubicBezTo>
                  <a:cubicBezTo>
                    <a:pt x="9116" y="407"/>
                    <a:pt x="12392" y="370"/>
                    <a:pt x="13210" y="370"/>
                  </a:cubicBezTo>
                  <a:cubicBezTo>
                    <a:pt x="16379" y="303"/>
                    <a:pt x="15478" y="269"/>
                    <a:pt x="18647" y="203"/>
                  </a:cubicBezTo>
                  <a:cubicBezTo>
                    <a:pt x="18714" y="203"/>
                    <a:pt x="18714" y="103"/>
                    <a:pt x="18647" y="103"/>
                  </a:cubicBezTo>
                  <a:cubicBezTo>
                    <a:pt x="15478" y="69"/>
                    <a:pt x="16379" y="36"/>
                    <a:pt x="13210" y="3"/>
                  </a:cubicBezTo>
                  <a:cubicBezTo>
                    <a:pt x="12869" y="3"/>
                    <a:pt x="12100" y="1"/>
                    <a:pt x="11094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0"/>
            <p:cNvSpPr/>
            <p:nvPr/>
          </p:nvSpPr>
          <p:spPr>
            <a:xfrm>
              <a:off x="1633557" y="1979498"/>
              <a:ext cx="122765" cy="2144237"/>
            </a:xfrm>
            <a:custGeom>
              <a:avLst/>
              <a:gdLst/>
              <a:ahLst/>
              <a:cxnLst/>
              <a:rect l="l" t="t" r="r" b="b"/>
              <a:pathLst>
                <a:path w="5404" h="94387" extrusionOk="0">
                  <a:moveTo>
                    <a:pt x="5347" y="1"/>
                  </a:moveTo>
                  <a:cubicBezTo>
                    <a:pt x="5311" y="1"/>
                    <a:pt x="5270" y="26"/>
                    <a:pt x="5270" y="81"/>
                  </a:cubicBezTo>
                  <a:cubicBezTo>
                    <a:pt x="4870" y="11656"/>
                    <a:pt x="4470" y="23197"/>
                    <a:pt x="3970" y="34772"/>
                  </a:cubicBezTo>
                  <a:cubicBezTo>
                    <a:pt x="3436" y="46347"/>
                    <a:pt x="701" y="87910"/>
                    <a:pt x="0" y="94348"/>
                  </a:cubicBezTo>
                  <a:cubicBezTo>
                    <a:pt x="0" y="94368"/>
                    <a:pt x="22" y="94387"/>
                    <a:pt x="41" y="94387"/>
                  </a:cubicBezTo>
                  <a:cubicBezTo>
                    <a:pt x="55" y="94387"/>
                    <a:pt x="67" y="94376"/>
                    <a:pt x="67" y="94348"/>
                  </a:cubicBezTo>
                  <a:cubicBezTo>
                    <a:pt x="1601" y="82873"/>
                    <a:pt x="2435" y="65895"/>
                    <a:pt x="3169" y="54353"/>
                  </a:cubicBezTo>
                  <a:cubicBezTo>
                    <a:pt x="3903" y="42811"/>
                    <a:pt x="4437" y="31236"/>
                    <a:pt x="4803" y="19662"/>
                  </a:cubicBezTo>
                  <a:cubicBezTo>
                    <a:pt x="5037" y="13123"/>
                    <a:pt x="5204" y="6585"/>
                    <a:pt x="5404" y="47"/>
                  </a:cubicBezTo>
                  <a:cubicBezTo>
                    <a:pt x="5404" y="17"/>
                    <a:pt x="5377" y="1"/>
                    <a:pt x="5347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0"/>
            <p:cNvSpPr/>
            <p:nvPr/>
          </p:nvSpPr>
          <p:spPr>
            <a:xfrm>
              <a:off x="2076389" y="2280346"/>
              <a:ext cx="141780" cy="73491"/>
            </a:xfrm>
            <a:custGeom>
              <a:avLst/>
              <a:gdLst/>
              <a:ahLst/>
              <a:cxnLst/>
              <a:rect l="l" t="t" r="r" b="b"/>
              <a:pathLst>
                <a:path w="6241" h="3235" extrusionOk="0">
                  <a:moveTo>
                    <a:pt x="6057" y="1"/>
                  </a:moveTo>
                  <a:cubicBezTo>
                    <a:pt x="6037" y="1"/>
                    <a:pt x="6015" y="5"/>
                    <a:pt x="5992" y="14"/>
                  </a:cubicBezTo>
                  <a:cubicBezTo>
                    <a:pt x="3924" y="881"/>
                    <a:pt x="1956" y="1915"/>
                    <a:pt x="54" y="3116"/>
                  </a:cubicBezTo>
                  <a:cubicBezTo>
                    <a:pt x="1" y="3143"/>
                    <a:pt x="33" y="3235"/>
                    <a:pt x="83" y="3235"/>
                  </a:cubicBezTo>
                  <a:cubicBezTo>
                    <a:pt x="95" y="3235"/>
                    <a:pt x="108" y="3229"/>
                    <a:pt x="121" y="3216"/>
                  </a:cubicBezTo>
                  <a:cubicBezTo>
                    <a:pt x="2122" y="2249"/>
                    <a:pt x="4191" y="1315"/>
                    <a:pt x="6125" y="247"/>
                  </a:cubicBezTo>
                  <a:cubicBezTo>
                    <a:pt x="6240" y="161"/>
                    <a:pt x="6182" y="1"/>
                    <a:pt x="6057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0"/>
            <p:cNvSpPr/>
            <p:nvPr/>
          </p:nvSpPr>
          <p:spPr>
            <a:xfrm>
              <a:off x="2129889" y="2117984"/>
              <a:ext cx="87939" cy="206457"/>
            </a:xfrm>
            <a:custGeom>
              <a:avLst/>
              <a:gdLst/>
              <a:ahLst/>
              <a:cxnLst/>
              <a:rect l="l" t="t" r="r" b="b"/>
              <a:pathLst>
                <a:path w="3871" h="9088" extrusionOk="0">
                  <a:moveTo>
                    <a:pt x="3798" y="1"/>
                  </a:moveTo>
                  <a:cubicBezTo>
                    <a:pt x="3782" y="1"/>
                    <a:pt x="3770" y="9"/>
                    <a:pt x="3770" y="22"/>
                  </a:cubicBezTo>
                  <a:cubicBezTo>
                    <a:pt x="3604" y="756"/>
                    <a:pt x="3437" y="1490"/>
                    <a:pt x="3270" y="2224"/>
                  </a:cubicBezTo>
                  <a:cubicBezTo>
                    <a:pt x="3137" y="2958"/>
                    <a:pt x="3036" y="3625"/>
                    <a:pt x="2836" y="4292"/>
                  </a:cubicBezTo>
                  <a:cubicBezTo>
                    <a:pt x="2703" y="4959"/>
                    <a:pt x="2369" y="5560"/>
                    <a:pt x="1869" y="6027"/>
                  </a:cubicBezTo>
                  <a:cubicBezTo>
                    <a:pt x="1602" y="6294"/>
                    <a:pt x="1302" y="6494"/>
                    <a:pt x="1035" y="6727"/>
                  </a:cubicBezTo>
                  <a:cubicBezTo>
                    <a:pt x="902" y="6861"/>
                    <a:pt x="735" y="6994"/>
                    <a:pt x="568" y="7094"/>
                  </a:cubicBezTo>
                  <a:cubicBezTo>
                    <a:pt x="568" y="6994"/>
                    <a:pt x="601" y="6927"/>
                    <a:pt x="635" y="6827"/>
                  </a:cubicBezTo>
                  <a:cubicBezTo>
                    <a:pt x="668" y="6527"/>
                    <a:pt x="701" y="6260"/>
                    <a:pt x="768" y="5993"/>
                  </a:cubicBezTo>
                  <a:cubicBezTo>
                    <a:pt x="868" y="5360"/>
                    <a:pt x="968" y="4726"/>
                    <a:pt x="1068" y="4125"/>
                  </a:cubicBezTo>
                  <a:cubicBezTo>
                    <a:pt x="1235" y="2891"/>
                    <a:pt x="1435" y="1657"/>
                    <a:pt x="1669" y="456"/>
                  </a:cubicBezTo>
                  <a:cubicBezTo>
                    <a:pt x="1688" y="417"/>
                    <a:pt x="1662" y="401"/>
                    <a:pt x="1637" y="401"/>
                  </a:cubicBezTo>
                  <a:cubicBezTo>
                    <a:pt x="1619" y="401"/>
                    <a:pt x="1602" y="409"/>
                    <a:pt x="1602" y="423"/>
                  </a:cubicBezTo>
                  <a:cubicBezTo>
                    <a:pt x="1302" y="1624"/>
                    <a:pt x="968" y="2824"/>
                    <a:pt x="701" y="4025"/>
                  </a:cubicBezTo>
                  <a:cubicBezTo>
                    <a:pt x="568" y="4626"/>
                    <a:pt x="101" y="7528"/>
                    <a:pt x="68" y="7761"/>
                  </a:cubicBezTo>
                  <a:cubicBezTo>
                    <a:pt x="68" y="7961"/>
                    <a:pt x="34" y="8162"/>
                    <a:pt x="34" y="8395"/>
                  </a:cubicBezTo>
                  <a:cubicBezTo>
                    <a:pt x="1" y="8595"/>
                    <a:pt x="1" y="8829"/>
                    <a:pt x="34" y="9062"/>
                  </a:cubicBezTo>
                  <a:cubicBezTo>
                    <a:pt x="34" y="9079"/>
                    <a:pt x="51" y="9087"/>
                    <a:pt x="72" y="9087"/>
                  </a:cubicBezTo>
                  <a:cubicBezTo>
                    <a:pt x="93" y="9087"/>
                    <a:pt x="118" y="9079"/>
                    <a:pt x="134" y="9062"/>
                  </a:cubicBezTo>
                  <a:cubicBezTo>
                    <a:pt x="201" y="8829"/>
                    <a:pt x="268" y="8629"/>
                    <a:pt x="301" y="8428"/>
                  </a:cubicBezTo>
                  <a:cubicBezTo>
                    <a:pt x="368" y="8195"/>
                    <a:pt x="401" y="7995"/>
                    <a:pt x="468" y="7795"/>
                  </a:cubicBezTo>
                  <a:cubicBezTo>
                    <a:pt x="468" y="7695"/>
                    <a:pt x="468" y="7628"/>
                    <a:pt x="501" y="7561"/>
                  </a:cubicBezTo>
                  <a:cubicBezTo>
                    <a:pt x="768" y="7361"/>
                    <a:pt x="1035" y="7128"/>
                    <a:pt x="1335" y="6927"/>
                  </a:cubicBezTo>
                  <a:cubicBezTo>
                    <a:pt x="1602" y="6761"/>
                    <a:pt x="1902" y="6527"/>
                    <a:pt x="2203" y="6294"/>
                  </a:cubicBezTo>
                  <a:cubicBezTo>
                    <a:pt x="2703" y="5860"/>
                    <a:pt x="3070" y="5293"/>
                    <a:pt x="3237" y="4659"/>
                  </a:cubicBezTo>
                  <a:cubicBezTo>
                    <a:pt x="3403" y="3959"/>
                    <a:pt x="3537" y="3258"/>
                    <a:pt x="3570" y="2558"/>
                  </a:cubicBezTo>
                  <a:cubicBezTo>
                    <a:pt x="3670" y="1724"/>
                    <a:pt x="3737" y="890"/>
                    <a:pt x="3870" y="56"/>
                  </a:cubicBezTo>
                  <a:cubicBezTo>
                    <a:pt x="3851" y="17"/>
                    <a:pt x="3820" y="1"/>
                    <a:pt x="3798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0"/>
            <p:cNvSpPr/>
            <p:nvPr/>
          </p:nvSpPr>
          <p:spPr>
            <a:xfrm>
              <a:off x="1985156" y="1339478"/>
              <a:ext cx="197052" cy="77989"/>
            </a:xfrm>
            <a:custGeom>
              <a:avLst/>
              <a:gdLst/>
              <a:ahLst/>
              <a:cxnLst/>
              <a:rect l="l" t="t" r="r" b="b"/>
              <a:pathLst>
                <a:path w="8674" h="3433" extrusionOk="0">
                  <a:moveTo>
                    <a:pt x="8407" y="0"/>
                  </a:moveTo>
                  <a:cubicBezTo>
                    <a:pt x="8574" y="934"/>
                    <a:pt x="8173" y="1868"/>
                    <a:pt x="7373" y="2402"/>
                  </a:cubicBezTo>
                  <a:cubicBezTo>
                    <a:pt x="6721" y="2809"/>
                    <a:pt x="5960" y="3039"/>
                    <a:pt x="5196" y="3039"/>
                  </a:cubicBezTo>
                  <a:cubicBezTo>
                    <a:pt x="5020" y="3039"/>
                    <a:pt x="4845" y="3027"/>
                    <a:pt x="4671" y="3002"/>
                  </a:cubicBezTo>
                  <a:cubicBezTo>
                    <a:pt x="3670" y="2902"/>
                    <a:pt x="2736" y="2602"/>
                    <a:pt x="1869" y="2168"/>
                  </a:cubicBezTo>
                  <a:cubicBezTo>
                    <a:pt x="1068" y="1768"/>
                    <a:pt x="168" y="1068"/>
                    <a:pt x="67" y="134"/>
                  </a:cubicBezTo>
                  <a:cubicBezTo>
                    <a:pt x="67" y="117"/>
                    <a:pt x="51" y="109"/>
                    <a:pt x="34" y="109"/>
                  </a:cubicBezTo>
                  <a:cubicBezTo>
                    <a:pt x="17" y="109"/>
                    <a:pt x="1" y="117"/>
                    <a:pt x="1" y="134"/>
                  </a:cubicBezTo>
                  <a:cubicBezTo>
                    <a:pt x="67" y="868"/>
                    <a:pt x="401" y="1535"/>
                    <a:pt x="935" y="2068"/>
                  </a:cubicBezTo>
                  <a:cubicBezTo>
                    <a:pt x="1602" y="2602"/>
                    <a:pt x="2369" y="3002"/>
                    <a:pt x="3203" y="3169"/>
                  </a:cubicBezTo>
                  <a:cubicBezTo>
                    <a:pt x="3787" y="3327"/>
                    <a:pt x="4432" y="3432"/>
                    <a:pt x="5072" y="3432"/>
                  </a:cubicBezTo>
                  <a:cubicBezTo>
                    <a:pt x="6188" y="3432"/>
                    <a:pt x="7286" y="3113"/>
                    <a:pt x="8006" y="2202"/>
                  </a:cubicBezTo>
                  <a:cubicBezTo>
                    <a:pt x="8507" y="1601"/>
                    <a:pt x="8674" y="767"/>
                    <a:pt x="84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0"/>
            <p:cNvSpPr/>
            <p:nvPr/>
          </p:nvSpPr>
          <p:spPr>
            <a:xfrm>
              <a:off x="1691895" y="1309991"/>
              <a:ext cx="652492" cy="839502"/>
            </a:xfrm>
            <a:custGeom>
              <a:avLst/>
              <a:gdLst/>
              <a:ahLst/>
              <a:cxnLst/>
              <a:rect l="l" t="t" r="r" b="b"/>
              <a:pathLst>
                <a:path w="28722" h="36954" extrusionOk="0">
                  <a:moveTo>
                    <a:pt x="16748" y="1"/>
                  </a:moveTo>
                  <a:cubicBezTo>
                    <a:pt x="15918" y="1"/>
                    <a:pt x="15085" y="139"/>
                    <a:pt x="14377" y="498"/>
                  </a:cubicBezTo>
                  <a:cubicBezTo>
                    <a:pt x="3903" y="5701"/>
                    <a:pt x="1" y="36724"/>
                    <a:pt x="134" y="36924"/>
                  </a:cubicBezTo>
                  <a:cubicBezTo>
                    <a:pt x="147" y="36944"/>
                    <a:pt x="432" y="36953"/>
                    <a:pt x="934" y="36953"/>
                  </a:cubicBezTo>
                  <a:cubicBezTo>
                    <a:pt x="5453" y="36953"/>
                    <a:pt x="27594" y="36197"/>
                    <a:pt x="28254" y="35656"/>
                  </a:cubicBezTo>
                  <a:cubicBezTo>
                    <a:pt x="28721" y="35256"/>
                    <a:pt x="24985" y="6602"/>
                    <a:pt x="20815" y="1165"/>
                  </a:cubicBezTo>
                  <a:cubicBezTo>
                    <a:pt x="20469" y="703"/>
                    <a:pt x="18618" y="1"/>
                    <a:pt x="16748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0"/>
            <p:cNvSpPr/>
            <p:nvPr/>
          </p:nvSpPr>
          <p:spPr>
            <a:xfrm>
              <a:off x="2095040" y="1414491"/>
              <a:ext cx="69743" cy="87939"/>
            </a:xfrm>
            <a:custGeom>
              <a:avLst/>
              <a:gdLst/>
              <a:ahLst/>
              <a:cxnLst/>
              <a:rect l="l" t="t" r="r" b="b"/>
              <a:pathLst>
                <a:path w="3070" h="3871" extrusionOk="0">
                  <a:moveTo>
                    <a:pt x="1101" y="1"/>
                  </a:moveTo>
                  <a:lnTo>
                    <a:pt x="1" y="2269"/>
                  </a:lnTo>
                  <a:lnTo>
                    <a:pt x="801" y="3870"/>
                  </a:lnTo>
                  <a:lnTo>
                    <a:pt x="2569" y="3670"/>
                  </a:lnTo>
                  <a:lnTo>
                    <a:pt x="3069" y="1969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0"/>
            <p:cNvSpPr/>
            <p:nvPr/>
          </p:nvSpPr>
          <p:spPr>
            <a:xfrm>
              <a:off x="2087453" y="1497842"/>
              <a:ext cx="112179" cy="599447"/>
            </a:xfrm>
            <a:custGeom>
              <a:avLst/>
              <a:gdLst/>
              <a:ahLst/>
              <a:cxnLst/>
              <a:rect l="l" t="t" r="r" b="b"/>
              <a:pathLst>
                <a:path w="4938" h="26387" extrusionOk="0">
                  <a:moveTo>
                    <a:pt x="2903" y="1"/>
                  </a:moveTo>
                  <a:lnTo>
                    <a:pt x="1135" y="201"/>
                  </a:lnTo>
                  <a:lnTo>
                    <a:pt x="1" y="20082"/>
                  </a:lnTo>
                  <a:lnTo>
                    <a:pt x="2303" y="26386"/>
                  </a:lnTo>
                  <a:lnTo>
                    <a:pt x="4938" y="19815"/>
                  </a:lnTo>
                  <a:lnTo>
                    <a:pt x="2903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0"/>
            <p:cNvSpPr/>
            <p:nvPr/>
          </p:nvSpPr>
          <p:spPr>
            <a:xfrm>
              <a:off x="1619904" y="1309923"/>
              <a:ext cx="444082" cy="1681368"/>
            </a:xfrm>
            <a:custGeom>
              <a:avLst/>
              <a:gdLst/>
              <a:ahLst/>
              <a:cxnLst/>
              <a:rect l="l" t="t" r="r" b="b"/>
              <a:pathLst>
                <a:path w="19548" h="74012" extrusionOk="0">
                  <a:moveTo>
                    <a:pt x="16913" y="0"/>
                  </a:moveTo>
                  <a:cubicBezTo>
                    <a:pt x="16913" y="0"/>
                    <a:pt x="12576" y="567"/>
                    <a:pt x="7272" y="15478"/>
                  </a:cubicBezTo>
                  <a:cubicBezTo>
                    <a:pt x="1568" y="31523"/>
                    <a:pt x="1" y="72385"/>
                    <a:pt x="1" y="72385"/>
                  </a:cubicBezTo>
                  <a:cubicBezTo>
                    <a:pt x="1" y="72385"/>
                    <a:pt x="10465" y="74011"/>
                    <a:pt x="15218" y="74011"/>
                  </a:cubicBezTo>
                  <a:cubicBezTo>
                    <a:pt x="16555" y="74011"/>
                    <a:pt x="17440" y="73882"/>
                    <a:pt x="17513" y="73553"/>
                  </a:cubicBezTo>
                  <a:cubicBezTo>
                    <a:pt x="18047" y="70984"/>
                    <a:pt x="19548" y="35559"/>
                    <a:pt x="18747" y="15612"/>
                  </a:cubicBezTo>
                  <a:cubicBezTo>
                    <a:pt x="18447" y="10374"/>
                    <a:pt x="17847" y="5171"/>
                    <a:pt x="16913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6" name="Google Shape;1226;p40"/>
            <p:cNvSpPr/>
            <p:nvPr/>
          </p:nvSpPr>
          <p:spPr>
            <a:xfrm>
              <a:off x="1704776" y="2324600"/>
              <a:ext cx="287990" cy="298644"/>
            </a:xfrm>
            <a:custGeom>
              <a:avLst/>
              <a:gdLst/>
              <a:ahLst/>
              <a:cxnLst/>
              <a:rect l="l" t="t" r="r" b="b"/>
              <a:pathLst>
                <a:path w="12677" h="13146" extrusionOk="0">
                  <a:moveTo>
                    <a:pt x="468" y="301"/>
                  </a:moveTo>
                  <a:cubicBezTo>
                    <a:pt x="2369" y="668"/>
                    <a:pt x="4270" y="835"/>
                    <a:pt x="6172" y="835"/>
                  </a:cubicBezTo>
                  <a:cubicBezTo>
                    <a:pt x="8191" y="803"/>
                    <a:pt x="10210" y="678"/>
                    <a:pt x="12200" y="432"/>
                  </a:cubicBezTo>
                  <a:lnTo>
                    <a:pt x="12200" y="432"/>
                  </a:lnTo>
                  <a:cubicBezTo>
                    <a:pt x="12183" y="924"/>
                    <a:pt x="12205" y="1963"/>
                    <a:pt x="12176" y="2169"/>
                  </a:cubicBezTo>
                  <a:cubicBezTo>
                    <a:pt x="10096" y="2433"/>
                    <a:pt x="8290" y="2531"/>
                    <a:pt x="6736" y="2531"/>
                  </a:cubicBezTo>
                  <a:cubicBezTo>
                    <a:pt x="3778" y="2531"/>
                    <a:pt x="1736" y="2176"/>
                    <a:pt x="468" y="1935"/>
                  </a:cubicBezTo>
                  <a:lnTo>
                    <a:pt x="468" y="301"/>
                  </a:lnTo>
                  <a:close/>
                  <a:moveTo>
                    <a:pt x="434" y="2302"/>
                  </a:moveTo>
                  <a:cubicBezTo>
                    <a:pt x="2473" y="2768"/>
                    <a:pt x="4594" y="2929"/>
                    <a:pt x="6502" y="2929"/>
                  </a:cubicBezTo>
                  <a:cubicBezTo>
                    <a:pt x="8963" y="2929"/>
                    <a:pt x="11067" y="2661"/>
                    <a:pt x="12176" y="2436"/>
                  </a:cubicBezTo>
                  <a:cubicBezTo>
                    <a:pt x="12176" y="2536"/>
                    <a:pt x="12209" y="6372"/>
                    <a:pt x="12176" y="7573"/>
                  </a:cubicBezTo>
                  <a:cubicBezTo>
                    <a:pt x="12109" y="9141"/>
                    <a:pt x="12076" y="10542"/>
                    <a:pt x="11475" y="11375"/>
                  </a:cubicBezTo>
                  <a:cubicBezTo>
                    <a:pt x="10942" y="12043"/>
                    <a:pt x="9507" y="12743"/>
                    <a:pt x="6172" y="12743"/>
                  </a:cubicBezTo>
                  <a:cubicBezTo>
                    <a:pt x="3770" y="12743"/>
                    <a:pt x="1769" y="12309"/>
                    <a:pt x="1201" y="11676"/>
                  </a:cubicBezTo>
                  <a:cubicBezTo>
                    <a:pt x="534" y="10908"/>
                    <a:pt x="434" y="8707"/>
                    <a:pt x="434" y="7373"/>
                  </a:cubicBezTo>
                  <a:lnTo>
                    <a:pt x="434" y="2302"/>
                  </a:lnTo>
                  <a:close/>
                  <a:moveTo>
                    <a:pt x="267" y="1"/>
                  </a:moveTo>
                  <a:cubicBezTo>
                    <a:pt x="167" y="1"/>
                    <a:pt x="167" y="3136"/>
                    <a:pt x="101" y="4637"/>
                  </a:cubicBezTo>
                  <a:cubicBezTo>
                    <a:pt x="1" y="7806"/>
                    <a:pt x="167" y="11375"/>
                    <a:pt x="835" y="12043"/>
                  </a:cubicBezTo>
                  <a:cubicBezTo>
                    <a:pt x="1892" y="13072"/>
                    <a:pt x="4494" y="13145"/>
                    <a:pt x="5909" y="13145"/>
                  </a:cubicBezTo>
                  <a:cubicBezTo>
                    <a:pt x="6145" y="13145"/>
                    <a:pt x="6348" y="13143"/>
                    <a:pt x="6505" y="13143"/>
                  </a:cubicBezTo>
                  <a:cubicBezTo>
                    <a:pt x="7573" y="13143"/>
                    <a:pt x="11309" y="13143"/>
                    <a:pt x="12176" y="11209"/>
                  </a:cubicBezTo>
                  <a:cubicBezTo>
                    <a:pt x="12576" y="10341"/>
                    <a:pt x="12676" y="5938"/>
                    <a:pt x="12643" y="4370"/>
                  </a:cubicBezTo>
                  <a:cubicBezTo>
                    <a:pt x="12643" y="3737"/>
                    <a:pt x="12510" y="634"/>
                    <a:pt x="12476" y="267"/>
                  </a:cubicBezTo>
                  <a:cubicBezTo>
                    <a:pt x="12476" y="249"/>
                    <a:pt x="12458" y="235"/>
                    <a:pt x="12430" y="227"/>
                  </a:cubicBezTo>
                  <a:lnTo>
                    <a:pt x="12430" y="227"/>
                  </a:lnTo>
                  <a:cubicBezTo>
                    <a:pt x="12417" y="193"/>
                    <a:pt x="12398" y="167"/>
                    <a:pt x="12376" y="167"/>
                  </a:cubicBezTo>
                  <a:cubicBezTo>
                    <a:pt x="11609" y="167"/>
                    <a:pt x="8874" y="434"/>
                    <a:pt x="6138" y="434"/>
                  </a:cubicBezTo>
                  <a:cubicBezTo>
                    <a:pt x="4170" y="401"/>
                    <a:pt x="2202" y="267"/>
                    <a:pt x="267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0"/>
            <p:cNvSpPr/>
            <p:nvPr/>
          </p:nvSpPr>
          <p:spPr>
            <a:xfrm>
              <a:off x="2157173" y="1330368"/>
              <a:ext cx="417570" cy="1605514"/>
            </a:xfrm>
            <a:custGeom>
              <a:avLst/>
              <a:gdLst/>
              <a:ahLst/>
              <a:cxnLst/>
              <a:rect l="l" t="t" r="r" b="b"/>
              <a:pathLst>
                <a:path w="18381" h="7067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3303" y="14678"/>
                    <a:pt x="3770" y="17047"/>
                  </a:cubicBezTo>
                  <a:cubicBezTo>
                    <a:pt x="4237" y="19415"/>
                    <a:pt x="7940" y="68850"/>
                    <a:pt x="8774" y="70585"/>
                  </a:cubicBezTo>
                  <a:cubicBezTo>
                    <a:pt x="8804" y="70646"/>
                    <a:pt x="8927" y="70673"/>
                    <a:pt x="9122" y="70673"/>
                  </a:cubicBezTo>
                  <a:cubicBezTo>
                    <a:pt x="10861" y="70673"/>
                    <a:pt x="18381" y="68517"/>
                    <a:pt x="18381" y="68517"/>
                  </a:cubicBezTo>
                  <a:cubicBezTo>
                    <a:pt x="18381" y="68517"/>
                    <a:pt x="3637" y="8040"/>
                    <a:pt x="2636" y="5138"/>
                  </a:cubicBezTo>
                  <a:cubicBezTo>
                    <a:pt x="902" y="10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0"/>
            <p:cNvSpPr/>
            <p:nvPr/>
          </p:nvSpPr>
          <p:spPr>
            <a:xfrm>
              <a:off x="1887766" y="1335025"/>
              <a:ext cx="660534" cy="785458"/>
            </a:xfrm>
            <a:custGeom>
              <a:avLst/>
              <a:gdLst/>
              <a:ahLst/>
              <a:cxnLst/>
              <a:rect l="l" t="t" r="r" b="b"/>
              <a:pathLst>
                <a:path w="29076" h="34575" extrusionOk="0">
                  <a:moveTo>
                    <a:pt x="12363" y="0"/>
                  </a:moveTo>
                  <a:cubicBezTo>
                    <a:pt x="12019" y="0"/>
                    <a:pt x="11897" y="334"/>
                    <a:pt x="12160" y="1164"/>
                  </a:cubicBezTo>
                  <a:cubicBezTo>
                    <a:pt x="12861" y="3298"/>
                    <a:pt x="15462" y="10871"/>
                    <a:pt x="16830" y="16274"/>
                  </a:cubicBezTo>
                  <a:cubicBezTo>
                    <a:pt x="17731" y="19877"/>
                    <a:pt x="17964" y="22879"/>
                    <a:pt x="18164" y="23680"/>
                  </a:cubicBezTo>
                  <a:cubicBezTo>
                    <a:pt x="18164" y="23680"/>
                    <a:pt x="9892" y="20477"/>
                    <a:pt x="7990" y="20344"/>
                  </a:cubicBezTo>
                  <a:cubicBezTo>
                    <a:pt x="7949" y="20342"/>
                    <a:pt x="7907" y="20340"/>
                    <a:pt x="7865" y="20340"/>
                  </a:cubicBezTo>
                  <a:cubicBezTo>
                    <a:pt x="4913" y="20340"/>
                    <a:pt x="0" y="25994"/>
                    <a:pt x="1085" y="26849"/>
                  </a:cubicBezTo>
                  <a:cubicBezTo>
                    <a:pt x="2853" y="28150"/>
                    <a:pt x="11226" y="32786"/>
                    <a:pt x="18031" y="34454"/>
                  </a:cubicBezTo>
                  <a:cubicBezTo>
                    <a:pt x="18369" y="34536"/>
                    <a:pt x="18737" y="34574"/>
                    <a:pt x="19125" y="34574"/>
                  </a:cubicBezTo>
                  <a:cubicBezTo>
                    <a:pt x="23032" y="34574"/>
                    <a:pt x="29075" y="30674"/>
                    <a:pt x="28772" y="27216"/>
                  </a:cubicBezTo>
                  <a:cubicBezTo>
                    <a:pt x="28305" y="21845"/>
                    <a:pt x="19532" y="7235"/>
                    <a:pt x="16130" y="3065"/>
                  </a:cubicBezTo>
                  <a:cubicBezTo>
                    <a:pt x="14918" y="1580"/>
                    <a:pt x="13112" y="0"/>
                    <a:pt x="12363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0"/>
            <p:cNvSpPr/>
            <p:nvPr/>
          </p:nvSpPr>
          <p:spPr>
            <a:xfrm>
              <a:off x="1935904" y="1322803"/>
              <a:ext cx="630501" cy="810106"/>
            </a:xfrm>
            <a:custGeom>
              <a:avLst/>
              <a:gdLst/>
              <a:ahLst/>
              <a:cxnLst/>
              <a:rect l="l" t="t" r="r" b="b"/>
              <a:pathLst>
                <a:path w="27754" h="35660" extrusionOk="0">
                  <a:moveTo>
                    <a:pt x="9341" y="0"/>
                  </a:moveTo>
                  <a:cubicBezTo>
                    <a:pt x="9341" y="1"/>
                    <a:pt x="10341" y="2869"/>
                    <a:pt x="11342" y="5871"/>
                  </a:cubicBezTo>
                  <a:cubicBezTo>
                    <a:pt x="11575" y="6572"/>
                    <a:pt x="11809" y="7272"/>
                    <a:pt x="12042" y="7939"/>
                  </a:cubicBezTo>
                  <a:cubicBezTo>
                    <a:pt x="12443" y="9174"/>
                    <a:pt x="12776" y="10308"/>
                    <a:pt x="13043" y="11142"/>
                  </a:cubicBezTo>
                  <a:cubicBezTo>
                    <a:pt x="13110" y="11308"/>
                    <a:pt x="13143" y="11509"/>
                    <a:pt x="13210" y="11675"/>
                  </a:cubicBezTo>
                  <a:cubicBezTo>
                    <a:pt x="14111" y="14744"/>
                    <a:pt x="15979" y="23918"/>
                    <a:pt x="16045" y="24218"/>
                  </a:cubicBezTo>
                  <a:cubicBezTo>
                    <a:pt x="15812" y="24118"/>
                    <a:pt x="6205" y="20215"/>
                    <a:pt x="6205" y="20215"/>
                  </a:cubicBezTo>
                  <a:lnTo>
                    <a:pt x="1" y="30622"/>
                  </a:lnTo>
                  <a:cubicBezTo>
                    <a:pt x="1" y="30622"/>
                    <a:pt x="14111" y="35659"/>
                    <a:pt x="18914" y="35659"/>
                  </a:cubicBezTo>
                  <a:cubicBezTo>
                    <a:pt x="21716" y="35659"/>
                    <a:pt x="26686" y="32724"/>
                    <a:pt x="27087" y="28921"/>
                  </a:cubicBezTo>
                  <a:cubicBezTo>
                    <a:pt x="27754" y="22617"/>
                    <a:pt x="17546" y="7239"/>
                    <a:pt x="15045" y="4303"/>
                  </a:cubicBezTo>
                  <a:cubicBezTo>
                    <a:pt x="12543" y="1335"/>
                    <a:pt x="10975" y="367"/>
                    <a:pt x="9341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0"/>
            <p:cNvSpPr/>
            <p:nvPr/>
          </p:nvSpPr>
          <p:spPr>
            <a:xfrm>
              <a:off x="1991221" y="1819567"/>
              <a:ext cx="122788" cy="199232"/>
            </a:xfrm>
            <a:custGeom>
              <a:avLst/>
              <a:gdLst/>
              <a:ahLst/>
              <a:cxnLst/>
              <a:rect l="l" t="t" r="r" b="b"/>
              <a:pathLst>
                <a:path w="5405" h="8770" extrusionOk="0">
                  <a:moveTo>
                    <a:pt x="5395" y="1"/>
                  </a:moveTo>
                  <a:cubicBezTo>
                    <a:pt x="5390" y="1"/>
                    <a:pt x="5382" y="5"/>
                    <a:pt x="5371" y="16"/>
                  </a:cubicBezTo>
                  <a:cubicBezTo>
                    <a:pt x="4837" y="683"/>
                    <a:pt x="4370" y="1350"/>
                    <a:pt x="3937" y="2051"/>
                  </a:cubicBezTo>
                  <a:cubicBezTo>
                    <a:pt x="3470" y="2784"/>
                    <a:pt x="3003" y="3485"/>
                    <a:pt x="2536" y="4219"/>
                  </a:cubicBezTo>
                  <a:cubicBezTo>
                    <a:pt x="2069" y="4953"/>
                    <a:pt x="1635" y="5686"/>
                    <a:pt x="1201" y="6387"/>
                  </a:cubicBezTo>
                  <a:cubicBezTo>
                    <a:pt x="768" y="7154"/>
                    <a:pt x="334" y="7921"/>
                    <a:pt x="1" y="8722"/>
                  </a:cubicBezTo>
                  <a:cubicBezTo>
                    <a:pt x="1" y="8746"/>
                    <a:pt x="17" y="8769"/>
                    <a:pt x="27" y="8769"/>
                  </a:cubicBezTo>
                  <a:cubicBezTo>
                    <a:pt x="31" y="8769"/>
                    <a:pt x="34" y="8765"/>
                    <a:pt x="34" y="8755"/>
                  </a:cubicBezTo>
                  <a:cubicBezTo>
                    <a:pt x="534" y="8088"/>
                    <a:pt x="1001" y="7388"/>
                    <a:pt x="1435" y="6654"/>
                  </a:cubicBezTo>
                  <a:cubicBezTo>
                    <a:pt x="1869" y="5920"/>
                    <a:pt x="2302" y="5186"/>
                    <a:pt x="2769" y="4452"/>
                  </a:cubicBezTo>
                  <a:cubicBezTo>
                    <a:pt x="3203" y="3718"/>
                    <a:pt x="3637" y="3018"/>
                    <a:pt x="4070" y="2284"/>
                  </a:cubicBezTo>
                  <a:cubicBezTo>
                    <a:pt x="4571" y="1550"/>
                    <a:pt x="5004" y="783"/>
                    <a:pt x="5404" y="16"/>
                  </a:cubicBezTo>
                  <a:cubicBezTo>
                    <a:pt x="5404" y="16"/>
                    <a:pt x="5404" y="1"/>
                    <a:pt x="539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0"/>
            <p:cNvSpPr/>
            <p:nvPr/>
          </p:nvSpPr>
          <p:spPr>
            <a:xfrm>
              <a:off x="2277666" y="2120710"/>
              <a:ext cx="118994" cy="18129"/>
            </a:xfrm>
            <a:custGeom>
              <a:avLst/>
              <a:gdLst/>
              <a:ahLst/>
              <a:cxnLst/>
              <a:rect l="l" t="t" r="r" b="b"/>
              <a:pathLst>
                <a:path w="5238" h="798" extrusionOk="0">
                  <a:moveTo>
                    <a:pt x="74" y="1"/>
                  </a:moveTo>
                  <a:cubicBezTo>
                    <a:pt x="58" y="1"/>
                    <a:pt x="45" y="1"/>
                    <a:pt x="34" y="3"/>
                  </a:cubicBezTo>
                  <a:cubicBezTo>
                    <a:pt x="1" y="3"/>
                    <a:pt x="1" y="69"/>
                    <a:pt x="34" y="69"/>
                  </a:cubicBezTo>
                  <a:cubicBezTo>
                    <a:pt x="401" y="136"/>
                    <a:pt x="2469" y="603"/>
                    <a:pt x="3003" y="703"/>
                  </a:cubicBezTo>
                  <a:cubicBezTo>
                    <a:pt x="3302" y="755"/>
                    <a:pt x="3612" y="797"/>
                    <a:pt x="3916" y="797"/>
                  </a:cubicBezTo>
                  <a:cubicBezTo>
                    <a:pt x="4391" y="797"/>
                    <a:pt x="4851" y="695"/>
                    <a:pt x="5238" y="369"/>
                  </a:cubicBezTo>
                  <a:lnTo>
                    <a:pt x="5204" y="369"/>
                  </a:lnTo>
                  <a:cubicBezTo>
                    <a:pt x="4789" y="496"/>
                    <a:pt x="4353" y="554"/>
                    <a:pt x="3914" y="554"/>
                  </a:cubicBezTo>
                  <a:cubicBezTo>
                    <a:pt x="3543" y="554"/>
                    <a:pt x="3169" y="513"/>
                    <a:pt x="2803" y="436"/>
                  </a:cubicBezTo>
                  <a:cubicBezTo>
                    <a:pt x="2354" y="372"/>
                    <a:pt x="461" y="1"/>
                    <a:pt x="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0"/>
            <p:cNvSpPr/>
            <p:nvPr/>
          </p:nvSpPr>
          <p:spPr>
            <a:xfrm>
              <a:off x="2209468" y="1503158"/>
              <a:ext cx="156887" cy="409983"/>
            </a:xfrm>
            <a:custGeom>
              <a:avLst/>
              <a:gdLst/>
              <a:ahLst/>
              <a:cxnLst/>
              <a:rect l="l" t="t" r="r" b="b"/>
              <a:pathLst>
                <a:path w="6906" h="18047" extrusionOk="0">
                  <a:moveTo>
                    <a:pt x="0" y="0"/>
                  </a:moveTo>
                  <a:lnTo>
                    <a:pt x="0" y="0"/>
                  </a:lnTo>
                  <a:cubicBezTo>
                    <a:pt x="401" y="1235"/>
                    <a:pt x="768" y="2369"/>
                    <a:pt x="1001" y="3203"/>
                  </a:cubicBezTo>
                  <a:cubicBezTo>
                    <a:pt x="1068" y="3369"/>
                    <a:pt x="1135" y="3570"/>
                    <a:pt x="1168" y="3736"/>
                  </a:cubicBezTo>
                  <a:cubicBezTo>
                    <a:pt x="2069" y="6805"/>
                    <a:pt x="3937" y="15979"/>
                    <a:pt x="4003" y="16279"/>
                  </a:cubicBezTo>
                  <a:lnTo>
                    <a:pt x="6905" y="180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0"/>
            <p:cNvSpPr/>
            <p:nvPr/>
          </p:nvSpPr>
          <p:spPr>
            <a:xfrm>
              <a:off x="2298135" y="1870681"/>
              <a:ext cx="122788" cy="76558"/>
            </a:xfrm>
            <a:custGeom>
              <a:avLst/>
              <a:gdLst/>
              <a:ahLst/>
              <a:cxnLst/>
              <a:rect l="l" t="t" r="r" b="b"/>
              <a:pathLst>
                <a:path w="5405" h="3370" extrusionOk="0">
                  <a:moveTo>
                    <a:pt x="67" y="1"/>
                  </a:moveTo>
                  <a:cubicBezTo>
                    <a:pt x="0" y="1"/>
                    <a:pt x="0" y="34"/>
                    <a:pt x="34" y="67"/>
                  </a:cubicBezTo>
                  <a:cubicBezTo>
                    <a:pt x="467" y="301"/>
                    <a:pt x="901" y="601"/>
                    <a:pt x="1335" y="901"/>
                  </a:cubicBezTo>
                  <a:cubicBezTo>
                    <a:pt x="1768" y="1168"/>
                    <a:pt x="2235" y="1468"/>
                    <a:pt x="2702" y="1735"/>
                  </a:cubicBezTo>
                  <a:cubicBezTo>
                    <a:pt x="3603" y="2269"/>
                    <a:pt x="4503" y="2836"/>
                    <a:pt x="5371" y="3370"/>
                  </a:cubicBezTo>
                  <a:cubicBezTo>
                    <a:pt x="5371" y="3370"/>
                    <a:pt x="5404" y="3370"/>
                    <a:pt x="5371" y="3336"/>
                  </a:cubicBezTo>
                  <a:cubicBezTo>
                    <a:pt x="4604" y="2669"/>
                    <a:pt x="3770" y="2035"/>
                    <a:pt x="2869" y="1468"/>
                  </a:cubicBezTo>
                  <a:cubicBezTo>
                    <a:pt x="2469" y="1202"/>
                    <a:pt x="2002" y="935"/>
                    <a:pt x="1535" y="701"/>
                  </a:cubicBezTo>
                  <a:cubicBezTo>
                    <a:pt x="1101" y="468"/>
                    <a:pt x="534" y="268"/>
                    <a:pt x="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0"/>
            <p:cNvSpPr/>
            <p:nvPr/>
          </p:nvSpPr>
          <p:spPr>
            <a:xfrm>
              <a:off x="1497911" y="1345612"/>
              <a:ext cx="858585" cy="766193"/>
            </a:xfrm>
            <a:custGeom>
              <a:avLst/>
              <a:gdLst/>
              <a:ahLst/>
              <a:cxnLst/>
              <a:rect l="l" t="t" r="r" b="b"/>
              <a:pathLst>
                <a:path w="37794" h="33727" extrusionOk="0">
                  <a:moveTo>
                    <a:pt x="20096" y="0"/>
                  </a:moveTo>
                  <a:cubicBezTo>
                    <a:pt x="19799" y="0"/>
                    <a:pt x="19390" y="183"/>
                    <a:pt x="18847" y="598"/>
                  </a:cubicBezTo>
                  <a:cubicBezTo>
                    <a:pt x="14043" y="4167"/>
                    <a:pt x="3069" y="18210"/>
                    <a:pt x="1034" y="25615"/>
                  </a:cubicBezTo>
                  <a:cubicBezTo>
                    <a:pt x="0" y="29351"/>
                    <a:pt x="1668" y="33488"/>
                    <a:pt x="6438" y="33721"/>
                  </a:cubicBezTo>
                  <a:cubicBezTo>
                    <a:pt x="6503" y="33725"/>
                    <a:pt x="6571" y="33726"/>
                    <a:pt x="6641" y="33726"/>
                  </a:cubicBezTo>
                  <a:cubicBezTo>
                    <a:pt x="9981" y="33726"/>
                    <a:pt x="18854" y="29881"/>
                    <a:pt x="25552" y="26516"/>
                  </a:cubicBezTo>
                  <a:cubicBezTo>
                    <a:pt x="26452" y="26082"/>
                    <a:pt x="27653" y="26916"/>
                    <a:pt x="31923" y="23381"/>
                  </a:cubicBezTo>
                  <a:cubicBezTo>
                    <a:pt x="32031" y="23289"/>
                    <a:pt x="32238" y="23250"/>
                    <a:pt x="32512" y="23250"/>
                  </a:cubicBezTo>
                  <a:cubicBezTo>
                    <a:pt x="33937" y="23250"/>
                    <a:pt x="37179" y="24287"/>
                    <a:pt x="37794" y="24315"/>
                  </a:cubicBezTo>
                  <a:cubicBezTo>
                    <a:pt x="37794" y="24315"/>
                    <a:pt x="37760" y="23014"/>
                    <a:pt x="36726" y="22647"/>
                  </a:cubicBezTo>
                  <a:cubicBezTo>
                    <a:pt x="36693" y="22213"/>
                    <a:pt x="36560" y="21813"/>
                    <a:pt x="36259" y="21513"/>
                  </a:cubicBezTo>
                  <a:cubicBezTo>
                    <a:pt x="35959" y="21179"/>
                    <a:pt x="35559" y="20945"/>
                    <a:pt x="35125" y="20879"/>
                  </a:cubicBezTo>
                  <a:cubicBezTo>
                    <a:pt x="35025" y="20478"/>
                    <a:pt x="34825" y="20112"/>
                    <a:pt x="34525" y="19845"/>
                  </a:cubicBezTo>
                  <a:cubicBezTo>
                    <a:pt x="34158" y="19444"/>
                    <a:pt x="33624" y="19211"/>
                    <a:pt x="33090" y="19178"/>
                  </a:cubicBezTo>
                  <a:cubicBezTo>
                    <a:pt x="33090" y="19178"/>
                    <a:pt x="33124" y="18644"/>
                    <a:pt x="32256" y="18210"/>
                  </a:cubicBezTo>
                  <a:cubicBezTo>
                    <a:pt x="31687" y="17912"/>
                    <a:pt x="30705" y="17800"/>
                    <a:pt x="29597" y="17800"/>
                  </a:cubicBezTo>
                  <a:cubicBezTo>
                    <a:pt x="27852" y="17800"/>
                    <a:pt x="25796" y="18078"/>
                    <a:pt x="24551" y="18344"/>
                  </a:cubicBezTo>
                  <a:cubicBezTo>
                    <a:pt x="18780" y="19444"/>
                    <a:pt x="12943" y="21779"/>
                    <a:pt x="12743" y="21813"/>
                  </a:cubicBezTo>
                  <a:lnTo>
                    <a:pt x="12676" y="21813"/>
                  </a:lnTo>
                  <a:cubicBezTo>
                    <a:pt x="12743" y="21646"/>
                    <a:pt x="15611" y="15208"/>
                    <a:pt x="16679" y="12706"/>
                  </a:cubicBezTo>
                  <a:cubicBezTo>
                    <a:pt x="17913" y="9904"/>
                    <a:pt x="19114" y="7035"/>
                    <a:pt x="19814" y="5067"/>
                  </a:cubicBezTo>
                  <a:cubicBezTo>
                    <a:pt x="20758" y="2472"/>
                    <a:pt x="21187" y="0"/>
                    <a:pt x="20096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0"/>
            <p:cNvSpPr/>
            <p:nvPr/>
          </p:nvSpPr>
          <p:spPr>
            <a:xfrm>
              <a:off x="2170053" y="1776426"/>
              <a:ext cx="80352" cy="5611"/>
            </a:xfrm>
            <a:custGeom>
              <a:avLst/>
              <a:gdLst/>
              <a:ahLst/>
              <a:cxnLst/>
              <a:rect l="l" t="t" r="r" b="b"/>
              <a:pathLst>
                <a:path w="3537" h="247" extrusionOk="0">
                  <a:moveTo>
                    <a:pt x="1353" y="0"/>
                  </a:moveTo>
                  <a:cubicBezTo>
                    <a:pt x="913" y="0"/>
                    <a:pt x="474" y="31"/>
                    <a:pt x="34" y="80"/>
                  </a:cubicBezTo>
                  <a:cubicBezTo>
                    <a:pt x="1" y="80"/>
                    <a:pt x="1" y="147"/>
                    <a:pt x="34" y="147"/>
                  </a:cubicBezTo>
                  <a:cubicBezTo>
                    <a:pt x="234" y="136"/>
                    <a:pt x="431" y="132"/>
                    <a:pt x="626" y="132"/>
                  </a:cubicBezTo>
                  <a:cubicBezTo>
                    <a:pt x="1016" y="132"/>
                    <a:pt x="1402" y="147"/>
                    <a:pt x="1802" y="147"/>
                  </a:cubicBezTo>
                  <a:cubicBezTo>
                    <a:pt x="2403" y="147"/>
                    <a:pt x="2970" y="180"/>
                    <a:pt x="3537" y="247"/>
                  </a:cubicBezTo>
                  <a:cubicBezTo>
                    <a:pt x="3003" y="113"/>
                    <a:pt x="2403" y="13"/>
                    <a:pt x="1836" y="13"/>
                  </a:cubicBezTo>
                  <a:cubicBezTo>
                    <a:pt x="1675" y="4"/>
                    <a:pt x="1514" y="0"/>
                    <a:pt x="135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0"/>
            <p:cNvSpPr/>
            <p:nvPr/>
          </p:nvSpPr>
          <p:spPr>
            <a:xfrm>
              <a:off x="2223099" y="1807913"/>
              <a:ext cx="72787" cy="11268"/>
            </a:xfrm>
            <a:custGeom>
              <a:avLst/>
              <a:gdLst/>
              <a:ahLst/>
              <a:cxnLst/>
              <a:rect l="l" t="t" r="r" b="b"/>
              <a:pathLst>
                <a:path w="3204" h="496" extrusionOk="0">
                  <a:moveTo>
                    <a:pt x="642" y="0"/>
                  </a:moveTo>
                  <a:cubicBezTo>
                    <a:pt x="439" y="0"/>
                    <a:pt x="237" y="9"/>
                    <a:pt x="34" y="28"/>
                  </a:cubicBezTo>
                  <a:cubicBezTo>
                    <a:pt x="1" y="28"/>
                    <a:pt x="1" y="62"/>
                    <a:pt x="34" y="95"/>
                  </a:cubicBezTo>
                  <a:cubicBezTo>
                    <a:pt x="1102" y="95"/>
                    <a:pt x="2169" y="229"/>
                    <a:pt x="3170" y="495"/>
                  </a:cubicBezTo>
                  <a:lnTo>
                    <a:pt x="3203" y="495"/>
                  </a:lnTo>
                  <a:cubicBezTo>
                    <a:pt x="2365" y="171"/>
                    <a:pt x="1506" y="0"/>
                    <a:pt x="64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0"/>
            <p:cNvSpPr/>
            <p:nvPr/>
          </p:nvSpPr>
          <p:spPr>
            <a:xfrm>
              <a:off x="2264036" y="1842648"/>
              <a:ext cx="68970" cy="18219"/>
            </a:xfrm>
            <a:custGeom>
              <a:avLst/>
              <a:gdLst/>
              <a:ahLst/>
              <a:cxnLst/>
              <a:rect l="l" t="t" r="r" b="b"/>
              <a:pathLst>
                <a:path w="3036" h="802" extrusionOk="0">
                  <a:moveTo>
                    <a:pt x="34" y="0"/>
                  </a:moveTo>
                  <a:cubicBezTo>
                    <a:pt x="0" y="0"/>
                    <a:pt x="0" y="67"/>
                    <a:pt x="34" y="67"/>
                  </a:cubicBezTo>
                  <a:cubicBezTo>
                    <a:pt x="1034" y="201"/>
                    <a:pt x="2035" y="467"/>
                    <a:pt x="3002" y="801"/>
                  </a:cubicBezTo>
                  <a:cubicBezTo>
                    <a:pt x="3002" y="801"/>
                    <a:pt x="3036" y="768"/>
                    <a:pt x="3002" y="734"/>
                  </a:cubicBezTo>
                  <a:cubicBezTo>
                    <a:pt x="2068" y="267"/>
                    <a:pt x="1068" y="34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0"/>
            <p:cNvSpPr/>
            <p:nvPr/>
          </p:nvSpPr>
          <p:spPr>
            <a:xfrm>
              <a:off x="1909393" y="1763614"/>
              <a:ext cx="140167" cy="37370"/>
            </a:xfrm>
            <a:custGeom>
              <a:avLst/>
              <a:gdLst/>
              <a:ahLst/>
              <a:cxnLst/>
              <a:rect l="l" t="t" r="r" b="b"/>
              <a:pathLst>
                <a:path w="6170" h="1645" extrusionOk="0">
                  <a:moveTo>
                    <a:pt x="6154" y="1"/>
                  </a:moveTo>
                  <a:cubicBezTo>
                    <a:pt x="6150" y="1"/>
                    <a:pt x="6144" y="4"/>
                    <a:pt x="6138" y="10"/>
                  </a:cubicBezTo>
                  <a:cubicBezTo>
                    <a:pt x="5637" y="44"/>
                    <a:pt x="5137" y="110"/>
                    <a:pt x="4637" y="244"/>
                  </a:cubicBezTo>
                  <a:cubicBezTo>
                    <a:pt x="4103" y="344"/>
                    <a:pt x="3603" y="444"/>
                    <a:pt x="3069" y="577"/>
                  </a:cubicBezTo>
                  <a:cubicBezTo>
                    <a:pt x="2035" y="844"/>
                    <a:pt x="1034" y="1178"/>
                    <a:pt x="33" y="1578"/>
                  </a:cubicBezTo>
                  <a:cubicBezTo>
                    <a:pt x="0" y="1578"/>
                    <a:pt x="0" y="1645"/>
                    <a:pt x="33" y="1645"/>
                  </a:cubicBezTo>
                  <a:cubicBezTo>
                    <a:pt x="1034" y="1345"/>
                    <a:pt x="2068" y="1078"/>
                    <a:pt x="3069" y="844"/>
                  </a:cubicBezTo>
                  <a:cubicBezTo>
                    <a:pt x="3569" y="711"/>
                    <a:pt x="4070" y="577"/>
                    <a:pt x="4570" y="444"/>
                  </a:cubicBezTo>
                  <a:cubicBezTo>
                    <a:pt x="5070" y="311"/>
                    <a:pt x="5637" y="210"/>
                    <a:pt x="6138" y="44"/>
                  </a:cubicBezTo>
                  <a:cubicBezTo>
                    <a:pt x="6164" y="44"/>
                    <a:pt x="6170" y="1"/>
                    <a:pt x="61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0"/>
            <p:cNvSpPr/>
            <p:nvPr/>
          </p:nvSpPr>
          <p:spPr>
            <a:xfrm>
              <a:off x="1497956" y="1321236"/>
              <a:ext cx="616803" cy="807175"/>
            </a:xfrm>
            <a:custGeom>
              <a:avLst/>
              <a:gdLst/>
              <a:ahLst/>
              <a:cxnLst/>
              <a:rect l="l" t="t" r="r" b="b"/>
              <a:pathLst>
                <a:path w="27151" h="35531" extrusionOk="0">
                  <a:moveTo>
                    <a:pt x="21608" y="1"/>
                  </a:moveTo>
                  <a:cubicBezTo>
                    <a:pt x="20666" y="1"/>
                    <a:pt x="18258" y="1560"/>
                    <a:pt x="16143" y="3705"/>
                  </a:cubicBezTo>
                  <a:cubicBezTo>
                    <a:pt x="10939" y="8942"/>
                    <a:pt x="398" y="22619"/>
                    <a:pt x="132" y="28556"/>
                  </a:cubicBezTo>
                  <a:cubicBezTo>
                    <a:pt x="0" y="32367"/>
                    <a:pt x="3039" y="35530"/>
                    <a:pt x="6827" y="35530"/>
                  </a:cubicBezTo>
                  <a:cubicBezTo>
                    <a:pt x="6885" y="35530"/>
                    <a:pt x="6944" y="35530"/>
                    <a:pt x="7003" y="35528"/>
                  </a:cubicBezTo>
                  <a:cubicBezTo>
                    <a:pt x="10406" y="35395"/>
                    <a:pt x="27151" y="30458"/>
                    <a:pt x="27151" y="30458"/>
                  </a:cubicBezTo>
                  <a:lnTo>
                    <a:pt x="21780" y="20050"/>
                  </a:lnTo>
                  <a:cubicBezTo>
                    <a:pt x="21280" y="20050"/>
                    <a:pt x="20746" y="20150"/>
                    <a:pt x="20246" y="20317"/>
                  </a:cubicBezTo>
                  <a:cubicBezTo>
                    <a:pt x="18945" y="20651"/>
                    <a:pt x="12741" y="22919"/>
                    <a:pt x="12741" y="22919"/>
                  </a:cubicBezTo>
                  <a:cubicBezTo>
                    <a:pt x="12741" y="22919"/>
                    <a:pt x="18445" y="10343"/>
                    <a:pt x="20112" y="6040"/>
                  </a:cubicBezTo>
                  <a:cubicBezTo>
                    <a:pt x="21013" y="3705"/>
                    <a:pt x="22648" y="603"/>
                    <a:pt x="21880" y="69"/>
                  </a:cubicBezTo>
                  <a:cubicBezTo>
                    <a:pt x="21813" y="23"/>
                    <a:pt x="21721" y="1"/>
                    <a:pt x="21608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0"/>
            <p:cNvSpPr/>
            <p:nvPr/>
          </p:nvSpPr>
          <p:spPr>
            <a:xfrm>
              <a:off x="1632035" y="1776722"/>
              <a:ext cx="365275" cy="150072"/>
            </a:xfrm>
            <a:custGeom>
              <a:avLst/>
              <a:gdLst/>
              <a:ahLst/>
              <a:cxnLst/>
              <a:rect l="l" t="t" r="r" b="b"/>
              <a:pathLst>
                <a:path w="16079" h="6606" extrusionOk="0">
                  <a:moveTo>
                    <a:pt x="15812" y="0"/>
                  </a:moveTo>
                  <a:cubicBezTo>
                    <a:pt x="14878" y="0"/>
                    <a:pt x="10808" y="1135"/>
                    <a:pt x="8807" y="1868"/>
                  </a:cubicBezTo>
                  <a:cubicBezTo>
                    <a:pt x="6805" y="2569"/>
                    <a:pt x="4870" y="3470"/>
                    <a:pt x="3036" y="4537"/>
                  </a:cubicBezTo>
                  <a:cubicBezTo>
                    <a:pt x="2002" y="5171"/>
                    <a:pt x="1001" y="5838"/>
                    <a:pt x="34" y="6538"/>
                  </a:cubicBezTo>
                  <a:cubicBezTo>
                    <a:pt x="0" y="6572"/>
                    <a:pt x="34" y="6605"/>
                    <a:pt x="67" y="6605"/>
                  </a:cubicBezTo>
                  <a:cubicBezTo>
                    <a:pt x="3670" y="4404"/>
                    <a:pt x="7539" y="2569"/>
                    <a:pt x="11542" y="1201"/>
                  </a:cubicBezTo>
                  <a:cubicBezTo>
                    <a:pt x="12676" y="834"/>
                    <a:pt x="14644" y="301"/>
                    <a:pt x="15745" y="67"/>
                  </a:cubicBezTo>
                  <a:cubicBezTo>
                    <a:pt x="16078" y="0"/>
                    <a:pt x="15845" y="0"/>
                    <a:pt x="1581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0"/>
            <p:cNvSpPr/>
            <p:nvPr/>
          </p:nvSpPr>
          <p:spPr>
            <a:xfrm>
              <a:off x="1785855" y="1533145"/>
              <a:ext cx="134170" cy="309844"/>
            </a:xfrm>
            <a:custGeom>
              <a:avLst/>
              <a:gdLst/>
              <a:ahLst/>
              <a:cxnLst/>
              <a:rect l="l" t="t" r="r" b="b"/>
              <a:pathLst>
                <a:path w="5906" h="13639" extrusionOk="0">
                  <a:moveTo>
                    <a:pt x="5826" y="1"/>
                  </a:moveTo>
                  <a:cubicBezTo>
                    <a:pt x="5814" y="1"/>
                    <a:pt x="5805" y="5"/>
                    <a:pt x="5805" y="15"/>
                  </a:cubicBezTo>
                  <a:cubicBezTo>
                    <a:pt x="4170" y="3517"/>
                    <a:pt x="2636" y="7053"/>
                    <a:pt x="1168" y="10589"/>
                  </a:cubicBezTo>
                  <a:cubicBezTo>
                    <a:pt x="735" y="11590"/>
                    <a:pt x="368" y="12590"/>
                    <a:pt x="1" y="13591"/>
                  </a:cubicBezTo>
                  <a:cubicBezTo>
                    <a:pt x="1" y="13615"/>
                    <a:pt x="18" y="13638"/>
                    <a:pt x="27" y="13638"/>
                  </a:cubicBezTo>
                  <a:cubicBezTo>
                    <a:pt x="31" y="13638"/>
                    <a:pt x="34" y="13634"/>
                    <a:pt x="34" y="13624"/>
                  </a:cubicBezTo>
                  <a:cubicBezTo>
                    <a:pt x="501" y="12757"/>
                    <a:pt x="935" y="11923"/>
                    <a:pt x="1335" y="11056"/>
                  </a:cubicBezTo>
                  <a:cubicBezTo>
                    <a:pt x="1735" y="10189"/>
                    <a:pt x="2136" y="9288"/>
                    <a:pt x="2503" y="8421"/>
                  </a:cubicBezTo>
                  <a:cubicBezTo>
                    <a:pt x="3203" y="6853"/>
                    <a:pt x="3837" y="5319"/>
                    <a:pt x="4471" y="3751"/>
                  </a:cubicBezTo>
                  <a:cubicBezTo>
                    <a:pt x="4671" y="3484"/>
                    <a:pt x="4838" y="3217"/>
                    <a:pt x="5004" y="2950"/>
                  </a:cubicBezTo>
                  <a:cubicBezTo>
                    <a:pt x="5271" y="2550"/>
                    <a:pt x="5471" y="2116"/>
                    <a:pt x="5705" y="1716"/>
                  </a:cubicBezTo>
                  <a:cubicBezTo>
                    <a:pt x="5724" y="1677"/>
                    <a:pt x="5710" y="1661"/>
                    <a:pt x="5687" y="1661"/>
                  </a:cubicBezTo>
                  <a:cubicBezTo>
                    <a:pt x="5672" y="1661"/>
                    <a:pt x="5652" y="1669"/>
                    <a:pt x="5638" y="1683"/>
                  </a:cubicBezTo>
                  <a:cubicBezTo>
                    <a:pt x="5371" y="2049"/>
                    <a:pt x="5071" y="2450"/>
                    <a:pt x="4838" y="2850"/>
                  </a:cubicBezTo>
                  <a:lnTo>
                    <a:pt x="4804" y="2917"/>
                  </a:lnTo>
                  <a:cubicBezTo>
                    <a:pt x="5171" y="1983"/>
                    <a:pt x="5538" y="1015"/>
                    <a:pt x="5905" y="48"/>
                  </a:cubicBezTo>
                  <a:cubicBezTo>
                    <a:pt x="5905" y="24"/>
                    <a:pt x="5855" y="1"/>
                    <a:pt x="582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0"/>
            <p:cNvSpPr/>
            <p:nvPr/>
          </p:nvSpPr>
          <p:spPr>
            <a:xfrm>
              <a:off x="1945763" y="1800961"/>
              <a:ext cx="104591" cy="209001"/>
            </a:xfrm>
            <a:custGeom>
              <a:avLst/>
              <a:gdLst/>
              <a:ahLst/>
              <a:cxnLst/>
              <a:rect l="l" t="t" r="r" b="b"/>
              <a:pathLst>
                <a:path w="4604" h="9200" extrusionOk="0">
                  <a:moveTo>
                    <a:pt x="0" y="1"/>
                  </a:moveTo>
                  <a:cubicBezTo>
                    <a:pt x="267" y="801"/>
                    <a:pt x="601" y="1569"/>
                    <a:pt x="968" y="2336"/>
                  </a:cubicBezTo>
                  <a:cubicBezTo>
                    <a:pt x="1334" y="3103"/>
                    <a:pt x="1701" y="3870"/>
                    <a:pt x="2068" y="4671"/>
                  </a:cubicBezTo>
                  <a:cubicBezTo>
                    <a:pt x="2435" y="5438"/>
                    <a:pt x="2836" y="6172"/>
                    <a:pt x="3202" y="6906"/>
                  </a:cubicBezTo>
                  <a:cubicBezTo>
                    <a:pt x="3603" y="7706"/>
                    <a:pt x="4036" y="8474"/>
                    <a:pt x="4537" y="9174"/>
                  </a:cubicBezTo>
                  <a:cubicBezTo>
                    <a:pt x="4553" y="9191"/>
                    <a:pt x="4570" y="9199"/>
                    <a:pt x="4583" y="9199"/>
                  </a:cubicBezTo>
                  <a:cubicBezTo>
                    <a:pt x="4595" y="9199"/>
                    <a:pt x="4603" y="9191"/>
                    <a:pt x="4603" y="9174"/>
                  </a:cubicBezTo>
                  <a:cubicBezTo>
                    <a:pt x="4303" y="8373"/>
                    <a:pt x="3936" y="7640"/>
                    <a:pt x="3536" y="6906"/>
                  </a:cubicBezTo>
                  <a:cubicBezTo>
                    <a:pt x="3169" y="6139"/>
                    <a:pt x="2769" y="5371"/>
                    <a:pt x="2369" y="4604"/>
                  </a:cubicBezTo>
                  <a:cubicBezTo>
                    <a:pt x="2002" y="3837"/>
                    <a:pt x="1635" y="3103"/>
                    <a:pt x="1234" y="2336"/>
                  </a:cubicBezTo>
                  <a:cubicBezTo>
                    <a:pt x="867" y="1535"/>
                    <a:pt x="467" y="768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0"/>
            <p:cNvSpPr/>
            <p:nvPr/>
          </p:nvSpPr>
          <p:spPr>
            <a:xfrm>
              <a:off x="1688874" y="1946149"/>
              <a:ext cx="431201" cy="179173"/>
            </a:xfrm>
            <a:custGeom>
              <a:avLst/>
              <a:gdLst/>
              <a:ahLst/>
              <a:cxnLst/>
              <a:rect l="l" t="t" r="r" b="b"/>
              <a:pathLst>
                <a:path w="18981" h="7887" extrusionOk="0">
                  <a:moveTo>
                    <a:pt x="17266" y="1"/>
                  </a:moveTo>
                  <a:cubicBezTo>
                    <a:pt x="17249" y="1"/>
                    <a:pt x="17222" y="24"/>
                    <a:pt x="17246" y="48"/>
                  </a:cubicBezTo>
                  <a:cubicBezTo>
                    <a:pt x="17679" y="948"/>
                    <a:pt x="18113" y="1916"/>
                    <a:pt x="18547" y="2816"/>
                  </a:cubicBezTo>
                  <a:cubicBezTo>
                    <a:pt x="16245" y="3617"/>
                    <a:pt x="13810" y="4317"/>
                    <a:pt x="11475" y="4985"/>
                  </a:cubicBezTo>
                  <a:cubicBezTo>
                    <a:pt x="9140" y="5652"/>
                    <a:pt x="6638" y="6319"/>
                    <a:pt x="4203" y="6886"/>
                  </a:cubicBezTo>
                  <a:cubicBezTo>
                    <a:pt x="2835" y="7186"/>
                    <a:pt x="1468" y="7520"/>
                    <a:pt x="67" y="7787"/>
                  </a:cubicBezTo>
                  <a:cubicBezTo>
                    <a:pt x="0" y="7787"/>
                    <a:pt x="0" y="7887"/>
                    <a:pt x="100" y="7887"/>
                  </a:cubicBezTo>
                  <a:cubicBezTo>
                    <a:pt x="2569" y="7520"/>
                    <a:pt x="5004" y="7019"/>
                    <a:pt x="7405" y="6386"/>
                  </a:cubicBezTo>
                  <a:cubicBezTo>
                    <a:pt x="9840" y="5785"/>
                    <a:pt x="12276" y="5051"/>
                    <a:pt x="14677" y="4317"/>
                  </a:cubicBezTo>
                  <a:cubicBezTo>
                    <a:pt x="16045" y="3917"/>
                    <a:pt x="18980" y="3050"/>
                    <a:pt x="18947" y="2983"/>
                  </a:cubicBezTo>
                  <a:cubicBezTo>
                    <a:pt x="18547" y="1982"/>
                    <a:pt x="17813" y="982"/>
                    <a:pt x="17279" y="14"/>
                  </a:cubicBezTo>
                  <a:cubicBezTo>
                    <a:pt x="17279" y="5"/>
                    <a:pt x="17273" y="1"/>
                    <a:pt x="1726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0"/>
            <p:cNvSpPr/>
            <p:nvPr/>
          </p:nvSpPr>
          <p:spPr>
            <a:xfrm>
              <a:off x="2007146" y="1203832"/>
              <a:ext cx="161431" cy="202436"/>
            </a:xfrm>
            <a:custGeom>
              <a:avLst/>
              <a:gdLst/>
              <a:ahLst/>
              <a:cxnLst/>
              <a:rect l="l" t="t" r="r" b="b"/>
              <a:pathLst>
                <a:path w="7106" h="8911" extrusionOk="0">
                  <a:moveTo>
                    <a:pt x="0" y="0"/>
                  </a:moveTo>
                  <a:lnTo>
                    <a:pt x="0" y="0"/>
                  </a:lnTo>
                  <a:cubicBezTo>
                    <a:pt x="100" y="1068"/>
                    <a:pt x="167" y="2269"/>
                    <a:pt x="200" y="3303"/>
                  </a:cubicBezTo>
                  <a:cubicBezTo>
                    <a:pt x="234" y="5071"/>
                    <a:pt x="200" y="6505"/>
                    <a:pt x="300" y="6638"/>
                  </a:cubicBezTo>
                  <a:cubicBezTo>
                    <a:pt x="1444" y="8251"/>
                    <a:pt x="4288" y="8910"/>
                    <a:pt x="5277" y="8910"/>
                  </a:cubicBezTo>
                  <a:cubicBezTo>
                    <a:pt x="5413" y="8910"/>
                    <a:pt x="5514" y="8898"/>
                    <a:pt x="5571" y="8873"/>
                  </a:cubicBezTo>
                  <a:cubicBezTo>
                    <a:pt x="6505" y="8506"/>
                    <a:pt x="7105" y="6372"/>
                    <a:pt x="6838" y="5538"/>
                  </a:cubicBezTo>
                  <a:lnTo>
                    <a:pt x="6838" y="5438"/>
                  </a:lnTo>
                  <a:cubicBezTo>
                    <a:pt x="6805" y="5304"/>
                    <a:pt x="6772" y="5171"/>
                    <a:pt x="6738" y="5037"/>
                  </a:cubicBezTo>
                  <a:cubicBezTo>
                    <a:pt x="6638" y="3636"/>
                    <a:pt x="6672" y="2235"/>
                    <a:pt x="6905" y="8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0"/>
            <p:cNvSpPr/>
            <p:nvPr/>
          </p:nvSpPr>
          <p:spPr>
            <a:xfrm>
              <a:off x="2012439" y="1204581"/>
              <a:ext cx="151594" cy="127286"/>
            </a:xfrm>
            <a:custGeom>
              <a:avLst/>
              <a:gdLst/>
              <a:ahLst/>
              <a:cxnLst/>
              <a:rect l="l" t="t" r="r" b="b"/>
              <a:pathLst>
                <a:path w="6673" h="5603" extrusionOk="0">
                  <a:moveTo>
                    <a:pt x="1" y="1"/>
                  </a:moveTo>
                  <a:lnTo>
                    <a:pt x="1" y="1"/>
                  </a:lnTo>
                  <a:cubicBezTo>
                    <a:pt x="430" y="1474"/>
                    <a:pt x="1905" y="5602"/>
                    <a:pt x="5594" y="5602"/>
                  </a:cubicBezTo>
                  <a:cubicBezTo>
                    <a:pt x="5914" y="5602"/>
                    <a:pt x="6251" y="5571"/>
                    <a:pt x="6605" y="5505"/>
                  </a:cubicBezTo>
                  <a:lnTo>
                    <a:pt x="6605" y="5438"/>
                  </a:lnTo>
                  <a:cubicBezTo>
                    <a:pt x="6572" y="5304"/>
                    <a:pt x="6505" y="5138"/>
                    <a:pt x="6505" y="5004"/>
                  </a:cubicBezTo>
                  <a:cubicBezTo>
                    <a:pt x="6372" y="3603"/>
                    <a:pt x="6439" y="2202"/>
                    <a:pt x="6672" y="80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0"/>
            <p:cNvSpPr/>
            <p:nvPr/>
          </p:nvSpPr>
          <p:spPr>
            <a:xfrm>
              <a:off x="1943492" y="900235"/>
              <a:ext cx="300848" cy="374112"/>
            </a:xfrm>
            <a:custGeom>
              <a:avLst/>
              <a:gdLst/>
              <a:ahLst/>
              <a:cxnLst/>
              <a:rect l="l" t="t" r="r" b="b"/>
              <a:pathLst>
                <a:path w="13243" h="16468" extrusionOk="0">
                  <a:moveTo>
                    <a:pt x="6449" y="1"/>
                  </a:moveTo>
                  <a:cubicBezTo>
                    <a:pt x="4015" y="1"/>
                    <a:pt x="1466" y="1444"/>
                    <a:pt x="734" y="3891"/>
                  </a:cubicBezTo>
                  <a:cubicBezTo>
                    <a:pt x="0" y="6293"/>
                    <a:pt x="1234" y="13231"/>
                    <a:pt x="2936" y="14765"/>
                  </a:cubicBezTo>
                  <a:cubicBezTo>
                    <a:pt x="4138" y="15854"/>
                    <a:pt x="5720" y="16468"/>
                    <a:pt x="7247" y="16468"/>
                  </a:cubicBezTo>
                  <a:cubicBezTo>
                    <a:pt x="8854" y="16468"/>
                    <a:pt x="10400" y="15788"/>
                    <a:pt x="11375" y="14265"/>
                  </a:cubicBezTo>
                  <a:cubicBezTo>
                    <a:pt x="13243" y="11396"/>
                    <a:pt x="11442" y="2356"/>
                    <a:pt x="9540" y="955"/>
                  </a:cubicBezTo>
                  <a:cubicBezTo>
                    <a:pt x="8659" y="305"/>
                    <a:pt x="7566" y="1"/>
                    <a:pt x="6449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0"/>
            <p:cNvSpPr/>
            <p:nvPr/>
          </p:nvSpPr>
          <p:spPr>
            <a:xfrm>
              <a:off x="2087453" y="1086064"/>
              <a:ext cx="11404" cy="29874"/>
            </a:xfrm>
            <a:custGeom>
              <a:avLst/>
              <a:gdLst/>
              <a:ahLst/>
              <a:cxnLst/>
              <a:rect l="l" t="t" r="r" b="b"/>
              <a:pathLst>
                <a:path w="502" h="1315" extrusionOk="0">
                  <a:moveTo>
                    <a:pt x="294" y="0"/>
                  </a:moveTo>
                  <a:cubicBezTo>
                    <a:pt x="285" y="0"/>
                    <a:pt x="268" y="24"/>
                    <a:pt x="268" y="47"/>
                  </a:cubicBezTo>
                  <a:cubicBezTo>
                    <a:pt x="368" y="514"/>
                    <a:pt x="401" y="1048"/>
                    <a:pt x="1" y="1282"/>
                  </a:cubicBezTo>
                  <a:lnTo>
                    <a:pt x="1" y="1315"/>
                  </a:lnTo>
                  <a:cubicBezTo>
                    <a:pt x="501" y="1148"/>
                    <a:pt x="468" y="414"/>
                    <a:pt x="301" y="14"/>
                  </a:cubicBezTo>
                  <a:cubicBezTo>
                    <a:pt x="301" y="4"/>
                    <a:pt x="298" y="0"/>
                    <a:pt x="29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0"/>
            <p:cNvSpPr/>
            <p:nvPr/>
          </p:nvSpPr>
          <p:spPr>
            <a:xfrm>
              <a:off x="2065848" y="1076500"/>
              <a:ext cx="35871" cy="34940"/>
            </a:xfrm>
            <a:custGeom>
              <a:avLst/>
              <a:gdLst/>
              <a:ahLst/>
              <a:cxnLst/>
              <a:rect l="l" t="t" r="r" b="b"/>
              <a:pathLst>
                <a:path w="1579" h="1538" extrusionOk="0">
                  <a:moveTo>
                    <a:pt x="740" y="1"/>
                  </a:moveTo>
                  <a:cubicBezTo>
                    <a:pt x="733" y="1"/>
                    <a:pt x="726" y="1"/>
                    <a:pt x="718" y="1"/>
                  </a:cubicBezTo>
                  <a:cubicBezTo>
                    <a:pt x="0" y="67"/>
                    <a:pt x="177" y="1538"/>
                    <a:pt x="841" y="1538"/>
                  </a:cubicBezTo>
                  <a:cubicBezTo>
                    <a:pt x="856" y="1538"/>
                    <a:pt x="870" y="1537"/>
                    <a:pt x="885" y="1536"/>
                  </a:cubicBezTo>
                  <a:cubicBezTo>
                    <a:pt x="1578" y="1470"/>
                    <a:pt x="1390" y="1"/>
                    <a:pt x="74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0"/>
            <p:cNvSpPr/>
            <p:nvPr/>
          </p:nvSpPr>
          <p:spPr>
            <a:xfrm>
              <a:off x="2155673" y="1079544"/>
              <a:ext cx="15925" cy="26557"/>
            </a:xfrm>
            <a:custGeom>
              <a:avLst/>
              <a:gdLst/>
              <a:ahLst/>
              <a:cxnLst/>
              <a:rect l="l" t="t" r="r" b="b"/>
              <a:pathLst>
                <a:path w="701" h="1169" extrusionOk="0">
                  <a:moveTo>
                    <a:pt x="33" y="1"/>
                  </a:moveTo>
                  <a:lnTo>
                    <a:pt x="33" y="1"/>
                  </a:lnTo>
                  <a:cubicBezTo>
                    <a:pt x="0" y="434"/>
                    <a:pt x="167" y="1168"/>
                    <a:pt x="701" y="1168"/>
                  </a:cubicBezTo>
                  <a:lnTo>
                    <a:pt x="701" y="1135"/>
                  </a:lnTo>
                  <a:cubicBezTo>
                    <a:pt x="234" y="1035"/>
                    <a:pt x="100" y="501"/>
                    <a:pt x="67" y="34"/>
                  </a:cubicBezTo>
                  <a:cubicBezTo>
                    <a:pt x="67" y="1"/>
                    <a:pt x="33" y="1"/>
                    <a:pt x="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0"/>
            <p:cNvSpPr/>
            <p:nvPr/>
          </p:nvSpPr>
          <p:spPr>
            <a:xfrm>
              <a:off x="2150335" y="1066482"/>
              <a:ext cx="36507" cy="34599"/>
            </a:xfrm>
            <a:custGeom>
              <a:avLst/>
              <a:gdLst/>
              <a:ahLst/>
              <a:cxnLst/>
              <a:rect l="l" t="t" r="r" b="b"/>
              <a:pathLst>
                <a:path w="1607" h="1523" extrusionOk="0">
                  <a:moveTo>
                    <a:pt x="697" y="0"/>
                  </a:moveTo>
                  <a:cubicBezTo>
                    <a:pt x="666" y="0"/>
                    <a:pt x="635" y="3"/>
                    <a:pt x="602" y="9"/>
                  </a:cubicBezTo>
                  <a:cubicBezTo>
                    <a:pt x="1" y="135"/>
                    <a:pt x="210" y="1522"/>
                    <a:pt x="831" y="1522"/>
                  </a:cubicBezTo>
                  <a:cubicBezTo>
                    <a:pt x="865" y="1522"/>
                    <a:pt x="900" y="1518"/>
                    <a:pt x="936" y="1510"/>
                  </a:cubicBezTo>
                  <a:cubicBezTo>
                    <a:pt x="1606" y="1382"/>
                    <a:pt x="1390" y="0"/>
                    <a:pt x="69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0"/>
            <p:cNvSpPr/>
            <p:nvPr/>
          </p:nvSpPr>
          <p:spPr>
            <a:xfrm>
              <a:off x="2053762" y="1035677"/>
              <a:ext cx="39029" cy="27670"/>
            </a:xfrm>
            <a:custGeom>
              <a:avLst/>
              <a:gdLst/>
              <a:ahLst/>
              <a:cxnLst/>
              <a:rect l="l" t="t" r="r" b="b"/>
              <a:pathLst>
                <a:path w="1718" h="1218" extrusionOk="0">
                  <a:moveTo>
                    <a:pt x="1157" y="1"/>
                  </a:moveTo>
                  <a:cubicBezTo>
                    <a:pt x="1008" y="1"/>
                    <a:pt x="858" y="42"/>
                    <a:pt x="717" y="130"/>
                  </a:cubicBezTo>
                  <a:cubicBezTo>
                    <a:pt x="450" y="231"/>
                    <a:pt x="250" y="464"/>
                    <a:pt x="116" y="731"/>
                  </a:cubicBezTo>
                  <a:cubicBezTo>
                    <a:pt x="1" y="962"/>
                    <a:pt x="210" y="1218"/>
                    <a:pt x="463" y="1218"/>
                  </a:cubicBezTo>
                  <a:cubicBezTo>
                    <a:pt x="502" y="1218"/>
                    <a:pt x="543" y="1211"/>
                    <a:pt x="583" y="1198"/>
                  </a:cubicBezTo>
                  <a:cubicBezTo>
                    <a:pt x="750" y="1098"/>
                    <a:pt x="950" y="998"/>
                    <a:pt x="1117" y="898"/>
                  </a:cubicBezTo>
                  <a:cubicBezTo>
                    <a:pt x="1351" y="831"/>
                    <a:pt x="1517" y="664"/>
                    <a:pt x="1651" y="497"/>
                  </a:cubicBezTo>
                  <a:cubicBezTo>
                    <a:pt x="1717" y="331"/>
                    <a:pt x="1651" y="197"/>
                    <a:pt x="1551" y="97"/>
                  </a:cubicBezTo>
                  <a:cubicBezTo>
                    <a:pt x="1425" y="34"/>
                    <a:pt x="1291" y="1"/>
                    <a:pt x="1157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0"/>
            <p:cNvSpPr/>
            <p:nvPr/>
          </p:nvSpPr>
          <p:spPr>
            <a:xfrm>
              <a:off x="2143542" y="1026045"/>
              <a:ext cx="42982" cy="21741"/>
            </a:xfrm>
            <a:custGeom>
              <a:avLst/>
              <a:gdLst/>
              <a:ahLst/>
              <a:cxnLst/>
              <a:rect l="l" t="t" r="r" b="b"/>
              <a:pathLst>
                <a:path w="1892" h="957" extrusionOk="0">
                  <a:moveTo>
                    <a:pt x="697" y="0"/>
                  </a:moveTo>
                  <a:cubicBezTo>
                    <a:pt x="480" y="0"/>
                    <a:pt x="259" y="96"/>
                    <a:pt x="100" y="254"/>
                  </a:cubicBezTo>
                  <a:cubicBezTo>
                    <a:pt x="0" y="388"/>
                    <a:pt x="34" y="554"/>
                    <a:pt x="134" y="688"/>
                  </a:cubicBezTo>
                  <a:cubicBezTo>
                    <a:pt x="334" y="821"/>
                    <a:pt x="534" y="888"/>
                    <a:pt x="768" y="888"/>
                  </a:cubicBezTo>
                  <a:cubicBezTo>
                    <a:pt x="968" y="921"/>
                    <a:pt x="1168" y="921"/>
                    <a:pt x="1401" y="955"/>
                  </a:cubicBezTo>
                  <a:cubicBezTo>
                    <a:pt x="1413" y="956"/>
                    <a:pt x="1425" y="957"/>
                    <a:pt x="1437" y="957"/>
                  </a:cubicBezTo>
                  <a:cubicBezTo>
                    <a:pt x="1717" y="957"/>
                    <a:pt x="1891" y="579"/>
                    <a:pt x="1635" y="354"/>
                  </a:cubicBezTo>
                  <a:cubicBezTo>
                    <a:pt x="1435" y="154"/>
                    <a:pt x="1168" y="21"/>
                    <a:pt x="868" y="21"/>
                  </a:cubicBezTo>
                  <a:cubicBezTo>
                    <a:pt x="812" y="7"/>
                    <a:pt x="755" y="0"/>
                    <a:pt x="697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0"/>
            <p:cNvSpPr/>
            <p:nvPr/>
          </p:nvSpPr>
          <p:spPr>
            <a:xfrm>
              <a:off x="2096562" y="1186407"/>
              <a:ext cx="21991" cy="9110"/>
            </a:xfrm>
            <a:custGeom>
              <a:avLst/>
              <a:gdLst/>
              <a:ahLst/>
              <a:cxnLst/>
              <a:rect l="l" t="t" r="r" b="b"/>
              <a:pathLst>
                <a:path w="968" h="401" extrusionOk="0">
                  <a:moveTo>
                    <a:pt x="34" y="0"/>
                  </a:moveTo>
                  <a:cubicBezTo>
                    <a:pt x="34" y="0"/>
                    <a:pt x="0" y="0"/>
                    <a:pt x="0" y="33"/>
                  </a:cubicBezTo>
                  <a:cubicBezTo>
                    <a:pt x="67" y="234"/>
                    <a:pt x="200" y="367"/>
                    <a:pt x="401" y="400"/>
                  </a:cubicBezTo>
                  <a:cubicBezTo>
                    <a:pt x="634" y="400"/>
                    <a:pt x="868" y="267"/>
                    <a:pt x="968" y="67"/>
                  </a:cubicBezTo>
                  <a:lnTo>
                    <a:pt x="968" y="33"/>
                  </a:lnTo>
                  <a:cubicBezTo>
                    <a:pt x="801" y="134"/>
                    <a:pt x="634" y="200"/>
                    <a:pt x="467" y="234"/>
                  </a:cubicBezTo>
                  <a:cubicBezTo>
                    <a:pt x="300" y="234"/>
                    <a:pt x="167" y="100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0"/>
            <p:cNvSpPr/>
            <p:nvPr/>
          </p:nvSpPr>
          <p:spPr>
            <a:xfrm>
              <a:off x="2103377" y="1030929"/>
              <a:ext cx="63155" cy="135033"/>
            </a:xfrm>
            <a:custGeom>
              <a:avLst/>
              <a:gdLst/>
              <a:ahLst/>
              <a:cxnLst/>
              <a:rect l="l" t="t" r="r" b="b"/>
              <a:pathLst>
                <a:path w="2780" h="5944" extrusionOk="0">
                  <a:moveTo>
                    <a:pt x="1449" y="1"/>
                  </a:moveTo>
                  <a:cubicBezTo>
                    <a:pt x="1424" y="1"/>
                    <a:pt x="1401" y="20"/>
                    <a:pt x="1401" y="39"/>
                  </a:cubicBezTo>
                  <a:cubicBezTo>
                    <a:pt x="1635" y="1540"/>
                    <a:pt x="2135" y="3008"/>
                    <a:pt x="2402" y="4509"/>
                  </a:cubicBezTo>
                  <a:cubicBezTo>
                    <a:pt x="2135" y="4442"/>
                    <a:pt x="1868" y="4409"/>
                    <a:pt x="1602" y="4376"/>
                  </a:cubicBezTo>
                  <a:lnTo>
                    <a:pt x="1602" y="4376"/>
                  </a:lnTo>
                  <a:cubicBezTo>
                    <a:pt x="1568" y="4376"/>
                    <a:pt x="1835" y="5443"/>
                    <a:pt x="1835" y="5610"/>
                  </a:cubicBezTo>
                  <a:cubicBezTo>
                    <a:pt x="1673" y="5648"/>
                    <a:pt x="1506" y="5667"/>
                    <a:pt x="1337" y="5667"/>
                  </a:cubicBezTo>
                  <a:cubicBezTo>
                    <a:pt x="917" y="5667"/>
                    <a:pt x="491" y="5548"/>
                    <a:pt x="134" y="5310"/>
                  </a:cubicBezTo>
                  <a:cubicBezTo>
                    <a:pt x="34" y="5310"/>
                    <a:pt x="0" y="5343"/>
                    <a:pt x="34" y="5376"/>
                  </a:cubicBezTo>
                  <a:cubicBezTo>
                    <a:pt x="334" y="5710"/>
                    <a:pt x="768" y="5910"/>
                    <a:pt x="1201" y="5943"/>
                  </a:cubicBezTo>
                  <a:cubicBezTo>
                    <a:pt x="1401" y="5943"/>
                    <a:pt x="1602" y="5943"/>
                    <a:pt x="1802" y="5877"/>
                  </a:cubicBezTo>
                  <a:lnTo>
                    <a:pt x="1902" y="5877"/>
                  </a:lnTo>
                  <a:lnTo>
                    <a:pt x="2002" y="5843"/>
                  </a:lnTo>
                  <a:cubicBezTo>
                    <a:pt x="2035" y="5810"/>
                    <a:pt x="2069" y="5777"/>
                    <a:pt x="2069" y="5710"/>
                  </a:cubicBezTo>
                  <a:cubicBezTo>
                    <a:pt x="2069" y="5710"/>
                    <a:pt x="2069" y="5677"/>
                    <a:pt x="2069" y="5677"/>
                  </a:cubicBezTo>
                  <a:lnTo>
                    <a:pt x="2069" y="5643"/>
                  </a:lnTo>
                  <a:cubicBezTo>
                    <a:pt x="2035" y="5276"/>
                    <a:pt x="1935" y="4709"/>
                    <a:pt x="1935" y="4709"/>
                  </a:cubicBezTo>
                  <a:lnTo>
                    <a:pt x="1935" y="4709"/>
                  </a:lnTo>
                  <a:cubicBezTo>
                    <a:pt x="2026" y="4755"/>
                    <a:pt x="2398" y="4863"/>
                    <a:pt x="2613" y="4863"/>
                  </a:cubicBezTo>
                  <a:cubicBezTo>
                    <a:pt x="2713" y="4863"/>
                    <a:pt x="2780" y="4839"/>
                    <a:pt x="2769" y="4776"/>
                  </a:cubicBezTo>
                  <a:cubicBezTo>
                    <a:pt x="2502" y="3175"/>
                    <a:pt x="2069" y="1574"/>
                    <a:pt x="1502" y="39"/>
                  </a:cubicBezTo>
                  <a:cubicBezTo>
                    <a:pt x="1487" y="11"/>
                    <a:pt x="1467" y="1"/>
                    <a:pt x="144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0"/>
            <p:cNvSpPr/>
            <p:nvPr/>
          </p:nvSpPr>
          <p:spPr>
            <a:xfrm>
              <a:off x="2101106" y="1153058"/>
              <a:ext cx="37916" cy="26534"/>
            </a:xfrm>
            <a:custGeom>
              <a:avLst/>
              <a:gdLst/>
              <a:ahLst/>
              <a:cxnLst/>
              <a:rect l="l" t="t" r="r" b="b"/>
              <a:pathLst>
                <a:path w="1669" h="1168" extrusionOk="0">
                  <a:moveTo>
                    <a:pt x="134" y="0"/>
                  </a:moveTo>
                  <a:cubicBezTo>
                    <a:pt x="100" y="134"/>
                    <a:pt x="67" y="301"/>
                    <a:pt x="34" y="467"/>
                  </a:cubicBezTo>
                  <a:cubicBezTo>
                    <a:pt x="0" y="768"/>
                    <a:pt x="67" y="1101"/>
                    <a:pt x="467" y="1168"/>
                  </a:cubicBezTo>
                  <a:cubicBezTo>
                    <a:pt x="634" y="1168"/>
                    <a:pt x="801" y="1135"/>
                    <a:pt x="968" y="1068"/>
                  </a:cubicBezTo>
                  <a:cubicBezTo>
                    <a:pt x="1268" y="868"/>
                    <a:pt x="1501" y="634"/>
                    <a:pt x="1668" y="367"/>
                  </a:cubicBezTo>
                  <a:lnTo>
                    <a:pt x="1668" y="367"/>
                  </a:lnTo>
                  <a:cubicBezTo>
                    <a:pt x="1614" y="371"/>
                    <a:pt x="1560" y="372"/>
                    <a:pt x="1507" y="372"/>
                  </a:cubicBezTo>
                  <a:cubicBezTo>
                    <a:pt x="1027" y="372"/>
                    <a:pt x="554" y="240"/>
                    <a:pt x="1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0"/>
            <p:cNvSpPr/>
            <p:nvPr/>
          </p:nvSpPr>
          <p:spPr>
            <a:xfrm>
              <a:off x="2101106" y="1163440"/>
              <a:ext cx="21991" cy="16152"/>
            </a:xfrm>
            <a:custGeom>
              <a:avLst/>
              <a:gdLst/>
              <a:ahLst/>
              <a:cxnLst/>
              <a:rect l="l" t="t" r="r" b="b"/>
              <a:pathLst>
                <a:path w="968" h="711" extrusionOk="0">
                  <a:moveTo>
                    <a:pt x="157" y="0"/>
                  </a:moveTo>
                  <a:cubicBezTo>
                    <a:pt x="116" y="0"/>
                    <a:pt x="75" y="4"/>
                    <a:pt x="34" y="10"/>
                  </a:cubicBezTo>
                  <a:cubicBezTo>
                    <a:pt x="0" y="311"/>
                    <a:pt x="67" y="644"/>
                    <a:pt x="467" y="711"/>
                  </a:cubicBezTo>
                  <a:cubicBezTo>
                    <a:pt x="634" y="711"/>
                    <a:pt x="801" y="678"/>
                    <a:pt x="968" y="611"/>
                  </a:cubicBezTo>
                  <a:cubicBezTo>
                    <a:pt x="848" y="252"/>
                    <a:pt x="514" y="0"/>
                    <a:pt x="157" y="0"/>
                  </a:cubicBezTo>
                  <a:close/>
                </a:path>
              </a:pathLst>
            </a:custGeom>
            <a:solidFill>
              <a:srgbClr val="EB9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0"/>
            <p:cNvSpPr/>
            <p:nvPr/>
          </p:nvSpPr>
          <p:spPr>
            <a:xfrm>
              <a:off x="1937426" y="896873"/>
              <a:ext cx="259184" cy="234990"/>
            </a:xfrm>
            <a:custGeom>
              <a:avLst/>
              <a:gdLst/>
              <a:ahLst/>
              <a:cxnLst/>
              <a:rect l="l" t="t" r="r" b="b"/>
              <a:pathLst>
                <a:path w="11409" h="10344" extrusionOk="0">
                  <a:moveTo>
                    <a:pt x="6607" y="0"/>
                  </a:moveTo>
                  <a:cubicBezTo>
                    <a:pt x="3642" y="0"/>
                    <a:pt x="1539" y="1227"/>
                    <a:pt x="901" y="3505"/>
                  </a:cubicBezTo>
                  <a:cubicBezTo>
                    <a:pt x="0" y="6741"/>
                    <a:pt x="1335" y="10343"/>
                    <a:pt x="1335" y="10343"/>
                  </a:cubicBezTo>
                  <a:cubicBezTo>
                    <a:pt x="2702" y="10110"/>
                    <a:pt x="3269" y="8042"/>
                    <a:pt x="3303" y="6507"/>
                  </a:cubicBezTo>
                  <a:cubicBezTo>
                    <a:pt x="3303" y="5373"/>
                    <a:pt x="2902" y="3105"/>
                    <a:pt x="4003" y="2338"/>
                  </a:cubicBezTo>
                  <a:cubicBezTo>
                    <a:pt x="4379" y="2076"/>
                    <a:pt x="4774" y="1997"/>
                    <a:pt x="5186" y="1997"/>
                  </a:cubicBezTo>
                  <a:cubicBezTo>
                    <a:pt x="5817" y="1997"/>
                    <a:pt x="6486" y="2182"/>
                    <a:pt x="7186" y="2182"/>
                  </a:cubicBezTo>
                  <a:cubicBezTo>
                    <a:pt x="7368" y="2182"/>
                    <a:pt x="7553" y="2169"/>
                    <a:pt x="7739" y="2138"/>
                  </a:cubicBezTo>
                  <a:cubicBezTo>
                    <a:pt x="8306" y="2004"/>
                    <a:pt x="8807" y="1404"/>
                    <a:pt x="9407" y="1404"/>
                  </a:cubicBezTo>
                  <a:cubicBezTo>
                    <a:pt x="10408" y="1404"/>
                    <a:pt x="11408" y="4072"/>
                    <a:pt x="11408" y="4072"/>
                  </a:cubicBezTo>
                  <a:cubicBezTo>
                    <a:pt x="11408" y="4072"/>
                    <a:pt x="11075" y="336"/>
                    <a:pt x="7506" y="36"/>
                  </a:cubicBezTo>
                  <a:cubicBezTo>
                    <a:pt x="7198" y="12"/>
                    <a:pt x="6898" y="0"/>
                    <a:pt x="6607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0"/>
            <p:cNvSpPr/>
            <p:nvPr/>
          </p:nvSpPr>
          <p:spPr>
            <a:xfrm>
              <a:off x="1910892" y="1077432"/>
              <a:ext cx="92483" cy="100593"/>
            </a:xfrm>
            <a:custGeom>
              <a:avLst/>
              <a:gdLst/>
              <a:ahLst/>
              <a:cxnLst/>
              <a:rect l="l" t="t" r="r" b="b"/>
              <a:pathLst>
                <a:path w="4071" h="4428" extrusionOk="0">
                  <a:moveTo>
                    <a:pt x="1374" y="0"/>
                  </a:moveTo>
                  <a:cubicBezTo>
                    <a:pt x="1245" y="0"/>
                    <a:pt x="1119" y="29"/>
                    <a:pt x="1001" y="94"/>
                  </a:cubicBezTo>
                  <a:cubicBezTo>
                    <a:pt x="1" y="694"/>
                    <a:pt x="1235" y="3896"/>
                    <a:pt x="2436" y="4330"/>
                  </a:cubicBezTo>
                  <a:cubicBezTo>
                    <a:pt x="2592" y="4396"/>
                    <a:pt x="2754" y="4427"/>
                    <a:pt x="2913" y="4427"/>
                  </a:cubicBezTo>
                  <a:cubicBezTo>
                    <a:pt x="3402" y="4427"/>
                    <a:pt x="3869" y="4133"/>
                    <a:pt x="4070" y="3630"/>
                  </a:cubicBezTo>
                  <a:lnTo>
                    <a:pt x="3637" y="1728"/>
                  </a:lnTo>
                  <a:cubicBezTo>
                    <a:pt x="3637" y="1728"/>
                    <a:pt x="2380" y="0"/>
                    <a:pt x="1374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0"/>
            <p:cNvSpPr/>
            <p:nvPr/>
          </p:nvSpPr>
          <p:spPr>
            <a:xfrm>
              <a:off x="1941970" y="1100763"/>
              <a:ext cx="47502" cy="62201"/>
            </a:xfrm>
            <a:custGeom>
              <a:avLst/>
              <a:gdLst/>
              <a:ahLst/>
              <a:cxnLst/>
              <a:rect l="l" t="t" r="r" b="b"/>
              <a:pathLst>
                <a:path w="2091" h="2738" extrusionOk="0">
                  <a:moveTo>
                    <a:pt x="34" y="1"/>
                  </a:moveTo>
                  <a:cubicBezTo>
                    <a:pt x="0" y="1"/>
                    <a:pt x="0" y="1"/>
                    <a:pt x="34" y="34"/>
                  </a:cubicBezTo>
                  <a:cubicBezTo>
                    <a:pt x="868" y="334"/>
                    <a:pt x="1335" y="1102"/>
                    <a:pt x="1635" y="1902"/>
                  </a:cubicBezTo>
                  <a:cubicBezTo>
                    <a:pt x="1513" y="1699"/>
                    <a:pt x="1280" y="1583"/>
                    <a:pt x="1049" y="1583"/>
                  </a:cubicBezTo>
                  <a:cubicBezTo>
                    <a:pt x="900" y="1583"/>
                    <a:pt x="752" y="1631"/>
                    <a:pt x="634" y="1735"/>
                  </a:cubicBezTo>
                  <a:cubicBezTo>
                    <a:pt x="601" y="1735"/>
                    <a:pt x="634" y="1802"/>
                    <a:pt x="668" y="1802"/>
                  </a:cubicBezTo>
                  <a:cubicBezTo>
                    <a:pt x="757" y="1762"/>
                    <a:pt x="850" y="1743"/>
                    <a:pt x="941" y="1743"/>
                  </a:cubicBezTo>
                  <a:cubicBezTo>
                    <a:pt x="1155" y="1743"/>
                    <a:pt x="1361" y="1848"/>
                    <a:pt x="1501" y="2036"/>
                  </a:cubicBezTo>
                  <a:cubicBezTo>
                    <a:pt x="1668" y="2236"/>
                    <a:pt x="1802" y="2469"/>
                    <a:pt x="1902" y="2703"/>
                  </a:cubicBezTo>
                  <a:cubicBezTo>
                    <a:pt x="1925" y="2726"/>
                    <a:pt x="1957" y="2737"/>
                    <a:pt x="1987" y="2737"/>
                  </a:cubicBezTo>
                  <a:cubicBezTo>
                    <a:pt x="2042" y="2737"/>
                    <a:pt x="2090" y="2701"/>
                    <a:pt x="2069" y="2636"/>
                  </a:cubicBezTo>
                  <a:cubicBezTo>
                    <a:pt x="2035" y="1569"/>
                    <a:pt x="1168" y="67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0"/>
            <p:cNvSpPr/>
            <p:nvPr/>
          </p:nvSpPr>
          <p:spPr>
            <a:xfrm>
              <a:off x="1978340" y="1289454"/>
              <a:ext cx="203117" cy="210977"/>
            </a:xfrm>
            <a:custGeom>
              <a:avLst/>
              <a:gdLst/>
              <a:ahLst/>
              <a:cxnLst/>
              <a:rect l="l" t="t" r="r" b="b"/>
              <a:pathLst>
                <a:path w="8941" h="9287" extrusionOk="0">
                  <a:moveTo>
                    <a:pt x="1402" y="1"/>
                  </a:moveTo>
                  <a:lnTo>
                    <a:pt x="1" y="1635"/>
                  </a:lnTo>
                  <a:cubicBezTo>
                    <a:pt x="1" y="1635"/>
                    <a:pt x="4687" y="9286"/>
                    <a:pt x="4928" y="9286"/>
                  </a:cubicBezTo>
                  <a:cubicBezTo>
                    <a:pt x="4933" y="9286"/>
                    <a:pt x="4937" y="9282"/>
                    <a:pt x="4937" y="9274"/>
                  </a:cubicBezTo>
                  <a:lnTo>
                    <a:pt x="6572" y="5838"/>
                  </a:lnTo>
                  <a:lnTo>
                    <a:pt x="8940" y="8207"/>
                  </a:lnTo>
                  <a:lnTo>
                    <a:pt x="8740" y="2202"/>
                  </a:lnTo>
                  <a:lnTo>
                    <a:pt x="7973" y="1035"/>
                  </a:lnTo>
                  <a:lnTo>
                    <a:pt x="6405" y="5038"/>
                  </a:lnTo>
                  <a:lnTo>
                    <a:pt x="1402" y="1"/>
                  </a:ln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0"/>
            <p:cNvSpPr/>
            <p:nvPr/>
          </p:nvSpPr>
          <p:spPr>
            <a:xfrm>
              <a:off x="1976069" y="1326279"/>
              <a:ext cx="209932" cy="180695"/>
            </a:xfrm>
            <a:custGeom>
              <a:avLst/>
              <a:gdLst/>
              <a:ahLst/>
              <a:cxnLst/>
              <a:rect l="l" t="t" r="r" b="b"/>
              <a:pathLst>
                <a:path w="9241" h="7954" extrusionOk="0">
                  <a:moveTo>
                    <a:pt x="39" y="0"/>
                  </a:moveTo>
                  <a:cubicBezTo>
                    <a:pt x="17" y="0"/>
                    <a:pt x="0" y="24"/>
                    <a:pt x="0" y="48"/>
                  </a:cubicBezTo>
                  <a:cubicBezTo>
                    <a:pt x="699" y="1378"/>
                    <a:pt x="4916" y="7953"/>
                    <a:pt x="5003" y="7953"/>
                  </a:cubicBezTo>
                  <a:cubicBezTo>
                    <a:pt x="5004" y="7953"/>
                    <a:pt x="5004" y="7953"/>
                    <a:pt x="5004" y="7953"/>
                  </a:cubicBezTo>
                  <a:cubicBezTo>
                    <a:pt x="5638" y="6786"/>
                    <a:pt x="6205" y="5551"/>
                    <a:pt x="6705" y="4317"/>
                  </a:cubicBezTo>
                  <a:cubicBezTo>
                    <a:pt x="7059" y="4736"/>
                    <a:pt x="9058" y="6861"/>
                    <a:pt x="9199" y="6861"/>
                  </a:cubicBezTo>
                  <a:cubicBezTo>
                    <a:pt x="9204" y="6861"/>
                    <a:pt x="9207" y="6858"/>
                    <a:pt x="9207" y="6852"/>
                  </a:cubicBezTo>
                  <a:cubicBezTo>
                    <a:pt x="9240" y="5885"/>
                    <a:pt x="9174" y="4617"/>
                    <a:pt x="9107" y="3617"/>
                  </a:cubicBezTo>
                  <a:cubicBezTo>
                    <a:pt x="9040" y="2616"/>
                    <a:pt x="9007" y="1615"/>
                    <a:pt x="8873" y="648"/>
                  </a:cubicBezTo>
                  <a:cubicBezTo>
                    <a:pt x="8873" y="615"/>
                    <a:pt x="8857" y="598"/>
                    <a:pt x="8840" y="598"/>
                  </a:cubicBezTo>
                  <a:cubicBezTo>
                    <a:pt x="8823" y="598"/>
                    <a:pt x="8807" y="615"/>
                    <a:pt x="8807" y="648"/>
                  </a:cubicBezTo>
                  <a:cubicBezTo>
                    <a:pt x="8607" y="1582"/>
                    <a:pt x="8907" y="5385"/>
                    <a:pt x="8907" y="6285"/>
                  </a:cubicBezTo>
                  <a:cubicBezTo>
                    <a:pt x="8807" y="6185"/>
                    <a:pt x="6672" y="4217"/>
                    <a:pt x="6672" y="4217"/>
                  </a:cubicBezTo>
                  <a:cubicBezTo>
                    <a:pt x="6305" y="4751"/>
                    <a:pt x="5104" y="7253"/>
                    <a:pt x="5037" y="7486"/>
                  </a:cubicBezTo>
                  <a:cubicBezTo>
                    <a:pt x="4270" y="6252"/>
                    <a:pt x="968" y="1215"/>
                    <a:pt x="67" y="14"/>
                  </a:cubicBezTo>
                  <a:cubicBezTo>
                    <a:pt x="57" y="4"/>
                    <a:pt x="48" y="0"/>
                    <a:pt x="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0"/>
            <p:cNvSpPr/>
            <p:nvPr/>
          </p:nvSpPr>
          <p:spPr>
            <a:xfrm>
              <a:off x="1710842" y="1633942"/>
              <a:ext cx="337241" cy="195848"/>
            </a:xfrm>
            <a:custGeom>
              <a:avLst/>
              <a:gdLst/>
              <a:ahLst/>
              <a:cxnLst/>
              <a:rect l="l" t="t" r="r" b="b"/>
              <a:pathLst>
                <a:path w="14845" h="8621" extrusionOk="0">
                  <a:moveTo>
                    <a:pt x="4699" y="1"/>
                  </a:moveTo>
                  <a:cubicBezTo>
                    <a:pt x="4307" y="1"/>
                    <a:pt x="4021" y="56"/>
                    <a:pt x="3903" y="181"/>
                  </a:cubicBezTo>
                  <a:cubicBezTo>
                    <a:pt x="3103" y="982"/>
                    <a:pt x="4670" y="1349"/>
                    <a:pt x="4871" y="1449"/>
                  </a:cubicBezTo>
                  <a:cubicBezTo>
                    <a:pt x="4772" y="1420"/>
                    <a:pt x="4331" y="1368"/>
                    <a:pt x="3818" y="1368"/>
                  </a:cubicBezTo>
                  <a:cubicBezTo>
                    <a:pt x="3121" y="1368"/>
                    <a:pt x="2290" y="1465"/>
                    <a:pt x="2002" y="1849"/>
                  </a:cubicBezTo>
                  <a:cubicBezTo>
                    <a:pt x="1335" y="2816"/>
                    <a:pt x="3069" y="3483"/>
                    <a:pt x="3269" y="3550"/>
                  </a:cubicBezTo>
                  <a:cubicBezTo>
                    <a:pt x="3187" y="3550"/>
                    <a:pt x="2816" y="3510"/>
                    <a:pt x="2373" y="3510"/>
                  </a:cubicBezTo>
                  <a:cubicBezTo>
                    <a:pt x="1741" y="3510"/>
                    <a:pt x="962" y="3591"/>
                    <a:pt x="668" y="3984"/>
                  </a:cubicBezTo>
                  <a:cubicBezTo>
                    <a:pt x="0" y="4918"/>
                    <a:pt x="1902" y="5485"/>
                    <a:pt x="2135" y="5552"/>
                  </a:cubicBezTo>
                  <a:cubicBezTo>
                    <a:pt x="2071" y="5542"/>
                    <a:pt x="1914" y="5523"/>
                    <a:pt x="1718" y="5523"/>
                  </a:cubicBezTo>
                  <a:cubicBezTo>
                    <a:pt x="1205" y="5523"/>
                    <a:pt x="421" y="5656"/>
                    <a:pt x="301" y="6452"/>
                  </a:cubicBezTo>
                  <a:cubicBezTo>
                    <a:pt x="167" y="7553"/>
                    <a:pt x="3703" y="8187"/>
                    <a:pt x="4070" y="8354"/>
                  </a:cubicBezTo>
                  <a:cubicBezTo>
                    <a:pt x="4203" y="8420"/>
                    <a:pt x="4337" y="8487"/>
                    <a:pt x="4470" y="8587"/>
                  </a:cubicBezTo>
                  <a:lnTo>
                    <a:pt x="4504" y="8620"/>
                  </a:lnTo>
                  <a:cubicBezTo>
                    <a:pt x="4704" y="8620"/>
                    <a:pt x="5538" y="8287"/>
                    <a:pt x="6872" y="7820"/>
                  </a:cubicBezTo>
                  <a:lnTo>
                    <a:pt x="7005" y="7786"/>
                  </a:lnTo>
                  <a:cubicBezTo>
                    <a:pt x="9574" y="6953"/>
                    <a:pt x="12209" y="6252"/>
                    <a:pt x="14844" y="5718"/>
                  </a:cubicBezTo>
                  <a:cubicBezTo>
                    <a:pt x="14844" y="5718"/>
                    <a:pt x="12743" y="2950"/>
                    <a:pt x="10141" y="1449"/>
                  </a:cubicBezTo>
                  <a:cubicBezTo>
                    <a:pt x="8814" y="694"/>
                    <a:pt x="6088" y="1"/>
                    <a:pt x="4699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0"/>
            <p:cNvSpPr/>
            <p:nvPr/>
          </p:nvSpPr>
          <p:spPr>
            <a:xfrm>
              <a:off x="1758571" y="1759297"/>
              <a:ext cx="111429" cy="52296"/>
            </a:xfrm>
            <a:custGeom>
              <a:avLst/>
              <a:gdLst/>
              <a:ahLst/>
              <a:cxnLst/>
              <a:rect l="l" t="t" r="r" b="b"/>
              <a:pathLst>
                <a:path w="4905" h="2302" extrusionOk="0">
                  <a:moveTo>
                    <a:pt x="101" y="0"/>
                  </a:moveTo>
                  <a:cubicBezTo>
                    <a:pt x="1" y="0"/>
                    <a:pt x="1" y="67"/>
                    <a:pt x="101" y="67"/>
                  </a:cubicBezTo>
                  <a:cubicBezTo>
                    <a:pt x="1802" y="501"/>
                    <a:pt x="3370" y="1268"/>
                    <a:pt x="4771" y="2302"/>
                  </a:cubicBezTo>
                  <a:lnTo>
                    <a:pt x="4904" y="2268"/>
                  </a:lnTo>
                  <a:cubicBezTo>
                    <a:pt x="3570" y="1034"/>
                    <a:pt x="1902" y="267"/>
                    <a:pt x="1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0"/>
            <p:cNvSpPr/>
            <p:nvPr/>
          </p:nvSpPr>
          <p:spPr>
            <a:xfrm>
              <a:off x="1784356" y="1714589"/>
              <a:ext cx="133988" cy="65404"/>
            </a:xfrm>
            <a:custGeom>
              <a:avLst/>
              <a:gdLst/>
              <a:ahLst/>
              <a:cxnLst/>
              <a:rect l="l" t="t" r="r" b="b"/>
              <a:pathLst>
                <a:path w="5898" h="2879" extrusionOk="0">
                  <a:moveTo>
                    <a:pt x="167" y="0"/>
                  </a:moveTo>
                  <a:cubicBezTo>
                    <a:pt x="33" y="0"/>
                    <a:pt x="0" y="33"/>
                    <a:pt x="134" y="67"/>
                  </a:cubicBezTo>
                  <a:cubicBezTo>
                    <a:pt x="2635" y="734"/>
                    <a:pt x="3736" y="1368"/>
                    <a:pt x="5838" y="2869"/>
                  </a:cubicBezTo>
                  <a:cubicBezTo>
                    <a:pt x="5844" y="2875"/>
                    <a:pt x="5851" y="2878"/>
                    <a:pt x="5857" y="2878"/>
                  </a:cubicBezTo>
                  <a:cubicBezTo>
                    <a:pt x="5882" y="2878"/>
                    <a:pt x="5898" y="2835"/>
                    <a:pt x="5871" y="2835"/>
                  </a:cubicBezTo>
                  <a:cubicBezTo>
                    <a:pt x="3936" y="1168"/>
                    <a:pt x="2735" y="367"/>
                    <a:pt x="1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0"/>
            <p:cNvSpPr/>
            <p:nvPr/>
          </p:nvSpPr>
          <p:spPr>
            <a:xfrm>
              <a:off x="1819954" y="1666087"/>
              <a:ext cx="130171" cy="73059"/>
            </a:xfrm>
            <a:custGeom>
              <a:avLst/>
              <a:gdLst/>
              <a:ahLst/>
              <a:cxnLst/>
              <a:rect l="l" t="t" r="r" b="b"/>
              <a:pathLst>
                <a:path w="5730" h="3216" extrusionOk="0">
                  <a:moveTo>
                    <a:pt x="168" y="0"/>
                  </a:moveTo>
                  <a:cubicBezTo>
                    <a:pt x="1" y="0"/>
                    <a:pt x="1" y="34"/>
                    <a:pt x="134" y="67"/>
                  </a:cubicBezTo>
                  <a:cubicBezTo>
                    <a:pt x="2536" y="868"/>
                    <a:pt x="3770" y="1501"/>
                    <a:pt x="5638" y="3203"/>
                  </a:cubicBezTo>
                  <a:cubicBezTo>
                    <a:pt x="5647" y="3211"/>
                    <a:pt x="5659" y="3216"/>
                    <a:pt x="5670" y="3216"/>
                  </a:cubicBezTo>
                  <a:cubicBezTo>
                    <a:pt x="5700" y="3216"/>
                    <a:pt x="5729" y="3185"/>
                    <a:pt x="5705" y="3136"/>
                  </a:cubicBezTo>
                  <a:cubicBezTo>
                    <a:pt x="4304" y="1468"/>
                    <a:pt x="2336" y="367"/>
                    <a:pt x="1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7A8EDB81-D012-4601-B62E-312F60481088}"/>
              </a:ext>
            </a:extLst>
          </p:cNvPr>
          <p:cNvSpPr txBox="1"/>
          <p:nvPr/>
        </p:nvSpPr>
        <p:spPr>
          <a:xfrm>
            <a:off x="3481815" y="39203"/>
            <a:ext cx="5315539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500" dirty="0"/>
              <a:t>Jika galvanometer </a:t>
            </a:r>
            <a:r>
              <a:rPr lang="en-ID" sz="2500" dirty="0" err="1"/>
              <a:t>hendak</a:t>
            </a:r>
            <a:r>
              <a:rPr lang="en-ID" sz="2500" dirty="0"/>
              <a:t> </a:t>
            </a:r>
            <a:r>
              <a:rPr lang="en-ID" sz="2500" dirty="0" err="1"/>
              <a:t>dipindahkan</a:t>
            </a:r>
            <a:r>
              <a:rPr lang="en-ID" sz="2500" dirty="0"/>
              <a:t> (</a:t>
            </a:r>
            <a:r>
              <a:rPr lang="en-ID" sz="2500" dirty="0" err="1"/>
              <a:t>diangkut</a:t>
            </a:r>
            <a:r>
              <a:rPr lang="en-ID" sz="2500" dirty="0"/>
              <a:t>) 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kemungkinan</a:t>
            </a:r>
            <a:r>
              <a:rPr lang="en-ID" sz="2500" dirty="0"/>
              <a:t> </a:t>
            </a:r>
            <a:r>
              <a:rPr lang="en-ID" sz="2500" dirty="0" err="1"/>
              <a:t>terjadinya</a:t>
            </a:r>
            <a:r>
              <a:rPr lang="en-ID" sz="2500" dirty="0"/>
              <a:t> </a:t>
            </a:r>
            <a:r>
              <a:rPr lang="en-ID" sz="2500" dirty="0" err="1"/>
              <a:t>guncangan-guncangan</a:t>
            </a:r>
            <a:r>
              <a:rPr lang="en-ID" sz="2500" dirty="0"/>
              <a:t> pada </a:t>
            </a:r>
            <a:r>
              <a:rPr lang="en-ID" sz="2500" dirty="0" err="1"/>
              <a:t>waktu</a:t>
            </a:r>
            <a:r>
              <a:rPr lang="en-ID" sz="2500" dirty="0"/>
              <a:t> </a:t>
            </a:r>
            <a:r>
              <a:rPr lang="en-ID" sz="2500" dirty="0" err="1"/>
              <a:t>diangkut</a:t>
            </a:r>
            <a:r>
              <a:rPr lang="en-ID" sz="2500" dirty="0"/>
              <a:t> </a:t>
            </a:r>
            <a:r>
              <a:rPr lang="en-ID" sz="2500" dirty="0" err="1"/>
              <a:t>galvano</a:t>
            </a:r>
            <a:r>
              <a:rPr lang="en-ID" sz="2500" dirty="0"/>
              <a:t> meter </a:t>
            </a:r>
            <a:r>
              <a:rPr lang="en-ID" sz="2500" dirty="0" err="1"/>
              <a:t>perlu</a:t>
            </a:r>
            <a:r>
              <a:rPr lang="en-ID" sz="2500" dirty="0"/>
              <a:t> </a:t>
            </a:r>
            <a:r>
              <a:rPr lang="en-ID" sz="2500" dirty="0" err="1"/>
              <a:t>diberi</a:t>
            </a:r>
            <a:r>
              <a:rPr lang="en-ID" sz="2500" dirty="0"/>
              <a:t> </a:t>
            </a:r>
            <a:r>
              <a:rPr lang="en-ID" sz="2500" dirty="0" err="1"/>
              <a:t>pencabang</a:t>
            </a:r>
            <a:r>
              <a:rPr lang="en-ID" sz="2500" dirty="0"/>
              <a:t> </a:t>
            </a:r>
            <a:r>
              <a:rPr lang="en-ID" sz="2500" dirty="0" err="1"/>
              <a:t>berupa</a:t>
            </a:r>
            <a:r>
              <a:rPr lang="en-ID" sz="2500" dirty="0"/>
              <a:t> </a:t>
            </a:r>
            <a:r>
              <a:rPr lang="en-ID" sz="2500" dirty="0" err="1"/>
              <a:t>kawat</a:t>
            </a:r>
            <a:r>
              <a:rPr lang="en-ID" sz="2500" dirty="0"/>
              <a:t> </a:t>
            </a:r>
            <a:r>
              <a:rPr lang="en-ID" sz="2500" dirty="0" err="1"/>
              <a:t>penghantar</a:t>
            </a:r>
            <a:r>
              <a:rPr lang="en-ID" sz="2500" dirty="0"/>
              <a:t> </a:t>
            </a:r>
            <a:r>
              <a:rPr lang="en-ID" sz="2500" dirty="0" err="1"/>
              <a:t>biasa</a:t>
            </a:r>
            <a:r>
              <a:rPr lang="en-ID" sz="2500" dirty="0"/>
              <a:t> </a:t>
            </a:r>
            <a:r>
              <a:rPr lang="en-ID" sz="2500" dirty="0" err="1"/>
              <a:t>sehingga</a:t>
            </a:r>
            <a:r>
              <a:rPr lang="en-ID" sz="2500" dirty="0"/>
              <a:t> </a:t>
            </a:r>
            <a:r>
              <a:rPr lang="en-ID" sz="2500" dirty="0" err="1"/>
              <a:t>hambatannya</a:t>
            </a:r>
            <a:r>
              <a:rPr lang="en-ID" sz="2500" dirty="0"/>
              <a:t> sangat </a:t>
            </a:r>
            <a:r>
              <a:rPr lang="en-ID" sz="2500" dirty="0" err="1"/>
              <a:t>kecil</a:t>
            </a:r>
            <a:r>
              <a:rPr lang="en-ID" sz="2500" dirty="0"/>
              <a:t> .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cara</a:t>
            </a:r>
            <a:r>
              <a:rPr lang="en-ID" sz="2500" dirty="0"/>
              <a:t> </a:t>
            </a:r>
            <a:r>
              <a:rPr lang="en-ID" sz="2500" dirty="0" err="1"/>
              <a:t>ini</a:t>
            </a:r>
            <a:r>
              <a:rPr lang="en-ID" sz="2500" dirty="0"/>
              <a:t> </a:t>
            </a:r>
            <a:r>
              <a:rPr lang="en-ID" sz="2500" dirty="0" err="1"/>
              <a:t>hentakan-hentakan</a:t>
            </a:r>
            <a:r>
              <a:rPr lang="en-ID" sz="2500" dirty="0"/>
              <a:t> </a:t>
            </a:r>
            <a:r>
              <a:rPr lang="en-ID" sz="2500" dirty="0" err="1"/>
              <a:t>kjarum</a:t>
            </a:r>
            <a:r>
              <a:rPr lang="en-ID" sz="2500" dirty="0"/>
              <a:t> galvanometer </a:t>
            </a:r>
            <a:r>
              <a:rPr lang="en-ID" sz="2500" dirty="0" err="1"/>
              <a:t>akan</a:t>
            </a:r>
            <a:r>
              <a:rPr lang="en-ID" sz="2500" dirty="0"/>
              <a:t> </a:t>
            </a:r>
            <a:r>
              <a:rPr lang="en-ID" sz="2500" dirty="0" err="1"/>
              <a:t>terendam</a:t>
            </a:r>
            <a:r>
              <a:rPr lang="en-ID" sz="2500" dirty="0"/>
              <a:t> oleh </a:t>
            </a:r>
            <a:r>
              <a:rPr lang="en-ID" sz="2500" dirty="0" err="1"/>
              <a:t>timbulnya</a:t>
            </a:r>
            <a:r>
              <a:rPr lang="en-ID" sz="2500" dirty="0"/>
              <a:t> </a:t>
            </a:r>
            <a:r>
              <a:rPr lang="en-ID" sz="2500" dirty="0" err="1"/>
              <a:t>arus</a:t>
            </a:r>
            <a:r>
              <a:rPr lang="en-ID" sz="2500" dirty="0"/>
              <a:t> eddy </a:t>
            </a:r>
            <a:r>
              <a:rPr lang="en-ID" sz="2500" dirty="0" err="1"/>
              <a:t>didalam</a:t>
            </a:r>
            <a:r>
              <a:rPr lang="en-ID" sz="2500" dirty="0"/>
              <a:t> inti </a:t>
            </a:r>
            <a:r>
              <a:rPr lang="en-ID" sz="2500" dirty="0" err="1"/>
              <a:t>kumparan</a:t>
            </a:r>
            <a:r>
              <a:rPr lang="en-ID" sz="2500" dirty="0"/>
              <a:t> . </a:t>
            </a:r>
            <a:r>
              <a:rPr lang="en-ID" sz="2500" dirty="0" err="1"/>
              <a:t>arus</a:t>
            </a:r>
            <a:r>
              <a:rPr lang="en-ID" sz="2500" dirty="0"/>
              <a:t> eddy </a:t>
            </a:r>
            <a:r>
              <a:rPr lang="en-ID" sz="2500" dirty="0" err="1"/>
              <a:t>ini</a:t>
            </a:r>
            <a:r>
              <a:rPr lang="en-ID" sz="2500" dirty="0"/>
              <a:t> </a:t>
            </a:r>
            <a:r>
              <a:rPr lang="en-ID" sz="2500" dirty="0" err="1"/>
              <a:t>menentang</a:t>
            </a:r>
            <a:r>
              <a:rPr lang="en-ID" sz="2500" dirty="0"/>
              <a:t> </a:t>
            </a:r>
            <a:r>
              <a:rPr lang="en-ID" sz="2500" dirty="0" err="1"/>
              <a:t>gerak</a:t>
            </a:r>
            <a:r>
              <a:rPr lang="en-ID" sz="2500" dirty="0"/>
              <a:t> </a:t>
            </a:r>
            <a:r>
              <a:rPr lang="en-ID" sz="2500" dirty="0" err="1"/>
              <a:t>jarum</a:t>
            </a:r>
            <a:r>
              <a:rPr lang="en-ID" sz="2500" dirty="0"/>
              <a:t> .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p44"/>
          <p:cNvSpPr txBox="1">
            <a:spLocks noGrp="1"/>
          </p:cNvSpPr>
          <p:nvPr>
            <p:ph type="title"/>
          </p:nvPr>
        </p:nvSpPr>
        <p:spPr>
          <a:xfrm>
            <a:off x="1633617" y="730864"/>
            <a:ext cx="5876763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/>
              <a:t>c. Landasan udara atau rel udara (air track)</a:t>
            </a:r>
            <a:endParaRPr sz="36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490407C-54CC-4711-8ECE-013D1C800344}"/>
              </a:ext>
            </a:extLst>
          </p:cNvPr>
          <p:cNvSpPr txBox="1"/>
          <p:nvPr/>
        </p:nvSpPr>
        <p:spPr>
          <a:xfrm>
            <a:off x="966786" y="2114550"/>
            <a:ext cx="7210426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500" dirty="0" err="1"/>
              <a:t>Landasan</a:t>
            </a:r>
            <a:r>
              <a:rPr lang="en-ID" sz="2500" dirty="0"/>
              <a:t> </a:t>
            </a:r>
            <a:r>
              <a:rPr lang="en-ID" sz="2500" dirty="0" err="1"/>
              <a:t>udara</a:t>
            </a:r>
            <a:r>
              <a:rPr lang="en-ID" sz="2500" dirty="0"/>
              <a:t> (</a:t>
            </a:r>
            <a:r>
              <a:rPr lang="en-ID" sz="2500" dirty="0" err="1"/>
              <a:t>rel</a:t>
            </a:r>
            <a:r>
              <a:rPr lang="en-ID" sz="2500" dirty="0"/>
              <a:t> </a:t>
            </a:r>
            <a:r>
              <a:rPr lang="en-ID" sz="2500" dirty="0" err="1"/>
              <a:t>udara</a:t>
            </a:r>
            <a:r>
              <a:rPr lang="en-ID" sz="2500" dirty="0"/>
              <a:t>) </a:t>
            </a:r>
            <a:r>
              <a:rPr lang="en-ID" sz="2500" dirty="0" err="1"/>
              <a:t>digunakan</a:t>
            </a:r>
            <a:r>
              <a:rPr lang="en-ID" sz="2500" dirty="0"/>
              <a:t> </a:t>
            </a:r>
            <a:r>
              <a:rPr lang="en-ID" sz="2500" dirty="0" err="1"/>
              <a:t>untuk</a:t>
            </a:r>
            <a:r>
              <a:rPr lang="en-ID" sz="2500" dirty="0"/>
              <a:t> </a:t>
            </a:r>
            <a:r>
              <a:rPr lang="en-ID" sz="2500" dirty="0" err="1"/>
              <a:t>mengadakan</a:t>
            </a:r>
            <a:r>
              <a:rPr lang="en-ID" sz="2500" dirty="0"/>
              <a:t> </a:t>
            </a:r>
            <a:r>
              <a:rPr lang="en-ID" sz="2500" dirty="0" err="1"/>
              <a:t>gerak</a:t>
            </a:r>
            <a:r>
              <a:rPr lang="en-ID" sz="2500" dirty="0"/>
              <a:t> </a:t>
            </a:r>
            <a:r>
              <a:rPr lang="en-ID" sz="2500" dirty="0" err="1"/>
              <a:t>suatu</a:t>
            </a:r>
            <a:r>
              <a:rPr lang="en-ID" sz="2500" dirty="0"/>
              <a:t> </a:t>
            </a:r>
            <a:r>
              <a:rPr lang="en-ID" sz="2500" dirty="0" err="1"/>
              <a:t>benda</a:t>
            </a:r>
            <a:r>
              <a:rPr lang="en-ID" sz="2500" dirty="0"/>
              <a:t> (“</a:t>
            </a:r>
            <a:r>
              <a:rPr lang="en-ID" sz="2500" dirty="0" err="1"/>
              <a:t>peluncur</a:t>
            </a:r>
            <a:r>
              <a:rPr lang="en-ID" sz="2500" dirty="0"/>
              <a:t>”-</a:t>
            </a:r>
            <a:r>
              <a:rPr lang="en-ID" sz="2500" dirty="0" err="1"/>
              <a:t>slinder</a:t>
            </a:r>
            <a:r>
              <a:rPr lang="en-ID" sz="2500" dirty="0"/>
              <a:t>) </a:t>
            </a:r>
            <a:r>
              <a:rPr lang="en-ID" sz="2500" dirty="0" err="1"/>
              <a:t>hampir-hampir</a:t>
            </a:r>
            <a:r>
              <a:rPr lang="en-ID" sz="2500" dirty="0"/>
              <a:t> </a:t>
            </a:r>
            <a:r>
              <a:rPr lang="en-ID" sz="2500" dirty="0" err="1"/>
              <a:t>tanpa</a:t>
            </a:r>
            <a:r>
              <a:rPr lang="en-ID" sz="2500" dirty="0"/>
              <a:t> </a:t>
            </a:r>
            <a:r>
              <a:rPr lang="en-ID" sz="2500" dirty="0" err="1"/>
              <a:t>gesekan</a:t>
            </a:r>
            <a:r>
              <a:rPr lang="en-ID" sz="2500" dirty="0"/>
              <a:t> . </a:t>
            </a:r>
            <a:r>
              <a:rPr lang="en-ID" sz="2500" dirty="0" err="1"/>
              <a:t>kelurusan</a:t>
            </a:r>
            <a:r>
              <a:rPr lang="en-ID" sz="2500" dirty="0"/>
              <a:t> dan </a:t>
            </a:r>
            <a:r>
              <a:rPr lang="en-ID" sz="2500" dirty="0" err="1"/>
              <a:t>kerataan</a:t>
            </a:r>
            <a:r>
              <a:rPr lang="en-ID" sz="2500" dirty="0"/>
              <a:t> </a:t>
            </a:r>
            <a:r>
              <a:rPr lang="en-ID" sz="2500" dirty="0" err="1"/>
              <a:t>landasan</a:t>
            </a:r>
            <a:r>
              <a:rPr lang="en-ID" sz="2500" dirty="0"/>
              <a:t> </a:t>
            </a:r>
            <a:r>
              <a:rPr lang="en-ID" sz="2500" dirty="0" err="1"/>
              <a:t>udara</a:t>
            </a:r>
            <a:r>
              <a:rPr lang="en-ID" sz="2500" dirty="0"/>
              <a:t> </a:t>
            </a:r>
            <a:r>
              <a:rPr lang="en-ID" sz="2500" dirty="0" err="1"/>
              <a:t>perlu</a:t>
            </a:r>
            <a:r>
              <a:rPr lang="en-ID" sz="2500" dirty="0"/>
              <a:t> </a:t>
            </a:r>
            <a:r>
              <a:rPr lang="en-ID" sz="2500" dirty="0" err="1"/>
              <a:t>dijaga</a:t>
            </a:r>
            <a:r>
              <a:rPr lang="en-ID" sz="2500" dirty="0"/>
              <a:t> 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sebaik-baiknya</a:t>
            </a:r>
            <a:r>
              <a:rPr lang="en-ID" sz="2500" dirty="0"/>
              <a:t> 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upaya</a:t>
            </a:r>
            <a:r>
              <a:rPr lang="en-ID" sz="2500" dirty="0"/>
              <a:t> </a:t>
            </a:r>
            <a:r>
              <a:rPr lang="en-ID" sz="2500" dirty="0" err="1"/>
              <a:t>sebagai</a:t>
            </a:r>
            <a:r>
              <a:rPr lang="en-ID" sz="2500" dirty="0"/>
              <a:t> </a:t>
            </a:r>
            <a:r>
              <a:rPr lang="en-ID" sz="2500" dirty="0" err="1"/>
              <a:t>berikut</a:t>
            </a:r>
            <a:r>
              <a:rPr lang="en-ID" sz="2500" dirty="0"/>
              <a:t> :</a:t>
            </a:r>
          </a:p>
        </p:txBody>
      </p:sp>
    </p:spTree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4">
            <a:extLst>
              <a:ext uri="{FF2B5EF4-FFF2-40B4-BE49-F238E27FC236}">
                <a16:creationId xmlns:a16="http://schemas.microsoft.com/office/drawing/2014/main" id="{5B867B02-88DF-46A1-868E-766DDD74AE92}"/>
              </a:ext>
            </a:extLst>
          </p:cNvPr>
          <p:cNvSpPr txBox="1"/>
          <p:nvPr/>
        </p:nvSpPr>
        <p:spPr>
          <a:xfrm>
            <a:off x="228600" y="217259"/>
            <a:ext cx="9144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ID" sz="2500" dirty="0" err="1"/>
              <a:t>Upayakan</a:t>
            </a:r>
            <a:r>
              <a:rPr lang="en-ID" sz="2500" dirty="0"/>
              <a:t> agar </a:t>
            </a:r>
            <a:r>
              <a:rPr lang="en-ID" sz="2500" dirty="0" err="1"/>
              <a:t>debu</a:t>
            </a:r>
            <a:r>
              <a:rPr lang="en-ID" sz="2500" dirty="0"/>
              <a:t> </a:t>
            </a:r>
            <a:r>
              <a:rPr lang="en-ID" sz="2500" dirty="0" err="1"/>
              <a:t>tidak</a:t>
            </a:r>
            <a:r>
              <a:rPr lang="en-ID" sz="2500" dirty="0"/>
              <a:t> </a:t>
            </a:r>
            <a:r>
              <a:rPr lang="en-ID" sz="2500" dirty="0" err="1"/>
              <a:t>mengotori</a:t>
            </a:r>
            <a:r>
              <a:rPr lang="en-ID" sz="2500" dirty="0"/>
              <a:t> </a:t>
            </a:r>
            <a:r>
              <a:rPr lang="en-ID" sz="2500" dirty="0" err="1"/>
              <a:t>permukaan</a:t>
            </a:r>
            <a:r>
              <a:rPr lang="en-ID" sz="2500" dirty="0"/>
              <a:t> </a:t>
            </a:r>
            <a:r>
              <a:rPr lang="en-ID" sz="2500" dirty="0" err="1"/>
              <a:t>landasan</a:t>
            </a:r>
            <a:r>
              <a:rPr lang="en-ID" sz="2500" dirty="0"/>
              <a:t> 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jalan</a:t>
            </a:r>
            <a:r>
              <a:rPr lang="en-ID" sz="2500" dirty="0"/>
              <a:t> </a:t>
            </a:r>
            <a:r>
              <a:rPr lang="en-ID" sz="2500" dirty="0" err="1"/>
              <a:t>selalu</a:t>
            </a:r>
            <a:r>
              <a:rPr lang="en-ID" sz="2500" dirty="0"/>
              <a:t> </a:t>
            </a:r>
            <a:r>
              <a:rPr lang="en-ID" sz="2500" dirty="0" err="1"/>
              <a:t>menutup</a:t>
            </a:r>
            <a:r>
              <a:rPr lang="en-ID" sz="2500" dirty="0"/>
              <a:t> </a:t>
            </a:r>
            <a:r>
              <a:rPr lang="en-ID" sz="2500" dirty="0" err="1"/>
              <a:t>landasan</a:t>
            </a:r>
            <a:r>
              <a:rPr lang="en-ID" sz="2500" dirty="0"/>
              <a:t> 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penutupnya</a:t>
            </a:r>
            <a:r>
              <a:rPr lang="en-ID" sz="2500" dirty="0"/>
              <a:t> </a:t>
            </a:r>
            <a:r>
              <a:rPr lang="en-ID" sz="2500" dirty="0" err="1"/>
              <a:t>setelah</a:t>
            </a:r>
            <a:r>
              <a:rPr lang="en-ID" sz="2500" dirty="0"/>
              <a:t> </a:t>
            </a:r>
            <a:r>
              <a:rPr lang="en-ID" sz="2500" dirty="0" err="1"/>
              <a:t>selesai</a:t>
            </a:r>
            <a:r>
              <a:rPr lang="en-ID" sz="2500" dirty="0"/>
              <a:t> </a:t>
            </a:r>
            <a:r>
              <a:rPr lang="en-ID" sz="2500" dirty="0" err="1"/>
              <a:t>digunakan</a:t>
            </a:r>
            <a:r>
              <a:rPr lang="en-ID" sz="2500" dirty="0"/>
              <a:t> .</a:t>
            </a:r>
          </a:p>
          <a:p>
            <a:endParaRPr lang="en-ID" sz="2500" dirty="0"/>
          </a:p>
          <a:p>
            <a:r>
              <a:rPr lang="en-ID" sz="2500" dirty="0"/>
              <a:t>b. </a:t>
            </a:r>
            <a:r>
              <a:rPr lang="en-ID" sz="2500" dirty="0" err="1"/>
              <a:t>Sesekali</a:t>
            </a:r>
            <a:r>
              <a:rPr lang="en-ID" sz="2500" dirty="0"/>
              <a:t> </a:t>
            </a:r>
            <a:r>
              <a:rPr lang="en-ID" sz="2500" dirty="0" err="1"/>
              <a:t>permukaan</a:t>
            </a:r>
            <a:r>
              <a:rPr lang="en-ID" sz="2500" dirty="0"/>
              <a:t> </a:t>
            </a:r>
            <a:r>
              <a:rPr lang="en-ID" sz="2500" dirty="0" err="1"/>
              <a:t>landasan</a:t>
            </a:r>
            <a:r>
              <a:rPr lang="en-ID" sz="2500" dirty="0"/>
              <a:t> </a:t>
            </a:r>
            <a:r>
              <a:rPr lang="en-ID" sz="2500" dirty="0" err="1"/>
              <a:t>perlu</a:t>
            </a:r>
            <a:r>
              <a:rPr lang="en-ID" sz="2500" dirty="0"/>
              <a:t> </a:t>
            </a:r>
            <a:r>
              <a:rPr lang="en-ID" sz="2500" dirty="0" err="1"/>
              <a:t>dilap</a:t>
            </a:r>
            <a:r>
              <a:rPr lang="en-ID" sz="2500" dirty="0"/>
              <a:t> 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menggunakan</a:t>
            </a:r>
            <a:r>
              <a:rPr lang="en-ID" sz="2500" dirty="0"/>
              <a:t> </a:t>
            </a:r>
            <a:r>
              <a:rPr lang="en-ID" sz="2500" dirty="0" err="1"/>
              <a:t>kain</a:t>
            </a:r>
            <a:r>
              <a:rPr lang="en-ID" sz="2500" dirty="0"/>
              <a:t> </a:t>
            </a:r>
            <a:r>
              <a:rPr lang="en-ID" sz="2500" dirty="0" err="1"/>
              <a:t>bersih</a:t>
            </a:r>
            <a:r>
              <a:rPr lang="en-ID" sz="2500" dirty="0"/>
              <a:t> dan </a:t>
            </a:r>
            <a:r>
              <a:rPr lang="en-ID" sz="2500" dirty="0" err="1"/>
              <a:t>lunak</a:t>
            </a:r>
            <a:r>
              <a:rPr lang="en-ID" sz="2500" dirty="0"/>
              <a:t> .</a:t>
            </a:r>
          </a:p>
          <a:p>
            <a:endParaRPr lang="en-ID" sz="2500" dirty="0"/>
          </a:p>
          <a:p>
            <a:r>
              <a:rPr lang="en-ID" sz="2500" dirty="0"/>
              <a:t>c. </a:t>
            </a:r>
            <a:r>
              <a:rPr lang="en-ID" sz="2500" dirty="0" err="1"/>
              <a:t>Untuk</a:t>
            </a:r>
            <a:r>
              <a:rPr lang="en-ID" sz="2500" dirty="0"/>
              <a:t> </a:t>
            </a:r>
            <a:r>
              <a:rPr lang="en-ID" sz="2500" dirty="0" err="1"/>
              <a:t>menjaga</a:t>
            </a:r>
            <a:r>
              <a:rPr lang="en-ID" sz="2500" dirty="0"/>
              <a:t> agar </a:t>
            </a:r>
            <a:r>
              <a:rPr lang="en-ID" sz="2500" dirty="0" err="1"/>
              <a:t>landasan</a:t>
            </a:r>
            <a:r>
              <a:rPr lang="en-ID" sz="2500" dirty="0"/>
              <a:t> </a:t>
            </a:r>
            <a:r>
              <a:rPr lang="en-ID" sz="2500" dirty="0" err="1"/>
              <a:t>tetap</a:t>
            </a:r>
            <a:r>
              <a:rPr lang="en-ID" sz="2500" dirty="0"/>
              <a:t> </a:t>
            </a:r>
            <a:r>
              <a:rPr lang="en-ID" sz="2500" dirty="0" err="1"/>
              <a:t>lurus</a:t>
            </a:r>
            <a:r>
              <a:rPr lang="en-ID" sz="2500" dirty="0"/>
              <a:t>, </a:t>
            </a:r>
            <a:r>
              <a:rPr lang="en-ID" sz="2500" dirty="0" err="1"/>
              <a:t>janganlah</a:t>
            </a:r>
            <a:r>
              <a:rPr lang="en-ID" sz="2500" dirty="0"/>
              <a:t> </a:t>
            </a:r>
            <a:r>
              <a:rPr lang="en-ID" sz="2500" dirty="0" err="1"/>
              <a:t>membongkar</a:t>
            </a:r>
            <a:r>
              <a:rPr lang="en-ID" sz="2500" dirty="0"/>
              <a:t> </a:t>
            </a:r>
            <a:r>
              <a:rPr lang="en-ID" sz="2500" dirty="0" err="1"/>
              <a:t>landasan</a:t>
            </a:r>
            <a:r>
              <a:rPr lang="en-ID" sz="2500" dirty="0"/>
              <a:t> </a:t>
            </a:r>
            <a:r>
              <a:rPr lang="en-ID" sz="2500" dirty="0" err="1"/>
              <a:t>dari</a:t>
            </a:r>
            <a:r>
              <a:rPr lang="en-ID" sz="2500" dirty="0"/>
              <a:t> </a:t>
            </a:r>
            <a:r>
              <a:rPr lang="en-ID" sz="2500" dirty="0" err="1"/>
              <a:t>penompangnya</a:t>
            </a:r>
            <a:endParaRPr lang="en-ID" sz="2500" dirty="0"/>
          </a:p>
          <a:p>
            <a:endParaRPr lang="en-ID" sz="2500" dirty="0"/>
          </a:p>
          <a:p>
            <a:r>
              <a:rPr lang="en-ID" sz="2500" dirty="0"/>
              <a:t>d. </a:t>
            </a:r>
            <a:r>
              <a:rPr lang="en-ID" sz="2500" dirty="0" err="1"/>
              <a:t>Jangan</a:t>
            </a:r>
            <a:r>
              <a:rPr lang="en-ID" sz="2500" dirty="0"/>
              <a:t> </a:t>
            </a:r>
            <a:r>
              <a:rPr lang="en-ID" sz="2500" dirty="0" err="1"/>
              <a:t>menggeserkan</a:t>
            </a:r>
            <a:r>
              <a:rPr lang="en-ID" sz="2500" dirty="0"/>
              <a:t> </a:t>
            </a:r>
            <a:r>
              <a:rPr lang="en-ID" sz="2500" dirty="0" err="1"/>
              <a:t>peluncur</a:t>
            </a:r>
            <a:r>
              <a:rPr lang="en-ID" sz="2500" dirty="0"/>
              <a:t> </a:t>
            </a:r>
            <a:r>
              <a:rPr lang="en-ID" sz="2500" dirty="0" err="1"/>
              <a:t>ketika</a:t>
            </a:r>
            <a:r>
              <a:rPr lang="en-ID" sz="2500" dirty="0"/>
              <a:t>  </a:t>
            </a:r>
            <a:r>
              <a:rPr lang="en-ID" sz="2500" dirty="0" err="1"/>
              <a:t>udara</a:t>
            </a:r>
            <a:r>
              <a:rPr lang="en-ID" sz="2500" dirty="0"/>
              <a:t> </a:t>
            </a:r>
            <a:r>
              <a:rPr lang="en-ID" sz="2500" dirty="0" err="1"/>
              <a:t>belum</a:t>
            </a:r>
            <a:r>
              <a:rPr lang="en-ID" sz="2500" dirty="0"/>
              <a:t> </a:t>
            </a:r>
            <a:r>
              <a:rPr lang="en-ID" sz="2500" dirty="0" err="1"/>
              <a:t>ditiupkan</a:t>
            </a:r>
            <a:r>
              <a:rPr lang="en-ID" sz="2500" dirty="0"/>
              <a:t> </a:t>
            </a:r>
            <a:r>
              <a:rPr lang="en-ID" sz="2500" dirty="0" err="1"/>
              <a:t>melalui</a:t>
            </a:r>
            <a:r>
              <a:rPr lang="en-ID" sz="2500" dirty="0"/>
              <a:t> </a:t>
            </a:r>
            <a:r>
              <a:rPr lang="en-ID" sz="2500" dirty="0" err="1"/>
              <a:t>landasan</a:t>
            </a:r>
            <a:r>
              <a:rPr lang="en-ID" sz="2500" dirty="0"/>
              <a:t> .</a:t>
            </a:r>
          </a:p>
        </p:txBody>
      </p:sp>
    </p:spTree>
  </p:cSld>
  <p:clrMapOvr>
    <a:masterClrMapping/>
  </p:clrMapOvr>
  <p:transition spd="med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C66FA1E9-FDB2-4925-9FB6-D54B0F3BCA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986996" y="2571750"/>
            <a:ext cx="2933400" cy="1895400"/>
          </a:xfrm>
        </p:spPr>
        <p:txBody>
          <a:bodyPr/>
          <a:lstStyle/>
          <a:p>
            <a:pPr marL="139700" indent="0" algn="ctr">
              <a:buNone/>
            </a:pPr>
            <a:r>
              <a:rPr lang="en-US" sz="2800" dirty="0"/>
              <a:t>SELAMA DIGUNAKAN</a:t>
            </a:r>
            <a:endParaRPr lang="en-ID" sz="2800" dirty="0"/>
          </a:p>
        </p:txBody>
      </p:sp>
      <p:sp>
        <p:nvSpPr>
          <p:cNvPr id="29" name="Google Shape;2217;p50">
            <a:extLst>
              <a:ext uri="{FF2B5EF4-FFF2-40B4-BE49-F238E27FC236}">
                <a16:creationId xmlns:a16="http://schemas.microsoft.com/office/drawing/2014/main" id="{56694BE6-F199-4F7B-91F3-87786CE69F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8300" y="394200"/>
            <a:ext cx="7174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 dirty="0">
                <a:latin typeface="Fira Sans Extra Condensed" panose="020B0503050000020004" pitchFamily="34" charset="0"/>
              </a:rPr>
              <a:t>d. </a:t>
            </a:r>
            <a:r>
              <a:rPr lang="es-ES" sz="4000" dirty="0" err="1">
                <a:latin typeface="Fira Sans Extra Condensed" panose="020B0503050000020004" pitchFamily="34" charset="0"/>
              </a:rPr>
              <a:t>Lensa</a:t>
            </a:r>
            <a:r>
              <a:rPr lang="es-ES" sz="4000" dirty="0">
                <a:latin typeface="Fira Sans Extra Condensed" panose="020B0503050000020004" pitchFamily="34" charset="0"/>
              </a:rPr>
              <a:t>, </a:t>
            </a:r>
            <a:r>
              <a:rPr lang="es-ES" sz="4000" dirty="0" err="1">
                <a:latin typeface="Fira Sans Extra Condensed" panose="020B0503050000020004" pitchFamily="34" charset="0"/>
              </a:rPr>
              <a:t>cermin</a:t>
            </a:r>
            <a:r>
              <a:rPr lang="es-ES" sz="4000" dirty="0">
                <a:latin typeface="Fira Sans Extra Condensed" panose="020B0503050000020004" pitchFamily="34" charset="0"/>
              </a:rPr>
              <a:t>, dan </a:t>
            </a:r>
            <a:r>
              <a:rPr lang="es-ES" sz="4000" dirty="0" err="1">
                <a:latin typeface="Fira Sans Extra Condensed" panose="020B0503050000020004" pitchFamily="34" charset="0"/>
              </a:rPr>
              <a:t>benda-benda</a:t>
            </a:r>
            <a:r>
              <a:rPr lang="es-ES" sz="4000" dirty="0">
                <a:latin typeface="Fira Sans Extra Condensed" panose="020B0503050000020004" pitchFamily="34" charset="0"/>
              </a:rPr>
              <a:t> </a:t>
            </a:r>
            <a:r>
              <a:rPr lang="es-ES" sz="4000" dirty="0" err="1">
                <a:latin typeface="Fira Sans Extra Condensed" panose="020B0503050000020004" pitchFamily="34" charset="0"/>
              </a:rPr>
              <a:t>optic</a:t>
            </a:r>
            <a:r>
              <a:rPr lang="es-ES" sz="4000" dirty="0">
                <a:latin typeface="Fira Sans Extra Condensed" panose="020B0503050000020004" pitchFamily="34" charset="0"/>
              </a:rPr>
              <a:t> </a:t>
            </a:r>
            <a:r>
              <a:rPr lang="es-ES" sz="4000" dirty="0" err="1">
                <a:latin typeface="Fira Sans Extra Condensed" panose="020B0503050000020004" pitchFamily="34" charset="0"/>
              </a:rPr>
              <a:t>lain</a:t>
            </a:r>
            <a:endParaRPr sz="4000" dirty="0">
              <a:latin typeface="Fira Sans Extra Condensed" panose="020B0503050000020004" pitchFamily="34" charset="0"/>
            </a:endParaRPr>
          </a:p>
        </p:txBody>
      </p:sp>
      <p:sp>
        <p:nvSpPr>
          <p:cNvPr id="30" name="Subtitle 6">
            <a:extLst>
              <a:ext uri="{FF2B5EF4-FFF2-40B4-BE49-F238E27FC236}">
                <a16:creationId xmlns:a16="http://schemas.microsoft.com/office/drawing/2014/main" id="{39256D59-C940-4479-98BB-388618891FC2}"/>
              </a:ext>
            </a:extLst>
          </p:cNvPr>
          <p:cNvSpPr txBox="1">
            <a:spLocks/>
          </p:cNvSpPr>
          <p:nvPr/>
        </p:nvSpPr>
        <p:spPr>
          <a:xfrm flipH="1">
            <a:off x="5147404" y="2571750"/>
            <a:ext cx="2933400" cy="18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39700" indent="0" algn="ctr">
              <a:buFont typeface="Lato"/>
              <a:buNone/>
            </a:pPr>
            <a:r>
              <a:rPr lang="en-US" sz="2800"/>
              <a:t>DALAM PENYIMPANAN</a:t>
            </a:r>
            <a:endParaRPr lang="en-ID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9CD40A-7B69-47CD-89E8-B54387B9B08B}"/>
              </a:ext>
            </a:extLst>
          </p:cNvPr>
          <p:cNvSpPr txBox="1"/>
          <p:nvPr/>
        </p:nvSpPr>
        <p:spPr>
          <a:xfrm>
            <a:off x="280988" y="269081"/>
            <a:ext cx="5019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600" dirty="0">
                <a:latin typeface="Arial Black" panose="020B0A04020102020204" pitchFamily="34" charset="0"/>
              </a:rPr>
              <a:t>e. Magnet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7E824F-F749-4CB6-A774-4A778CDA40D0}"/>
              </a:ext>
            </a:extLst>
          </p:cNvPr>
          <p:cNvSpPr txBox="1"/>
          <p:nvPr/>
        </p:nvSpPr>
        <p:spPr>
          <a:xfrm>
            <a:off x="0" y="1200656"/>
            <a:ext cx="9144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v-SE" sz="2400" dirty="0"/>
              <a:t>a. Simpan magnet batang berpasangan dengan kutub-kutub berlawanan jenis kea rah yang sama.</a:t>
            </a:r>
          </a:p>
          <a:p>
            <a:pPr algn="just"/>
            <a:r>
              <a:rPr lang="en-ID" sz="2400" dirty="0"/>
              <a:t>b. Magnet U </a:t>
            </a:r>
            <a:r>
              <a:rPr lang="en-ID" sz="2400" dirty="0" err="1"/>
              <a:t>dijaga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 </a:t>
            </a:r>
            <a:r>
              <a:rPr lang="en-ID" sz="2400" dirty="0" err="1"/>
              <a:t>memasang</a:t>
            </a:r>
            <a:r>
              <a:rPr lang="en-ID" sz="2400" dirty="0"/>
              <a:t> </a:t>
            </a:r>
            <a:r>
              <a:rPr lang="en-ID" sz="2400" dirty="0" err="1"/>
              <a:t>sebatang</a:t>
            </a:r>
            <a:r>
              <a:rPr lang="en-ID" sz="2400" dirty="0"/>
              <a:t> </a:t>
            </a:r>
            <a:r>
              <a:rPr lang="en-ID" sz="2400" dirty="0" err="1"/>
              <a:t>penjaga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besi</a:t>
            </a:r>
            <a:r>
              <a:rPr lang="en-ID" sz="2400" dirty="0"/>
              <a:t> </a:t>
            </a:r>
            <a:r>
              <a:rPr lang="en-ID" sz="2400" dirty="0" err="1"/>
              <a:t>lunak</a:t>
            </a:r>
            <a:r>
              <a:rPr lang="en-ID" sz="2400" dirty="0"/>
              <a:t> </a:t>
            </a:r>
            <a:r>
              <a:rPr lang="en-ID" sz="2400" dirty="0" err="1"/>
              <a:t>diantara</a:t>
            </a:r>
            <a:r>
              <a:rPr lang="en-ID" sz="2400" dirty="0"/>
              <a:t> </a:t>
            </a:r>
            <a:r>
              <a:rPr lang="en-ID" sz="2400" dirty="0" err="1"/>
              <a:t>kutub-kutubnya</a:t>
            </a:r>
            <a:r>
              <a:rPr lang="en-ID" sz="2400" dirty="0"/>
              <a:t> .</a:t>
            </a:r>
          </a:p>
          <a:p>
            <a:pPr algn="just"/>
            <a:r>
              <a:rPr lang="en-ID" sz="2400" dirty="0"/>
              <a:t>c. </a:t>
            </a:r>
            <a:r>
              <a:rPr lang="en-ID" sz="2400" dirty="0" err="1"/>
              <a:t>Jangan</a:t>
            </a:r>
            <a:r>
              <a:rPr lang="en-ID" sz="2400" dirty="0"/>
              <a:t> </a:t>
            </a:r>
            <a:r>
              <a:rPr lang="en-ID" sz="2400" dirty="0" err="1"/>
              <a:t>memukul-mukul</a:t>
            </a:r>
            <a:r>
              <a:rPr lang="en-ID" sz="2400" dirty="0"/>
              <a:t> magnet, </a:t>
            </a:r>
            <a:r>
              <a:rPr lang="en-ID" sz="2400" dirty="0" err="1"/>
              <a:t>terutama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keras</a:t>
            </a:r>
            <a:r>
              <a:rPr lang="en-ID" sz="2400" dirty="0"/>
              <a:t> dan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benda</a:t>
            </a:r>
            <a:r>
              <a:rPr lang="en-ID" sz="2400" dirty="0"/>
              <a:t> yang </a:t>
            </a:r>
            <a:r>
              <a:rPr lang="en-ID" sz="2400" dirty="0" err="1"/>
              <a:t>keras</a:t>
            </a:r>
            <a:r>
              <a:rPr lang="en-ID" sz="2400" dirty="0"/>
              <a:t> .</a:t>
            </a:r>
          </a:p>
          <a:p>
            <a:pPr algn="just"/>
            <a:r>
              <a:rPr lang="en-ID" sz="2400" dirty="0"/>
              <a:t>d. </a:t>
            </a:r>
            <a:r>
              <a:rPr lang="en-ID" sz="2400" dirty="0" err="1"/>
              <a:t>Jangan</a:t>
            </a:r>
            <a:r>
              <a:rPr lang="en-ID" sz="2400" dirty="0"/>
              <a:t> </a:t>
            </a:r>
            <a:r>
              <a:rPr lang="en-ID" sz="2400" dirty="0" err="1"/>
              <a:t>memanaskan</a:t>
            </a:r>
            <a:r>
              <a:rPr lang="en-ID" sz="2400" dirty="0"/>
              <a:t> magnet, </a:t>
            </a:r>
            <a:r>
              <a:rPr lang="en-ID" sz="2400" dirty="0" err="1"/>
              <a:t>lebih-lebih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suhu</a:t>
            </a:r>
            <a:r>
              <a:rPr lang="en-ID" sz="2400" dirty="0"/>
              <a:t> </a:t>
            </a:r>
            <a:r>
              <a:rPr lang="en-ID" sz="2400" dirty="0" err="1"/>
              <a:t>tinggi</a:t>
            </a:r>
            <a:r>
              <a:rPr lang="en-ID" sz="2400" dirty="0"/>
              <a:t> .</a:t>
            </a:r>
          </a:p>
          <a:p>
            <a:pPr algn="just"/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1751661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32"/>
          <p:cNvPicPr preferRelativeResize="0"/>
          <p:nvPr/>
        </p:nvPicPr>
        <p:blipFill rotWithShape="1">
          <a:blip r:embed="rId3">
            <a:alphaModFix/>
          </a:blip>
          <a:srcRect l="34201" t="24529" b="2594"/>
          <a:stretch/>
        </p:blipFill>
        <p:spPr>
          <a:xfrm>
            <a:off x="4609300" y="1147550"/>
            <a:ext cx="4572000" cy="284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32"/>
          <p:cNvSpPr txBox="1">
            <a:spLocks noGrp="1"/>
          </p:cNvSpPr>
          <p:nvPr>
            <p:ph type="subTitle" idx="1"/>
          </p:nvPr>
        </p:nvSpPr>
        <p:spPr>
          <a:xfrm>
            <a:off x="0" y="532408"/>
            <a:ext cx="4635301" cy="20393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pengertian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alat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IPA ?</a:t>
            </a:r>
            <a:endParaRPr lang="en-ID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saja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fungsi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alat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ID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saja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peralatan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?</a:t>
            </a:r>
            <a:endParaRPr lang="en-ID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Bagaimana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pemeliharaan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cegah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alat-alat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khusus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?</a:t>
            </a:r>
            <a:endParaRPr lang="en-ID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pengertian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perawatan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alat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IPA?</a:t>
            </a:r>
            <a:endParaRPr lang="en-ID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saja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jenis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perawatan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alat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IPA?</a:t>
            </a:r>
            <a:endParaRPr lang="en-ID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Bagaimana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perawatan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alat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17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IPA?</a:t>
            </a:r>
            <a:endParaRPr lang="en-ID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/>
          </a:p>
        </p:txBody>
      </p:sp>
      <p:sp>
        <p:nvSpPr>
          <p:cNvPr id="412" name="Google Shape;412;p32"/>
          <p:cNvSpPr txBox="1">
            <a:spLocks noGrp="1"/>
          </p:cNvSpPr>
          <p:nvPr>
            <p:ph type="title"/>
          </p:nvPr>
        </p:nvSpPr>
        <p:spPr>
          <a:xfrm>
            <a:off x="4772384" y="323533"/>
            <a:ext cx="39116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RUMUSAN MASALAH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8B983-FAE9-464F-B35E-A8D90DDC4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350" y="1181100"/>
            <a:ext cx="5115900" cy="564300"/>
          </a:xfrm>
        </p:spPr>
        <p:txBody>
          <a:bodyPr/>
          <a:lstStyle/>
          <a:p>
            <a:r>
              <a:rPr lang="en-ID" sz="3600" dirty="0"/>
              <a:t>F. </a:t>
            </a:r>
            <a:r>
              <a:rPr lang="en-ID" sz="3600" dirty="0" err="1"/>
              <a:t>Micrometer</a:t>
            </a:r>
            <a:r>
              <a:rPr lang="en-ID" sz="3600" dirty="0"/>
              <a:t> </a:t>
            </a:r>
            <a:r>
              <a:rPr lang="en-ID" sz="3600" dirty="0" err="1"/>
              <a:t>Sekerup</a:t>
            </a:r>
            <a:endParaRPr lang="en-ID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633744-0921-4139-BB45-A1F42858ED73}"/>
              </a:ext>
            </a:extLst>
          </p:cNvPr>
          <p:cNvSpPr txBox="1"/>
          <p:nvPr/>
        </p:nvSpPr>
        <p:spPr>
          <a:xfrm>
            <a:off x="114300" y="2095141"/>
            <a:ext cx="8915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/>
              <a:t>Mikrometer</a:t>
            </a:r>
            <a:r>
              <a:rPr lang="en-ID" sz="2400" dirty="0"/>
              <a:t> </a:t>
            </a:r>
            <a:r>
              <a:rPr lang="en-ID" sz="2400" dirty="0" err="1"/>
              <a:t>Sekrup</a:t>
            </a:r>
            <a:r>
              <a:rPr lang="en-ID" sz="2400" dirty="0"/>
              <a:t> </a:t>
            </a:r>
            <a:r>
              <a:rPr lang="en-ID" sz="2400" dirty="0" err="1"/>
              <a:t>alat</a:t>
            </a:r>
            <a:r>
              <a:rPr lang="en-ID" sz="2400" dirty="0"/>
              <a:t> yang </a:t>
            </a:r>
            <a:r>
              <a:rPr lang="en-ID" sz="2400" dirty="0" err="1"/>
              <a:t>digunakan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mengukur</a:t>
            </a:r>
            <a:r>
              <a:rPr lang="en-ID" sz="2400" dirty="0"/>
              <a:t> </a:t>
            </a:r>
            <a:r>
              <a:rPr lang="en-ID" sz="2400" dirty="0" err="1"/>
              <a:t>benda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tingkat</a:t>
            </a:r>
            <a:r>
              <a:rPr lang="en-ID" sz="2400" dirty="0"/>
              <a:t> </a:t>
            </a:r>
            <a:r>
              <a:rPr lang="en-ID" sz="2400" dirty="0" err="1"/>
              <a:t>ketelitian</a:t>
            </a:r>
            <a:r>
              <a:rPr lang="en-ID" sz="2400" dirty="0"/>
              <a:t> 0.01 </a:t>
            </a:r>
            <a:r>
              <a:rPr lang="en-ID" sz="2400" dirty="0" err="1"/>
              <a:t>mm.Perawatan</a:t>
            </a:r>
            <a:r>
              <a:rPr lang="en-ID" sz="2400" dirty="0"/>
              <a:t> </a:t>
            </a:r>
            <a:r>
              <a:rPr lang="en-ID" sz="2400" dirty="0" err="1"/>
              <a:t>Mikrometer</a:t>
            </a:r>
            <a:r>
              <a:rPr lang="en-ID" sz="2400" dirty="0"/>
              <a:t> </a:t>
            </a:r>
            <a:r>
              <a:rPr lang="en-ID" sz="2400" dirty="0" err="1"/>
              <a:t>Sekrup</a:t>
            </a:r>
            <a:r>
              <a:rPr lang="en-ID" sz="2400" dirty="0"/>
              <a:t> Adapun </a:t>
            </a:r>
            <a:r>
              <a:rPr lang="en-ID" sz="2400" dirty="0" err="1"/>
              <a:t>langkah-langkah</a:t>
            </a:r>
            <a:r>
              <a:rPr lang="en-ID" sz="2400" dirty="0"/>
              <a:t> yang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dilakukan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perawatan</a:t>
            </a:r>
            <a:r>
              <a:rPr lang="en-ID" sz="2400" dirty="0"/>
              <a:t> </a:t>
            </a:r>
            <a:r>
              <a:rPr lang="en-ID" sz="2400" dirty="0" err="1"/>
              <a:t>mikrometer</a:t>
            </a:r>
            <a:r>
              <a:rPr lang="en-ID" sz="2400" dirty="0"/>
              <a:t> </a:t>
            </a:r>
            <a:r>
              <a:rPr lang="en-ID" sz="2400" dirty="0" err="1"/>
              <a:t>sekrup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berikut</a:t>
            </a:r>
            <a:r>
              <a:rPr lang="en-ID" sz="2400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4217588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C2985C-BB42-479D-BCFA-69EC1F822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800" y="1256000"/>
            <a:ext cx="5058650" cy="564300"/>
          </a:xfrm>
        </p:spPr>
        <p:txBody>
          <a:bodyPr/>
          <a:lstStyle/>
          <a:p>
            <a:r>
              <a:rPr lang="en-ID" sz="4400" dirty="0"/>
              <a:t>g. </a:t>
            </a:r>
            <a:r>
              <a:rPr lang="en-ID" sz="4400" dirty="0" err="1"/>
              <a:t>Mikroskop</a:t>
            </a:r>
            <a:r>
              <a:rPr lang="en-ID" sz="44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DD604F-4F0B-4355-9F78-7DD5621AEBA7}"/>
              </a:ext>
            </a:extLst>
          </p:cNvPr>
          <p:cNvSpPr txBox="1"/>
          <p:nvPr/>
        </p:nvSpPr>
        <p:spPr>
          <a:xfrm>
            <a:off x="446800" y="2115491"/>
            <a:ext cx="82781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/>
              <a:t>Pemeliharaan</a:t>
            </a:r>
            <a:r>
              <a:rPr lang="en-ID" sz="2400" dirty="0"/>
              <a:t> </a:t>
            </a:r>
            <a:r>
              <a:rPr lang="en-ID" sz="2400" dirty="0" err="1"/>
              <a:t>mikroskop</a:t>
            </a:r>
            <a:r>
              <a:rPr lang="en-ID" sz="2400" dirty="0"/>
              <a:t> sangat </a:t>
            </a:r>
            <a:r>
              <a:rPr lang="en-ID" sz="2400" dirty="0" err="1"/>
              <a:t>diperlukan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rangka</a:t>
            </a:r>
            <a:r>
              <a:rPr lang="en-ID" sz="2400" dirty="0"/>
              <a:t> </a:t>
            </a:r>
            <a:r>
              <a:rPr lang="en-ID" sz="2400" dirty="0" err="1"/>
              <a:t>kesinambungan</a:t>
            </a:r>
            <a:r>
              <a:rPr lang="en-ID" sz="2400" dirty="0"/>
              <a:t>  </a:t>
            </a:r>
            <a:r>
              <a:rPr lang="en-ID" sz="2400" dirty="0" err="1"/>
              <a:t>kegiatan</a:t>
            </a:r>
            <a:r>
              <a:rPr lang="en-ID" sz="2400" dirty="0"/>
              <a:t> </a:t>
            </a:r>
            <a:r>
              <a:rPr lang="en-ID" sz="2400" dirty="0" err="1"/>
              <a:t>laboratorium</a:t>
            </a:r>
            <a:r>
              <a:rPr lang="en-ID" sz="2400" dirty="0"/>
              <a:t> yang </a:t>
            </a:r>
            <a:r>
              <a:rPr lang="en-ID" sz="2400" dirty="0" err="1"/>
              <a:t>membutuhkan</a:t>
            </a:r>
            <a:r>
              <a:rPr lang="en-ID" sz="2400" dirty="0"/>
              <a:t> </a:t>
            </a:r>
            <a:r>
              <a:rPr lang="en-ID" sz="2400" dirty="0" err="1"/>
              <a:t>mikroskop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alat</a:t>
            </a:r>
            <a:r>
              <a:rPr lang="en-ID" sz="2400" dirty="0"/>
              <a:t> </a:t>
            </a:r>
            <a:r>
              <a:rPr lang="en-ID" sz="2400" dirty="0" err="1"/>
              <a:t>bantu</a:t>
            </a:r>
            <a:r>
              <a:rPr lang="en-ID" sz="2400" dirty="0"/>
              <a:t>. </a:t>
            </a:r>
            <a:r>
              <a:rPr lang="en-ID" sz="2400" dirty="0" err="1"/>
              <a:t>Beberapa</a:t>
            </a:r>
            <a:r>
              <a:rPr lang="en-ID" sz="2400" dirty="0"/>
              <a:t> </a:t>
            </a:r>
            <a:r>
              <a:rPr lang="en-ID" sz="2400" dirty="0" err="1"/>
              <a:t>hal</a:t>
            </a:r>
            <a:r>
              <a:rPr lang="en-ID" sz="2400" dirty="0"/>
              <a:t>  yang </a:t>
            </a:r>
            <a:r>
              <a:rPr lang="en-ID" sz="2400" dirty="0" err="1"/>
              <a:t>harus</a:t>
            </a:r>
            <a:r>
              <a:rPr lang="en-ID" sz="2400" dirty="0"/>
              <a:t> </a:t>
            </a:r>
            <a:r>
              <a:rPr lang="en-ID" sz="2400" dirty="0" err="1"/>
              <a:t>diperhatikan</a:t>
            </a:r>
            <a:r>
              <a:rPr lang="en-ID" sz="2400" dirty="0"/>
              <a:t> </a:t>
            </a:r>
            <a:r>
              <a:rPr lang="en-ID" sz="2400" dirty="0" err="1"/>
              <a:t>terkait</a:t>
            </a:r>
            <a:r>
              <a:rPr lang="en-ID" sz="2400" dirty="0"/>
              <a:t> </a:t>
            </a:r>
            <a:r>
              <a:rPr lang="en-ID" sz="2400" dirty="0" err="1"/>
              <a:t>pemeliharaan</a:t>
            </a:r>
            <a:r>
              <a:rPr lang="en-ID" sz="2400" dirty="0"/>
              <a:t> </a:t>
            </a:r>
            <a:r>
              <a:rPr lang="en-ID" sz="2400" dirty="0" err="1"/>
              <a:t>mikroskop</a:t>
            </a:r>
            <a:r>
              <a:rPr lang="en-ID" sz="2400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169211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4A35A-5597-45EB-90E1-6E31CB0BB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600" y="303500"/>
            <a:ext cx="7948800" cy="564300"/>
          </a:xfrm>
        </p:spPr>
        <p:txBody>
          <a:bodyPr/>
          <a:lstStyle/>
          <a:p>
            <a:r>
              <a:rPr lang="en-ID" sz="4400" dirty="0"/>
              <a:t>h.	Thermometer </a:t>
            </a:r>
            <a:r>
              <a:rPr lang="en-ID" sz="4400" dirty="0" err="1"/>
              <a:t>zat</a:t>
            </a:r>
            <a:r>
              <a:rPr lang="en-ID" sz="4400" dirty="0"/>
              <a:t> </a:t>
            </a:r>
            <a:r>
              <a:rPr lang="en-ID" sz="4400" dirty="0" err="1"/>
              <a:t>cair</a:t>
            </a:r>
            <a:endParaRPr lang="en-ID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2B1BDF-B398-479F-8583-6C67E76384EF}"/>
              </a:ext>
            </a:extLst>
          </p:cNvPr>
          <p:cNvSpPr txBox="1"/>
          <p:nvPr/>
        </p:nvSpPr>
        <p:spPr>
          <a:xfrm>
            <a:off x="1314450" y="1058300"/>
            <a:ext cx="6934200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500" dirty="0"/>
              <a:t>a. </a:t>
            </a:r>
            <a:r>
              <a:rPr lang="en-ID" sz="2500" dirty="0" err="1"/>
              <a:t>Jangan</a:t>
            </a:r>
            <a:r>
              <a:rPr lang="en-ID" sz="2500" dirty="0"/>
              <a:t> </a:t>
            </a:r>
            <a:r>
              <a:rPr lang="en-ID" sz="2500" dirty="0" err="1"/>
              <a:t>menggunakan</a:t>
            </a:r>
            <a:r>
              <a:rPr lang="en-ID" sz="2500" dirty="0"/>
              <a:t> </a:t>
            </a:r>
            <a:r>
              <a:rPr lang="en-ID" sz="2500" dirty="0" err="1"/>
              <a:t>termomter</a:t>
            </a:r>
            <a:r>
              <a:rPr lang="en-ID" sz="2500" dirty="0"/>
              <a:t> </a:t>
            </a:r>
            <a:r>
              <a:rPr lang="en-ID" sz="2500" dirty="0" err="1"/>
              <a:t>untuk</a:t>
            </a:r>
            <a:r>
              <a:rPr lang="en-ID" sz="2500" dirty="0"/>
              <a:t> </a:t>
            </a:r>
            <a:r>
              <a:rPr lang="en-ID" sz="2500" dirty="0" err="1"/>
              <a:t>mengaduk</a:t>
            </a:r>
            <a:r>
              <a:rPr lang="en-ID" sz="2500" dirty="0"/>
              <a:t> </a:t>
            </a:r>
            <a:r>
              <a:rPr lang="en-ID" sz="2500" dirty="0" err="1"/>
              <a:t>zat</a:t>
            </a:r>
            <a:r>
              <a:rPr lang="en-ID" sz="2500" dirty="0"/>
              <a:t> </a:t>
            </a:r>
            <a:r>
              <a:rPr lang="en-ID" sz="2500" dirty="0" err="1"/>
              <a:t>cair</a:t>
            </a:r>
            <a:r>
              <a:rPr lang="en-ID" sz="2500" dirty="0"/>
              <a:t> </a:t>
            </a:r>
            <a:r>
              <a:rPr lang="en-ID" sz="2500" dirty="0" err="1"/>
              <a:t>sebab</a:t>
            </a:r>
            <a:r>
              <a:rPr lang="en-ID" sz="2500" dirty="0"/>
              <a:t> </a:t>
            </a:r>
            <a:r>
              <a:rPr lang="en-ID" sz="2500" dirty="0" err="1"/>
              <a:t>tandonnnya</a:t>
            </a:r>
            <a:r>
              <a:rPr lang="en-ID" sz="2500" dirty="0"/>
              <a:t> </a:t>
            </a:r>
            <a:r>
              <a:rPr lang="en-ID" sz="2500" dirty="0" err="1"/>
              <a:t>berdinding</a:t>
            </a:r>
            <a:r>
              <a:rPr lang="en-ID" sz="2500" dirty="0"/>
              <a:t> tipis . </a:t>
            </a:r>
            <a:r>
              <a:rPr lang="en-ID" sz="2500" dirty="0" err="1"/>
              <a:t>ada</a:t>
            </a:r>
            <a:r>
              <a:rPr lang="en-ID" sz="2500" dirty="0"/>
              <a:t> thermometer </a:t>
            </a:r>
            <a:r>
              <a:rPr lang="en-ID" sz="2500" dirty="0" err="1"/>
              <a:t>khusus</a:t>
            </a:r>
            <a:r>
              <a:rPr lang="en-ID" sz="2500" dirty="0"/>
              <a:t> yang </a:t>
            </a:r>
            <a:r>
              <a:rPr lang="en-ID" sz="2500" dirty="0" err="1"/>
              <a:t>boleh</a:t>
            </a:r>
            <a:r>
              <a:rPr lang="en-ID" sz="2500" dirty="0"/>
              <a:t> </a:t>
            </a:r>
            <a:r>
              <a:rPr lang="en-ID" sz="2500" dirty="0" err="1"/>
              <a:t>digunakan</a:t>
            </a:r>
            <a:r>
              <a:rPr lang="en-ID" sz="2500" dirty="0"/>
              <a:t> </a:t>
            </a:r>
            <a:r>
              <a:rPr lang="en-ID" sz="2500" dirty="0" err="1"/>
              <a:t>untuk</a:t>
            </a:r>
            <a:r>
              <a:rPr lang="en-ID" sz="2500" dirty="0"/>
              <a:t> </a:t>
            </a:r>
            <a:r>
              <a:rPr lang="en-ID" sz="2500" dirty="0" err="1"/>
              <a:t>mengaduk</a:t>
            </a:r>
            <a:r>
              <a:rPr lang="en-ID" sz="2500" dirty="0"/>
              <a:t> yang </a:t>
            </a:r>
            <a:r>
              <a:rPr lang="en-ID" sz="2500" dirty="0" err="1"/>
              <a:t>disebut</a:t>
            </a:r>
            <a:r>
              <a:rPr lang="en-ID" sz="2500" dirty="0"/>
              <a:t> </a:t>
            </a:r>
            <a:r>
              <a:rPr lang="en-ID" sz="2500" dirty="0" err="1"/>
              <a:t>dengan</a:t>
            </a:r>
            <a:r>
              <a:rPr lang="en-ID" sz="2500" dirty="0"/>
              <a:t> thermometer </a:t>
            </a:r>
            <a:r>
              <a:rPr lang="en-ID" sz="2500" dirty="0" err="1"/>
              <a:t>pengaduk</a:t>
            </a:r>
            <a:endParaRPr lang="en-ID" sz="2500" dirty="0"/>
          </a:p>
          <a:p>
            <a:pPr algn="just"/>
            <a:endParaRPr lang="en-ID" sz="2500" dirty="0"/>
          </a:p>
          <a:p>
            <a:pPr algn="just"/>
            <a:r>
              <a:rPr lang="en-ID" sz="2500" dirty="0"/>
              <a:t>b. </a:t>
            </a:r>
            <a:r>
              <a:rPr lang="en-ID" sz="2500" dirty="0" err="1"/>
              <a:t>Peringatkan</a:t>
            </a:r>
            <a:r>
              <a:rPr lang="en-ID" sz="2500" dirty="0"/>
              <a:t> </a:t>
            </a:r>
            <a:r>
              <a:rPr lang="en-ID" sz="2500" dirty="0" err="1"/>
              <a:t>siswa</a:t>
            </a:r>
            <a:r>
              <a:rPr lang="en-ID" sz="2500" dirty="0"/>
              <a:t> agar </a:t>
            </a:r>
            <a:r>
              <a:rPr lang="en-ID" sz="2500" dirty="0" err="1"/>
              <a:t>tidak</a:t>
            </a:r>
            <a:r>
              <a:rPr lang="en-ID" sz="2500" dirty="0"/>
              <a:t> </a:t>
            </a:r>
            <a:r>
              <a:rPr lang="en-ID" sz="2500" dirty="0" err="1"/>
              <a:t>memasukan</a:t>
            </a:r>
            <a:r>
              <a:rPr lang="en-ID" sz="2500" dirty="0"/>
              <a:t> thermometer </a:t>
            </a:r>
            <a:r>
              <a:rPr lang="en-ID" sz="2500" dirty="0" err="1"/>
              <a:t>kedalam</a:t>
            </a:r>
            <a:r>
              <a:rPr lang="en-ID" sz="2500" dirty="0"/>
              <a:t> nyala </a:t>
            </a:r>
            <a:r>
              <a:rPr lang="en-ID" sz="2500" dirty="0" err="1"/>
              <a:t>api</a:t>
            </a:r>
            <a:r>
              <a:rPr lang="en-ID" sz="2500" dirty="0"/>
              <a:t> </a:t>
            </a:r>
            <a:r>
              <a:rPr lang="en-ID" sz="2500" dirty="0" err="1"/>
              <a:t>atau</a:t>
            </a:r>
            <a:r>
              <a:rPr lang="en-ID" sz="2500" dirty="0"/>
              <a:t> </a:t>
            </a:r>
            <a:r>
              <a:rPr lang="en-ID" sz="2500" dirty="0" err="1"/>
              <a:t>ke</a:t>
            </a:r>
            <a:r>
              <a:rPr lang="en-ID" sz="2500" dirty="0"/>
              <a:t> </a:t>
            </a:r>
            <a:r>
              <a:rPr lang="en-ID" sz="2500" dirty="0" err="1"/>
              <a:t>benda</a:t>
            </a:r>
            <a:r>
              <a:rPr lang="en-ID" sz="2500" dirty="0"/>
              <a:t> yang </a:t>
            </a:r>
            <a:r>
              <a:rPr lang="en-ID" sz="2500" dirty="0" err="1"/>
              <a:t>diperkirakan</a:t>
            </a:r>
            <a:r>
              <a:rPr lang="en-ID" sz="2500" dirty="0"/>
              <a:t> </a:t>
            </a:r>
            <a:r>
              <a:rPr lang="en-ID" sz="2500" dirty="0" err="1"/>
              <a:t>suhunya</a:t>
            </a:r>
            <a:r>
              <a:rPr lang="en-ID" sz="2500" dirty="0"/>
              <a:t> </a:t>
            </a:r>
            <a:r>
              <a:rPr lang="en-ID" sz="2500" dirty="0" err="1"/>
              <a:t>lebih</a:t>
            </a:r>
            <a:r>
              <a:rPr lang="en-ID" sz="2500" dirty="0"/>
              <a:t> </a:t>
            </a:r>
            <a:r>
              <a:rPr lang="en-ID" sz="2500" dirty="0" err="1"/>
              <a:t>tinggi</a:t>
            </a:r>
            <a:r>
              <a:rPr lang="en-ID" sz="2500" dirty="0"/>
              <a:t> </a:t>
            </a:r>
            <a:r>
              <a:rPr lang="en-ID" sz="2500" dirty="0" err="1"/>
              <a:t>dari</a:t>
            </a:r>
            <a:r>
              <a:rPr lang="en-ID" sz="2500" dirty="0"/>
              <a:t> pada </a:t>
            </a:r>
            <a:r>
              <a:rPr lang="en-ID" sz="2500" dirty="0" err="1"/>
              <a:t>kemampuan</a:t>
            </a:r>
            <a:r>
              <a:rPr lang="en-ID" sz="2500" dirty="0"/>
              <a:t> </a:t>
            </a:r>
            <a:r>
              <a:rPr lang="en-ID" sz="2500" dirty="0" err="1"/>
              <a:t>mengukur</a:t>
            </a:r>
            <a:r>
              <a:rPr lang="en-ID" sz="2500" dirty="0"/>
              <a:t> thermometer</a:t>
            </a:r>
          </a:p>
        </p:txBody>
      </p:sp>
    </p:spTree>
    <p:extLst>
      <p:ext uri="{BB962C8B-B14F-4D97-AF65-F5344CB8AC3E}">
        <p14:creationId xmlns:p14="http://schemas.microsoft.com/office/powerpoint/2010/main" val="545110771"/>
      </p:ext>
    </p:extLst>
  </p:cSld>
  <p:clrMapOvr>
    <a:masterClrMapping/>
  </p:clrMapOvr>
  <p:transition spd="med">
    <p:pul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01E6CF-4BCA-44A0-A6A9-73BE6963E468}"/>
              </a:ext>
            </a:extLst>
          </p:cNvPr>
          <p:cNvSpPr txBox="1"/>
          <p:nvPr/>
        </p:nvSpPr>
        <p:spPr>
          <a:xfrm>
            <a:off x="1104900" y="190500"/>
            <a:ext cx="72771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/>
              <a:t>c. </a:t>
            </a:r>
            <a:r>
              <a:rPr lang="en-ID" sz="2400" dirty="0" err="1"/>
              <a:t>Perhatikan</a:t>
            </a:r>
            <a:r>
              <a:rPr lang="en-ID" sz="2400" dirty="0"/>
              <a:t> </a:t>
            </a:r>
            <a:r>
              <a:rPr lang="en-ID" sz="2400" dirty="0" err="1"/>
              <a:t>permukaan</a:t>
            </a:r>
            <a:r>
              <a:rPr lang="en-ID" sz="2400" dirty="0"/>
              <a:t> </a:t>
            </a:r>
            <a:r>
              <a:rPr lang="en-ID" sz="2400" dirty="0" err="1"/>
              <a:t>kaca</a:t>
            </a:r>
            <a:r>
              <a:rPr lang="en-ID" sz="2400" dirty="0"/>
              <a:t> thermometer. </a:t>
            </a:r>
            <a:r>
              <a:rPr lang="en-ID" sz="2400" dirty="0" err="1"/>
              <a:t>Setelah</a:t>
            </a:r>
            <a:r>
              <a:rPr lang="en-ID" sz="2400" dirty="0"/>
              <a:t> </a:t>
            </a:r>
            <a:r>
              <a:rPr lang="en-ID" sz="2400" dirty="0" err="1"/>
              <a:t>dipakai</a:t>
            </a:r>
            <a:r>
              <a:rPr lang="en-ID" sz="2400" dirty="0"/>
              <a:t>, </a:t>
            </a:r>
            <a:r>
              <a:rPr lang="en-ID" sz="2400" dirty="0" err="1"/>
              <a:t>segera</a:t>
            </a:r>
            <a:r>
              <a:rPr lang="en-ID" sz="2400" dirty="0"/>
              <a:t> </a:t>
            </a:r>
            <a:r>
              <a:rPr lang="en-ID" sz="2400" dirty="0" err="1"/>
              <a:t>bersihkan</a:t>
            </a:r>
            <a:r>
              <a:rPr lang="en-ID" sz="2400" dirty="0"/>
              <a:t> </a:t>
            </a:r>
            <a:r>
              <a:rPr lang="en-ID" sz="2400" dirty="0" err="1"/>
              <a:t>kacadari</a:t>
            </a:r>
            <a:r>
              <a:rPr lang="en-ID" sz="2400" dirty="0"/>
              <a:t> </a:t>
            </a:r>
            <a:r>
              <a:rPr lang="en-ID" sz="2400" dirty="0" err="1"/>
              <a:t>kotoran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endapan</a:t>
            </a:r>
            <a:r>
              <a:rPr lang="en-ID" sz="2400" dirty="0"/>
              <a:t> yang </a:t>
            </a:r>
            <a:r>
              <a:rPr lang="en-ID" sz="2400" dirty="0" err="1"/>
              <a:t>mungkin</a:t>
            </a:r>
            <a:r>
              <a:rPr lang="en-ID" sz="2400" dirty="0"/>
              <a:t> </a:t>
            </a:r>
            <a:r>
              <a:rPr lang="en-ID" sz="2400" dirty="0" err="1"/>
              <a:t>menempel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kain</a:t>
            </a:r>
            <a:r>
              <a:rPr lang="en-ID" sz="2400" dirty="0"/>
              <a:t>. </a:t>
            </a:r>
            <a:r>
              <a:rPr lang="en-ID" sz="2400" dirty="0" err="1"/>
              <a:t>Usapkan</a:t>
            </a:r>
            <a:r>
              <a:rPr lang="en-ID" sz="2400" dirty="0"/>
              <a:t> </a:t>
            </a:r>
            <a:r>
              <a:rPr lang="en-ID" sz="2400" dirty="0" err="1"/>
              <a:t>kaintersebut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perlahan2. </a:t>
            </a:r>
            <a:r>
              <a:rPr lang="en-ID" sz="2400" dirty="0" err="1"/>
              <a:t>Segera</a:t>
            </a:r>
            <a:r>
              <a:rPr lang="en-ID" sz="2400" dirty="0"/>
              <a:t> </a:t>
            </a:r>
            <a:r>
              <a:rPr lang="en-ID" sz="2400" dirty="0" err="1"/>
              <a:t>simpan</a:t>
            </a:r>
            <a:r>
              <a:rPr lang="en-ID" sz="2400" dirty="0"/>
              <a:t> thermometer </a:t>
            </a:r>
            <a:r>
              <a:rPr lang="en-ID" sz="2400" dirty="0" err="1"/>
              <a:t>setelah</a:t>
            </a:r>
            <a:r>
              <a:rPr lang="en-ID" sz="2400" dirty="0"/>
              <a:t> </a:t>
            </a:r>
            <a:r>
              <a:rPr lang="en-ID" sz="2400" dirty="0" err="1"/>
              <a:t>dipakai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wadah</a:t>
            </a:r>
            <a:r>
              <a:rPr lang="en-ID" sz="2400" dirty="0"/>
              <a:t> </a:t>
            </a:r>
            <a:r>
              <a:rPr lang="en-ID" sz="2400" dirty="0" err="1"/>
              <a:t>penyimpanannya.Sebelum</a:t>
            </a:r>
            <a:r>
              <a:rPr lang="en-ID" sz="2400" dirty="0"/>
              <a:t> </a:t>
            </a:r>
            <a:r>
              <a:rPr lang="en-ID" sz="2400" dirty="0" err="1"/>
              <a:t>disimpan</a:t>
            </a:r>
            <a:r>
              <a:rPr lang="en-ID" sz="2400" dirty="0"/>
              <a:t>, </a:t>
            </a:r>
            <a:r>
              <a:rPr lang="en-ID" sz="2400" dirty="0" err="1"/>
              <a:t>sebaiknya</a:t>
            </a:r>
            <a:r>
              <a:rPr lang="en-ID" sz="2400" dirty="0"/>
              <a:t> thermometer </a:t>
            </a:r>
            <a:r>
              <a:rPr lang="en-ID" sz="2400" dirty="0" err="1"/>
              <a:t>didinginkan</a:t>
            </a:r>
            <a:r>
              <a:rPr lang="en-ID" sz="2400" dirty="0"/>
              <a:t> </a:t>
            </a:r>
            <a:r>
              <a:rPr lang="en-ID" sz="2400" dirty="0" err="1"/>
              <a:t>terlebih</a:t>
            </a:r>
            <a:r>
              <a:rPr lang="en-ID" sz="2400" dirty="0"/>
              <a:t> </a:t>
            </a:r>
            <a:r>
              <a:rPr lang="en-ID" sz="2400" dirty="0" err="1"/>
              <a:t>dahulu</a:t>
            </a:r>
            <a:r>
              <a:rPr lang="en-ID" sz="2400" dirty="0"/>
              <a:t>. </a:t>
            </a:r>
            <a:r>
              <a:rPr lang="en-ID" sz="2400" dirty="0" err="1"/>
              <a:t>Simpanthermometer</a:t>
            </a:r>
            <a:r>
              <a:rPr lang="en-ID" sz="2400" dirty="0"/>
              <a:t> pada </a:t>
            </a:r>
            <a:r>
              <a:rPr lang="en-ID" sz="2400" dirty="0" err="1"/>
              <a:t>lemari</a:t>
            </a:r>
            <a:r>
              <a:rPr lang="en-ID" sz="2400" dirty="0"/>
              <a:t> </a:t>
            </a:r>
            <a:r>
              <a:rPr lang="en-ID" sz="2400" dirty="0" err="1"/>
              <a:t>penyimpanan</a:t>
            </a:r>
            <a:r>
              <a:rPr lang="en-ID" sz="2400" dirty="0"/>
              <a:t> yang tertutup3. </a:t>
            </a:r>
            <a:r>
              <a:rPr lang="en-ID" sz="2400" dirty="0" err="1"/>
              <a:t>Periksa</a:t>
            </a:r>
            <a:r>
              <a:rPr lang="en-ID" sz="2400" dirty="0"/>
              <a:t> </a:t>
            </a:r>
            <a:r>
              <a:rPr lang="en-ID" sz="2400" dirty="0" err="1"/>
              <a:t>keadaan</a:t>
            </a:r>
            <a:r>
              <a:rPr lang="en-ID" sz="2400" dirty="0"/>
              <a:t> thermometer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berkala</a:t>
            </a:r>
            <a:r>
              <a:rPr lang="en-ID" sz="2400" dirty="0"/>
              <a:t>, </a:t>
            </a:r>
            <a:r>
              <a:rPr lang="en-ID" sz="2400" dirty="0" err="1"/>
              <a:t>jangan</a:t>
            </a:r>
            <a:r>
              <a:rPr lang="en-ID" sz="2400" dirty="0"/>
              <a:t> </a:t>
            </a:r>
            <a:r>
              <a:rPr lang="en-ID" sz="2400" dirty="0" err="1"/>
              <a:t>sampai</a:t>
            </a:r>
            <a:r>
              <a:rPr lang="en-ID" sz="2400" dirty="0"/>
              <a:t> </a:t>
            </a:r>
            <a:r>
              <a:rPr lang="en-ID" sz="2400" dirty="0" err="1"/>
              <a:t>terjadi</a:t>
            </a:r>
            <a:r>
              <a:rPr lang="en-ID" sz="2400" dirty="0"/>
              <a:t> anomaly </a:t>
            </a:r>
            <a:r>
              <a:rPr lang="en-ID" sz="2400" dirty="0" err="1"/>
              <a:t>padathermometer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67780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p51"/>
          <p:cNvSpPr txBox="1">
            <a:spLocks noGrp="1"/>
          </p:cNvSpPr>
          <p:nvPr>
            <p:ph type="title" idx="2"/>
          </p:nvPr>
        </p:nvSpPr>
        <p:spPr>
          <a:xfrm flipH="1">
            <a:off x="3063936" y="1912880"/>
            <a:ext cx="5796703" cy="12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PERAWATAN</a:t>
            </a:r>
            <a:endParaRPr sz="7200" dirty="0"/>
          </a:p>
        </p:txBody>
      </p:sp>
      <p:grpSp>
        <p:nvGrpSpPr>
          <p:cNvPr id="2237" name="Google Shape;2237;p51"/>
          <p:cNvGrpSpPr/>
          <p:nvPr/>
        </p:nvGrpSpPr>
        <p:grpSpPr>
          <a:xfrm>
            <a:off x="-468728" y="1446204"/>
            <a:ext cx="3279607" cy="2939066"/>
            <a:chOff x="6335088" y="2691525"/>
            <a:chExt cx="2316925" cy="2076345"/>
          </a:xfrm>
        </p:grpSpPr>
        <p:sp>
          <p:nvSpPr>
            <p:cNvPr id="2238" name="Google Shape;2238;p51"/>
            <p:cNvSpPr/>
            <p:nvPr/>
          </p:nvSpPr>
          <p:spPr>
            <a:xfrm>
              <a:off x="7047113" y="2691525"/>
              <a:ext cx="851100" cy="1711225"/>
            </a:xfrm>
            <a:custGeom>
              <a:avLst/>
              <a:gdLst/>
              <a:ahLst/>
              <a:cxnLst/>
              <a:rect l="l" t="t" r="r" b="b"/>
              <a:pathLst>
                <a:path w="34044" h="68449" extrusionOk="0">
                  <a:moveTo>
                    <a:pt x="14959" y="1"/>
                  </a:moveTo>
                  <a:cubicBezTo>
                    <a:pt x="13788" y="1"/>
                    <a:pt x="12435" y="166"/>
                    <a:pt x="10943" y="622"/>
                  </a:cubicBezTo>
                  <a:cubicBezTo>
                    <a:pt x="8389" y="1412"/>
                    <a:pt x="6323" y="3236"/>
                    <a:pt x="5198" y="5637"/>
                  </a:cubicBezTo>
                  <a:cubicBezTo>
                    <a:pt x="1702" y="12689"/>
                    <a:pt x="1459" y="21565"/>
                    <a:pt x="943" y="29255"/>
                  </a:cubicBezTo>
                  <a:cubicBezTo>
                    <a:pt x="395" y="37492"/>
                    <a:pt x="0" y="45972"/>
                    <a:pt x="699" y="54179"/>
                  </a:cubicBezTo>
                  <a:cubicBezTo>
                    <a:pt x="1277" y="60562"/>
                    <a:pt x="3921" y="65851"/>
                    <a:pt x="10548" y="67523"/>
                  </a:cubicBezTo>
                  <a:cubicBezTo>
                    <a:pt x="12864" y="68096"/>
                    <a:pt x="15556" y="68449"/>
                    <a:pt x="18293" y="68449"/>
                  </a:cubicBezTo>
                  <a:cubicBezTo>
                    <a:pt x="22813" y="68449"/>
                    <a:pt x="27455" y="67487"/>
                    <a:pt x="30730" y="64970"/>
                  </a:cubicBezTo>
                  <a:cubicBezTo>
                    <a:pt x="33162" y="63085"/>
                    <a:pt x="34043" y="60410"/>
                    <a:pt x="33922" y="57401"/>
                  </a:cubicBezTo>
                  <a:cubicBezTo>
                    <a:pt x="33740" y="53206"/>
                    <a:pt x="30670" y="30227"/>
                    <a:pt x="29727" y="23084"/>
                  </a:cubicBezTo>
                  <a:cubicBezTo>
                    <a:pt x="29180" y="18707"/>
                    <a:pt x="28663" y="14270"/>
                    <a:pt x="27326" y="10045"/>
                  </a:cubicBezTo>
                  <a:cubicBezTo>
                    <a:pt x="24560" y="1200"/>
                    <a:pt x="20183" y="1230"/>
                    <a:pt x="19575" y="1048"/>
                  </a:cubicBezTo>
                  <a:cubicBezTo>
                    <a:pt x="19220" y="797"/>
                    <a:pt x="17530" y="1"/>
                    <a:pt x="1495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51"/>
            <p:cNvSpPr/>
            <p:nvPr/>
          </p:nvSpPr>
          <p:spPr>
            <a:xfrm>
              <a:off x="7568388" y="2748100"/>
              <a:ext cx="368575" cy="1622425"/>
            </a:xfrm>
            <a:custGeom>
              <a:avLst/>
              <a:gdLst/>
              <a:ahLst/>
              <a:cxnLst/>
              <a:rect l="l" t="t" r="r" b="b"/>
              <a:pathLst>
                <a:path w="14743" h="64897" extrusionOk="0">
                  <a:moveTo>
                    <a:pt x="92" y="0"/>
                  </a:moveTo>
                  <a:cubicBezTo>
                    <a:pt x="31" y="0"/>
                    <a:pt x="1" y="61"/>
                    <a:pt x="62" y="92"/>
                  </a:cubicBezTo>
                  <a:cubicBezTo>
                    <a:pt x="5746" y="2979"/>
                    <a:pt x="6657" y="10305"/>
                    <a:pt x="7934" y="15897"/>
                  </a:cubicBezTo>
                  <a:cubicBezTo>
                    <a:pt x="9271" y="21733"/>
                    <a:pt x="10518" y="27630"/>
                    <a:pt x="11551" y="33557"/>
                  </a:cubicBezTo>
                  <a:cubicBezTo>
                    <a:pt x="12585" y="39454"/>
                    <a:pt x="13405" y="45411"/>
                    <a:pt x="13892" y="51399"/>
                  </a:cubicBezTo>
                  <a:cubicBezTo>
                    <a:pt x="14165" y="54925"/>
                    <a:pt x="14469" y="58482"/>
                    <a:pt x="11703" y="61126"/>
                  </a:cubicBezTo>
                  <a:cubicBezTo>
                    <a:pt x="9575" y="63223"/>
                    <a:pt x="6657" y="63983"/>
                    <a:pt x="3831" y="64500"/>
                  </a:cubicBezTo>
                  <a:cubicBezTo>
                    <a:pt x="3568" y="64558"/>
                    <a:pt x="3642" y="64897"/>
                    <a:pt x="3863" y="64897"/>
                  </a:cubicBezTo>
                  <a:cubicBezTo>
                    <a:pt x="3872" y="64897"/>
                    <a:pt x="3882" y="64896"/>
                    <a:pt x="3891" y="64895"/>
                  </a:cubicBezTo>
                  <a:cubicBezTo>
                    <a:pt x="8876" y="64135"/>
                    <a:pt x="14074" y="61643"/>
                    <a:pt x="14499" y="56019"/>
                  </a:cubicBezTo>
                  <a:cubicBezTo>
                    <a:pt x="14743" y="52615"/>
                    <a:pt x="14104" y="48998"/>
                    <a:pt x="13740" y="45624"/>
                  </a:cubicBezTo>
                  <a:cubicBezTo>
                    <a:pt x="13314" y="42098"/>
                    <a:pt x="12797" y="38603"/>
                    <a:pt x="12220" y="35107"/>
                  </a:cubicBezTo>
                  <a:cubicBezTo>
                    <a:pt x="11004" y="27843"/>
                    <a:pt x="9423" y="20609"/>
                    <a:pt x="7721" y="13435"/>
                  </a:cubicBezTo>
                  <a:cubicBezTo>
                    <a:pt x="6505" y="8268"/>
                    <a:pt x="5320" y="2523"/>
                    <a:pt x="9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51"/>
            <p:cNvSpPr/>
            <p:nvPr/>
          </p:nvSpPr>
          <p:spPr>
            <a:xfrm>
              <a:off x="7022038" y="2713150"/>
              <a:ext cx="289525" cy="1583350"/>
            </a:xfrm>
            <a:custGeom>
              <a:avLst/>
              <a:gdLst/>
              <a:ahLst/>
              <a:cxnLst/>
              <a:rect l="l" t="t" r="r" b="b"/>
              <a:pathLst>
                <a:path w="11581" h="63334" extrusionOk="0">
                  <a:moveTo>
                    <a:pt x="11581" y="0"/>
                  </a:moveTo>
                  <a:cubicBezTo>
                    <a:pt x="7052" y="1186"/>
                    <a:pt x="4772" y="5380"/>
                    <a:pt x="3739" y="9666"/>
                  </a:cubicBezTo>
                  <a:cubicBezTo>
                    <a:pt x="2219" y="15836"/>
                    <a:pt x="1672" y="22402"/>
                    <a:pt x="1094" y="28694"/>
                  </a:cubicBezTo>
                  <a:cubicBezTo>
                    <a:pt x="517" y="35350"/>
                    <a:pt x="0" y="42159"/>
                    <a:pt x="304" y="48846"/>
                  </a:cubicBezTo>
                  <a:cubicBezTo>
                    <a:pt x="517" y="53922"/>
                    <a:pt x="1611" y="59332"/>
                    <a:pt x="4985" y="63314"/>
                  </a:cubicBezTo>
                  <a:cubicBezTo>
                    <a:pt x="5006" y="63328"/>
                    <a:pt x="5028" y="63334"/>
                    <a:pt x="5049" y="63334"/>
                  </a:cubicBezTo>
                  <a:cubicBezTo>
                    <a:pt x="5122" y="63334"/>
                    <a:pt x="5184" y="63263"/>
                    <a:pt x="5137" y="63193"/>
                  </a:cubicBezTo>
                  <a:cubicBezTo>
                    <a:pt x="1702" y="58299"/>
                    <a:pt x="699" y="52767"/>
                    <a:pt x="639" y="46840"/>
                  </a:cubicBezTo>
                  <a:cubicBezTo>
                    <a:pt x="608" y="41369"/>
                    <a:pt x="942" y="35897"/>
                    <a:pt x="1368" y="30457"/>
                  </a:cubicBezTo>
                  <a:cubicBezTo>
                    <a:pt x="1854" y="24773"/>
                    <a:pt x="2523" y="19119"/>
                    <a:pt x="3374" y="13526"/>
                  </a:cubicBezTo>
                  <a:cubicBezTo>
                    <a:pt x="4225" y="8177"/>
                    <a:pt x="5715" y="1794"/>
                    <a:pt x="1158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51"/>
            <p:cNvSpPr/>
            <p:nvPr/>
          </p:nvSpPr>
          <p:spPr>
            <a:xfrm>
              <a:off x="7291813" y="3439425"/>
              <a:ext cx="1065375" cy="1275450"/>
            </a:xfrm>
            <a:custGeom>
              <a:avLst/>
              <a:gdLst/>
              <a:ahLst/>
              <a:cxnLst/>
              <a:rect l="l" t="t" r="r" b="b"/>
              <a:pathLst>
                <a:path w="42615" h="51018" extrusionOk="0">
                  <a:moveTo>
                    <a:pt x="3473" y="0"/>
                  </a:moveTo>
                  <a:cubicBezTo>
                    <a:pt x="958" y="0"/>
                    <a:pt x="1" y="3883"/>
                    <a:pt x="1124" y="10190"/>
                  </a:cubicBezTo>
                  <a:cubicBezTo>
                    <a:pt x="1945" y="14780"/>
                    <a:pt x="8906" y="42987"/>
                    <a:pt x="16657" y="47546"/>
                  </a:cubicBezTo>
                  <a:cubicBezTo>
                    <a:pt x="22153" y="50792"/>
                    <a:pt x="35087" y="51017"/>
                    <a:pt x="38574" y="51017"/>
                  </a:cubicBezTo>
                  <a:cubicBezTo>
                    <a:pt x="39137" y="51017"/>
                    <a:pt x="39453" y="51011"/>
                    <a:pt x="39453" y="51011"/>
                  </a:cubicBezTo>
                  <a:lnTo>
                    <a:pt x="42614" y="29248"/>
                  </a:lnTo>
                  <a:lnTo>
                    <a:pt x="42614" y="29248"/>
                  </a:lnTo>
                  <a:cubicBezTo>
                    <a:pt x="42614" y="29248"/>
                    <a:pt x="37334" y="30100"/>
                    <a:pt x="33062" y="30100"/>
                  </a:cubicBezTo>
                  <a:cubicBezTo>
                    <a:pt x="30827" y="30100"/>
                    <a:pt x="28868" y="29867"/>
                    <a:pt x="28085" y="29157"/>
                  </a:cubicBezTo>
                  <a:cubicBezTo>
                    <a:pt x="24012" y="25509"/>
                    <a:pt x="12340" y="8093"/>
                    <a:pt x="10243" y="5357"/>
                  </a:cubicBezTo>
                  <a:cubicBezTo>
                    <a:pt x="8237" y="2713"/>
                    <a:pt x="6504" y="1132"/>
                    <a:pt x="5076" y="433"/>
                  </a:cubicBezTo>
                  <a:cubicBezTo>
                    <a:pt x="4487" y="141"/>
                    <a:pt x="3952" y="0"/>
                    <a:pt x="3473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51"/>
            <p:cNvSpPr/>
            <p:nvPr/>
          </p:nvSpPr>
          <p:spPr>
            <a:xfrm>
              <a:off x="8180863" y="4191225"/>
              <a:ext cx="78675" cy="486375"/>
            </a:xfrm>
            <a:custGeom>
              <a:avLst/>
              <a:gdLst/>
              <a:ahLst/>
              <a:cxnLst/>
              <a:rect l="l" t="t" r="r" b="b"/>
              <a:pathLst>
                <a:path w="3147" h="19455" extrusionOk="0">
                  <a:moveTo>
                    <a:pt x="3094" y="0"/>
                  </a:moveTo>
                  <a:cubicBezTo>
                    <a:pt x="3059" y="0"/>
                    <a:pt x="3011" y="54"/>
                    <a:pt x="2979" y="149"/>
                  </a:cubicBezTo>
                  <a:cubicBezTo>
                    <a:pt x="2372" y="2975"/>
                    <a:pt x="396" y="16137"/>
                    <a:pt x="1" y="19359"/>
                  </a:cubicBezTo>
                  <a:cubicBezTo>
                    <a:pt x="1" y="19424"/>
                    <a:pt x="36" y="19454"/>
                    <a:pt x="68" y="19454"/>
                  </a:cubicBezTo>
                  <a:cubicBezTo>
                    <a:pt x="96" y="19454"/>
                    <a:pt x="122" y="19431"/>
                    <a:pt x="122" y="19389"/>
                  </a:cubicBezTo>
                  <a:cubicBezTo>
                    <a:pt x="669" y="16228"/>
                    <a:pt x="2280" y="9845"/>
                    <a:pt x="3131" y="149"/>
                  </a:cubicBezTo>
                  <a:cubicBezTo>
                    <a:pt x="3146" y="46"/>
                    <a:pt x="3126" y="0"/>
                    <a:pt x="309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51"/>
            <p:cNvSpPr/>
            <p:nvPr/>
          </p:nvSpPr>
          <p:spPr>
            <a:xfrm>
              <a:off x="7291813" y="3439425"/>
              <a:ext cx="813850" cy="1271500"/>
            </a:xfrm>
            <a:custGeom>
              <a:avLst/>
              <a:gdLst/>
              <a:ahLst/>
              <a:cxnLst/>
              <a:rect l="l" t="t" r="r" b="b"/>
              <a:pathLst>
                <a:path w="32554" h="50860" extrusionOk="0">
                  <a:moveTo>
                    <a:pt x="3473" y="0"/>
                  </a:moveTo>
                  <a:cubicBezTo>
                    <a:pt x="958" y="0"/>
                    <a:pt x="1" y="3883"/>
                    <a:pt x="1124" y="10190"/>
                  </a:cubicBezTo>
                  <a:cubicBezTo>
                    <a:pt x="1945" y="14780"/>
                    <a:pt x="8936" y="42987"/>
                    <a:pt x="16657" y="47546"/>
                  </a:cubicBezTo>
                  <a:cubicBezTo>
                    <a:pt x="20334" y="49704"/>
                    <a:pt x="27295" y="50525"/>
                    <a:pt x="32553" y="50859"/>
                  </a:cubicBezTo>
                  <a:lnTo>
                    <a:pt x="5410" y="615"/>
                  </a:lnTo>
                  <a:cubicBezTo>
                    <a:pt x="5289" y="555"/>
                    <a:pt x="5197" y="494"/>
                    <a:pt x="5076" y="433"/>
                  </a:cubicBezTo>
                  <a:cubicBezTo>
                    <a:pt x="4487" y="141"/>
                    <a:pt x="3952" y="0"/>
                    <a:pt x="34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51"/>
            <p:cNvSpPr/>
            <p:nvPr/>
          </p:nvSpPr>
          <p:spPr>
            <a:xfrm>
              <a:off x="6611688" y="3427200"/>
              <a:ext cx="1080600" cy="1175825"/>
            </a:xfrm>
            <a:custGeom>
              <a:avLst/>
              <a:gdLst/>
              <a:ahLst/>
              <a:cxnLst/>
              <a:rect l="l" t="t" r="r" b="b"/>
              <a:pathLst>
                <a:path w="43224" h="47033" extrusionOk="0">
                  <a:moveTo>
                    <a:pt x="28691" y="0"/>
                  </a:moveTo>
                  <a:cubicBezTo>
                    <a:pt x="26579" y="0"/>
                    <a:pt x="24522" y="730"/>
                    <a:pt x="23375" y="1591"/>
                  </a:cubicBezTo>
                  <a:cubicBezTo>
                    <a:pt x="11946" y="10253"/>
                    <a:pt x="3891" y="28795"/>
                    <a:pt x="1" y="47032"/>
                  </a:cubicBezTo>
                  <a:lnTo>
                    <a:pt x="39819" y="47032"/>
                  </a:lnTo>
                  <a:lnTo>
                    <a:pt x="38846" y="30710"/>
                  </a:lnTo>
                  <a:cubicBezTo>
                    <a:pt x="38846" y="30710"/>
                    <a:pt x="43223" y="25877"/>
                    <a:pt x="42251" y="21500"/>
                  </a:cubicBezTo>
                  <a:cubicBezTo>
                    <a:pt x="41764" y="19281"/>
                    <a:pt x="34196" y="2411"/>
                    <a:pt x="33436" y="1712"/>
                  </a:cubicBezTo>
                  <a:cubicBezTo>
                    <a:pt x="32111" y="469"/>
                    <a:pt x="30383" y="0"/>
                    <a:pt x="28691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51"/>
            <p:cNvSpPr/>
            <p:nvPr/>
          </p:nvSpPr>
          <p:spPr>
            <a:xfrm>
              <a:off x="6611688" y="3427200"/>
              <a:ext cx="1080600" cy="1175825"/>
            </a:xfrm>
            <a:custGeom>
              <a:avLst/>
              <a:gdLst/>
              <a:ahLst/>
              <a:cxnLst/>
              <a:rect l="l" t="t" r="r" b="b"/>
              <a:pathLst>
                <a:path w="43224" h="47033" extrusionOk="0">
                  <a:moveTo>
                    <a:pt x="28691" y="0"/>
                  </a:moveTo>
                  <a:cubicBezTo>
                    <a:pt x="26579" y="0"/>
                    <a:pt x="24522" y="730"/>
                    <a:pt x="23375" y="1591"/>
                  </a:cubicBezTo>
                  <a:cubicBezTo>
                    <a:pt x="11946" y="10253"/>
                    <a:pt x="3891" y="28795"/>
                    <a:pt x="1" y="47032"/>
                  </a:cubicBezTo>
                  <a:lnTo>
                    <a:pt x="39819" y="47032"/>
                  </a:lnTo>
                  <a:lnTo>
                    <a:pt x="38846" y="30710"/>
                  </a:lnTo>
                  <a:cubicBezTo>
                    <a:pt x="38846" y="30710"/>
                    <a:pt x="43223" y="25877"/>
                    <a:pt x="42251" y="21500"/>
                  </a:cubicBezTo>
                  <a:cubicBezTo>
                    <a:pt x="41764" y="19281"/>
                    <a:pt x="34196" y="2411"/>
                    <a:pt x="33436" y="1712"/>
                  </a:cubicBezTo>
                  <a:cubicBezTo>
                    <a:pt x="32111" y="469"/>
                    <a:pt x="30383" y="0"/>
                    <a:pt x="28691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51"/>
            <p:cNvSpPr/>
            <p:nvPr/>
          </p:nvSpPr>
          <p:spPr>
            <a:xfrm>
              <a:off x="6611688" y="3447950"/>
              <a:ext cx="1080600" cy="1155075"/>
            </a:xfrm>
            <a:custGeom>
              <a:avLst/>
              <a:gdLst/>
              <a:ahLst/>
              <a:cxnLst/>
              <a:rect l="l" t="t" r="r" b="b"/>
              <a:pathLst>
                <a:path w="43224" h="46203" extrusionOk="0">
                  <a:moveTo>
                    <a:pt x="24712" y="1"/>
                  </a:moveTo>
                  <a:lnTo>
                    <a:pt x="24530" y="92"/>
                  </a:lnTo>
                  <a:cubicBezTo>
                    <a:pt x="24378" y="153"/>
                    <a:pt x="24256" y="214"/>
                    <a:pt x="24165" y="274"/>
                  </a:cubicBezTo>
                  <a:lnTo>
                    <a:pt x="23861" y="457"/>
                  </a:lnTo>
                  <a:cubicBezTo>
                    <a:pt x="23679" y="548"/>
                    <a:pt x="23527" y="669"/>
                    <a:pt x="23375" y="761"/>
                  </a:cubicBezTo>
                  <a:cubicBezTo>
                    <a:pt x="11946" y="9423"/>
                    <a:pt x="3891" y="27965"/>
                    <a:pt x="1" y="46202"/>
                  </a:cubicBezTo>
                  <a:lnTo>
                    <a:pt x="39819" y="46202"/>
                  </a:lnTo>
                  <a:lnTo>
                    <a:pt x="38846" y="29910"/>
                  </a:lnTo>
                  <a:cubicBezTo>
                    <a:pt x="38846" y="29910"/>
                    <a:pt x="43223" y="25047"/>
                    <a:pt x="42281" y="20639"/>
                  </a:cubicBezTo>
                  <a:cubicBezTo>
                    <a:pt x="42129" y="20123"/>
                    <a:pt x="41977" y="19636"/>
                    <a:pt x="41764" y="19120"/>
                  </a:cubicBezTo>
                  <a:cubicBezTo>
                    <a:pt x="41703" y="18998"/>
                    <a:pt x="41643" y="18816"/>
                    <a:pt x="41582" y="18664"/>
                  </a:cubicBezTo>
                  <a:cubicBezTo>
                    <a:pt x="41551" y="18572"/>
                    <a:pt x="41491" y="18451"/>
                    <a:pt x="41460" y="18360"/>
                  </a:cubicBezTo>
                  <a:lnTo>
                    <a:pt x="41096" y="17478"/>
                  </a:lnTo>
                  <a:cubicBezTo>
                    <a:pt x="41096" y="17448"/>
                    <a:pt x="41096" y="17448"/>
                    <a:pt x="41096" y="17417"/>
                  </a:cubicBezTo>
                  <a:cubicBezTo>
                    <a:pt x="38816" y="11885"/>
                    <a:pt x="34105" y="1551"/>
                    <a:pt x="33497" y="882"/>
                  </a:cubicBezTo>
                  <a:lnTo>
                    <a:pt x="33497" y="882"/>
                  </a:lnTo>
                  <a:lnTo>
                    <a:pt x="36080" y="27691"/>
                  </a:lnTo>
                  <a:lnTo>
                    <a:pt x="24712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51"/>
            <p:cNvSpPr/>
            <p:nvPr/>
          </p:nvSpPr>
          <p:spPr>
            <a:xfrm>
              <a:off x="7130688" y="3454800"/>
              <a:ext cx="420250" cy="722675"/>
            </a:xfrm>
            <a:custGeom>
              <a:avLst/>
              <a:gdLst/>
              <a:ahLst/>
              <a:cxnLst/>
              <a:rect l="l" t="t" r="r" b="b"/>
              <a:pathLst>
                <a:path w="16810" h="28907" extrusionOk="0">
                  <a:moveTo>
                    <a:pt x="3405" y="0"/>
                  </a:moveTo>
                  <a:lnTo>
                    <a:pt x="3405" y="0"/>
                  </a:lnTo>
                  <a:cubicBezTo>
                    <a:pt x="2280" y="2645"/>
                    <a:pt x="1186" y="5289"/>
                    <a:pt x="92" y="7994"/>
                  </a:cubicBezTo>
                  <a:lnTo>
                    <a:pt x="1" y="8238"/>
                  </a:lnTo>
                  <a:lnTo>
                    <a:pt x="274" y="8238"/>
                  </a:lnTo>
                  <a:lnTo>
                    <a:pt x="5677" y="8492"/>
                  </a:lnTo>
                  <a:lnTo>
                    <a:pt x="5677" y="8492"/>
                  </a:lnTo>
                  <a:lnTo>
                    <a:pt x="3770" y="12615"/>
                  </a:lnTo>
                  <a:lnTo>
                    <a:pt x="3679" y="12797"/>
                  </a:lnTo>
                  <a:lnTo>
                    <a:pt x="3800" y="12949"/>
                  </a:lnTo>
                  <a:lnTo>
                    <a:pt x="9423" y="20548"/>
                  </a:lnTo>
                  <a:lnTo>
                    <a:pt x="12220" y="24347"/>
                  </a:lnTo>
                  <a:lnTo>
                    <a:pt x="15047" y="28147"/>
                  </a:lnTo>
                  <a:lnTo>
                    <a:pt x="15624" y="28907"/>
                  </a:lnTo>
                  <a:lnTo>
                    <a:pt x="15715" y="27934"/>
                  </a:lnTo>
                  <a:lnTo>
                    <a:pt x="16293" y="19849"/>
                  </a:lnTo>
                  <a:cubicBezTo>
                    <a:pt x="16475" y="17143"/>
                    <a:pt x="16658" y="14438"/>
                    <a:pt x="16810" y="11733"/>
                  </a:cubicBezTo>
                  <a:lnTo>
                    <a:pt x="16810" y="11642"/>
                  </a:lnTo>
                  <a:lnTo>
                    <a:pt x="16749" y="11581"/>
                  </a:lnTo>
                  <a:lnTo>
                    <a:pt x="14079" y="8021"/>
                  </a:lnTo>
                  <a:lnTo>
                    <a:pt x="14079" y="8021"/>
                  </a:lnTo>
                  <a:lnTo>
                    <a:pt x="15594" y="7356"/>
                  </a:lnTo>
                  <a:lnTo>
                    <a:pt x="15746" y="7295"/>
                  </a:lnTo>
                  <a:lnTo>
                    <a:pt x="15685" y="7143"/>
                  </a:lnTo>
                  <a:cubicBezTo>
                    <a:pt x="14712" y="4955"/>
                    <a:pt x="13709" y="2797"/>
                    <a:pt x="12706" y="608"/>
                  </a:cubicBezTo>
                  <a:lnTo>
                    <a:pt x="12706" y="608"/>
                  </a:lnTo>
                  <a:cubicBezTo>
                    <a:pt x="13566" y="2773"/>
                    <a:pt x="14455" y="4938"/>
                    <a:pt x="15345" y="7103"/>
                  </a:cubicBezTo>
                  <a:lnTo>
                    <a:pt x="15345" y="7103"/>
                  </a:lnTo>
                  <a:lnTo>
                    <a:pt x="13709" y="7751"/>
                  </a:lnTo>
                  <a:lnTo>
                    <a:pt x="13466" y="7812"/>
                  </a:lnTo>
                  <a:lnTo>
                    <a:pt x="13618" y="8025"/>
                  </a:lnTo>
                  <a:lnTo>
                    <a:pt x="16288" y="11763"/>
                  </a:lnTo>
                  <a:lnTo>
                    <a:pt x="16288" y="11763"/>
                  </a:lnTo>
                  <a:cubicBezTo>
                    <a:pt x="16076" y="14418"/>
                    <a:pt x="15805" y="17103"/>
                    <a:pt x="15624" y="19788"/>
                  </a:cubicBezTo>
                  <a:lnTo>
                    <a:pt x="15037" y="26862"/>
                  </a:lnTo>
                  <a:lnTo>
                    <a:pt x="12828" y="23861"/>
                  </a:lnTo>
                  <a:lnTo>
                    <a:pt x="9971" y="20092"/>
                  </a:lnTo>
                  <a:lnTo>
                    <a:pt x="4417" y="12696"/>
                  </a:lnTo>
                  <a:lnTo>
                    <a:pt x="6293" y="8329"/>
                  </a:lnTo>
                  <a:lnTo>
                    <a:pt x="6475" y="7964"/>
                  </a:lnTo>
                  <a:lnTo>
                    <a:pt x="6080" y="7964"/>
                  </a:lnTo>
                  <a:lnTo>
                    <a:pt x="525" y="7819"/>
                  </a:lnTo>
                  <a:lnTo>
                    <a:pt x="525" y="7819"/>
                  </a:lnTo>
                  <a:cubicBezTo>
                    <a:pt x="1495" y="5204"/>
                    <a:pt x="2464" y="2617"/>
                    <a:pt x="3405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51"/>
            <p:cNvSpPr/>
            <p:nvPr/>
          </p:nvSpPr>
          <p:spPr>
            <a:xfrm>
              <a:off x="7240888" y="3145525"/>
              <a:ext cx="237100" cy="445500"/>
            </a:xfrm>
            <a:custGeom>
              <a:avLst/>
              <a:gdLst/>
              <a:ahLst/>
              <a:cxnLst/>
              <a:rect l="l" t="t" r="r" b="b"/>
              <a:pathLst>
                <a:path w="9484" h="17820" extrusionOk="0">
                  <a:moveTo>
                    <a:pt x="1125" y="0"/>
                  </a:moveTo>
                  <a:cubicBezTo>
                    <a:pt x="1125" y="0"/>
                    <a:pt x="942" y="1885"/>
                    <a:pt x="730" y="4195"/>
                  </a:cubicBezTo>
                  <a:cubicBezTo>
                    <a:pt x="395" y="7782"/>
                    <a:pt x="0" y="12402"/>
                    <a:pt x="61" y="12584"/>
                  </a:cubicBezTo>
                  <a:cubicBezTo>
                    <a:pt x="239" y="13298"/>
                    <a:pt x="3644" y="17819"/>
                    <a:pt x="6922" y="17819"/>
                  </a:cubicBezTo>
                  <a:cubicBezTo>
                    <a:pt x="6996" y="17819"/>
                    <a:pt x="7069" y="17817"/>
                    <a:pt x="7143" y="17812"/>
                  </a:cubicBezTo>
                  <a:cubicBezTo>
                    <a:pt x="8237" y="17721"/>
                    <a:pt x="8116" y="11763"/>
                    <a:pt x="8116" y="11763"/>
                  </a:cubicBezTo>
                  <a:lnTo>
                    <a:pt x="8207" y="11338"/>
                  </a:lnTo>
                  <a:lnTo>
                    <a:pt x="9484" y="513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EB9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1"/>
            <p:cNvSpPr/>
            <p:nvPr/>
          </p:nvSpPr>
          <p:spPr>
            <a:xfrm>
              <a:off x="7259888" y="3145525"/>
              <a:ext cx="218100" cy="283450"/>
            </a:xfrm>
            <a:custGeom>
              <a:avLst/>
              <a:gdLst/>
              <a:ahLst/>
              <a:cxnLst/>
              <a:rect l="l" t="t" r="r" b="b"/>
              <a:pathLst>
                <a:path w="8724" h="11338" extrusionOk="0">
                  <a:moveTo>
                    <a:pt x="365" y="0"/>
                  </a:moveTo>
                  <a:cubicBezTo>
                    <a:pt x="365" y="0"/>
                    <a:pt x="182" y="1885"/>
                    <a:pt x="0" y="4195"/>
                  </a:cubicBezTo>
                  <a:cubicBezTo>
                    <a:pt x="1337" y="7508"/>
                    <a:pt x="4073" y="10122"/>
                    <a:pt x="7447" y="11338"/>
                  </a:cubicBezTo>
                  <a:lnTo>
                    <a:pt x="8724" y="5137"/>
                  </a:lnTo>
                  <a:lnTo>
                    <a:pt x="1429" y="608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1"/>
            <p:cNvSpPr/>
            <p:nvPr/>
          </p:nvSpPr>
          <p:spPr>
            <a:xfrm>
              <a:off x="7154263" y="2721375"/>
              <a:ext cx="586650" cy="649825"/>
            </a:xfrm>
            <a:custGeom>
              <a:avLst/>
              <a:gdLst/>
              <a:ahLst/>
              <a:cxnLst/>
              <a:rect l="l" t="t" r="r" b="b"/>
              <a:pathLst>
                <a:path w="23466" h="25993" extrusionOk="0">
                  <a:moveTo>
                    <a:pt x="11526" y="1"/>
                  </a:moveTo>
                  <a:cubicBezTo>
                    <a:pt x="10852" y="1"/>
                    <a:pt x="10187" y="68"/>
                    <a:pt x="9544" y="188"/>
                  </a:cubicBezTo>
                  <a:cubicBezTo>
                    <a:pt x="4651" y="1100"/>
                    <a:pt x="0" y="5264"/>
                    <a:pt x="2584" y="16054"/>
                  </a:cubicBezTo>
                  <a:cubicBezTo>
                    <a:pt x="4673" y="24780"/>
                    <a:pt x="9882" y="25993"/>
                    <a:pt x="12941" y="25993"/>
                  </a:cubicBezTo>
                  <a:cubicBezTo>
                    <a:pt x="13665" y="25993"/>
                    <a:pt x="14268" y="25925"/>
                    <a:pt x="14681" y="25872"/>
                  </a:cubicBezTo>
                  <a:cubicBezTo>
                    <a:pt x="17052" y="25568"/>
                    <a:pt x="23466" y="23471"/>
                    <a:pt x="22037" y="12437"/>
                  </a:cubicBezTo>
                  <a:cubicBezTo>
                    <a:pt x="20771" y="2888"/>
                    <a:pt x="15956" y="1"/>
                    <a:pt x="11526" y="1"/>
                  </a:cubicBezTo>
                  <a:close/>
                </a:path>
              </a:pathLst>
            </a:custGeom>
            <a:solidFill>
              <a:srgbClr val="EB9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1"/>
            <p:cNvSpPr/>
            <p:nvPr/>
          </p:nvSpPr>
          <p:spPr>
            <a:xfrm>
              <a:off x="7607913" y="2968025"/>
              <a:ext cx="55500" cy="29350"/>
            </a:xfrm>
            <a:custGeom>
              <a:avLst/>
              <a:gdLst/>
              <a:ahLst/>
              <a:cxnLst/>
              <a:rect l="l" t="t" r="r" b="b"/>
              <a:pathLst>
                <a:path w="2220" h="1174" extrusionOk="0">
                  <a:moveTo>
                    <a:pt x="835" y="0"/>
                  </a:moveTo>
                  <a:cubicBezTo>
                    <a:pt x="561" y="0"/>
                    <a:pt x="287" y="102"/>
                    <a:pt x="91" y="322"/>
                  </a:cubicBezTo>
                  <a:cubicBezTo>
                    <a:pt x="0" y="474"/>
                    <a:pt x="0" y="656"/>
                    <a:pt x="122" y="808"/>
                  </a:cubicBezTo>
                  <a:cubicBezTo>
                    <a:pt x="335" y="960"/>
                    <a:pt x="608" y="1052"/>
                    <a:pt x="882" y="1052"/>
                  </a:cubicBezTo>
                  <a:cubicBezTo>
                    <a:pt x="1125" y="1112"/>
                    <a:pt x="1399" y="1143"/>
                    <a:pt x="1642" y="1173"/>
                  </a:cubicBezTo>
                  <a:cubicBezTo>
                    <a:pt x="2006" y="1173"/>
                    <a:pt x="2219" y="748"/>
                    <a:pt x="1976" y="474"/>
                  </a:cubicBezTo>
                  <a:cubicBezTo>
                    <a:pt x="1733" y="231"/>
                    <a:pt x="1399" y="49"/>
                    <a:pt x="1034" y="18"/>
                  </a:cubicBezTo>
                  <a:cubicBezTo>
                    <a:pt x="968" y="6"/>
                    <a:pt x="901" y="0"/>
                    <a:pt x="8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1"/>
            <p:cNvSpPr/>
            <p:nvPr/>
          </p:nvSpPr>
          <p:spPr>
            <a:xfrm>
              <a:off x="7447188" y="2983300"/>
              <a:ext cx="54350" cy="31700"/>
            </a:xfrm>
            <a:custGeom>
              <a:avLst/>
              <a:gdLst/>
              <a:ahLst/>
              <a:cxnLst/>
              <a:rect l="l" t="t" r="r" b="b"/>
              <a:pathLst>
                <a:path w="2174" h="1268" extrusionOk="0">
                  <a:moveTo>
                    <a:pt x="1406" y="0"/>
                  </a:moveTo>
                  <a:cubicBezTo>
                    <a:pt x="1285" y="0"/>
                    <a:pt x="1164" y="24"/>
                    <a:pt x="1049" y="76"/>
                  </a:cubicBezTo>
                  <a:cubicBezTo>
                    <a:pt x="715" y="137"/>
                    <a:pt x="411" y="349"/>
                    <a:pt x="198" y="623"/>
                  </a:cubicBezTo>
                  <a:cubicBezTo>
                    <a:pt x="0" y="906"/>
                    <a:pt x="223" y="1268"/>
                    <a:pt x="549" y="1268"/>
                  </a:cubicBezTo>
                  <a:cubicBezTo>
                    <a:pt x="573" y="1268"/>
                    <a:pt x="598" y="1266"/>
                    <a:pt x="624" y="1261"/>
                  </a:cubicBezTo>
                  <a:cubicBezTo>
                    <a:pt x="867" y="1201"/>
                    <a:pt x="1110" y="1140"/>
                    <a:pt x="1353" y="1079"/>
                  </a:cubicBezTo>
                  <a:cubicBezTo>
                    <a:pt x="1627" y="1018"/>
                    <a:pt x="1870" y="897"/>
                    <a:pt x="2083" y="714"/>
                  </a:cubicBezTo>
                  <a:cubicBezTo>
                    <a:pt x="2174" y="562"/>
                    <a:pt x="2144" y="380"/>
                    <a:pt x="2052" y="228"/>
                  </a:cubicBezTo>
                  <a:cubicBezTo>
                    <a:pt x="1872" y="88"/>
                    <a:pt x="1639" y="0"/>
                    <a:pt x="140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1"/>
            <p:cNvSpPr/>
            <p:nvPr/>
          </p:nvSpPr>
          <p:spPr>
            <a:xfrm>
              <a:off x="7496213" y="3078500"/>
              <a:ext cx="22050" cy="51850"/>
            </a:xfrm>
            <a:custGeom>
              <a:avLst/>
              <a:gdLst/>
              <a:ahLst/>
              <a:cxnLst/>
              <a:rect l="l" t="t" r="r" b="b"/>
              <a:pathLst>
                <a:path w="882" h="2074" extrusionOk="0">
                  <a:moveTo>
                    <a:pt x="666" y="0"/>
                  </a:moveTo>
                  <a:cubicBezTo>
                    <a:pt x="653" y="0"/>
                    <a:pt x="608" y="72"/>
                    <a:pt x="608" y="98"/>
                  </a:cubicBezTo>
                  <a:cubicBezTo>
                    <a:pt x="699" y="858"/>
                    <a:pt x="669" y="1709"/>
                    <a:pt x="0" y="2013"/>
                  </a:cubicBezTo>
                  <a:cubicBezTo>
                    <a:pt x="0" y="2013"/>
                    <a:pt x="0" y="2073"/>
                    <a:pt x="0" y="2073"/>
                  </a:cubicBezTo>
                  <a:cubicBezTo>
                    <a:pt x="851" y="1891"/>
                    <a:pt x="882" y="706"/>
                    <a:pt x="669" y="7"/>
                  </a:cubicBezTo>
                  <a:cubicBezTo>
                    <a:pt x="669" y="2"/>
                    <a:pt x="668" y="0"/>
                    <a:pt x="66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51"/>
            <p:cNvSpPr/>
            <p:nvPr/>
          </p:nvSpPr>
          <p:spPr>
            <a:xfrm>
              <a:off x="7463538" y="3060425"/>
              <a:ext cx="58525" cy="61575"/>
            </a:xfrm>
            <a:custGeom>
              <a:avLst/>
              <a:gdLst/>
              <a:ahLst/>
              <a:cxnLst/>
              <a:rect l="l" t="t" r="r" b="b"/>
              <a:pathLst>
                <a:path w="2341" h="2463" extrusionOk="0">
                  <a:moveTo>
                    <a:pt x="1246" y="0"/>
                  </a:moveTo>
                  <a:cubicBezTo>
                    <a:pt x="0" y="0"/>
                    <a:pt x="122" y="2462"/>
                    <a:pt x="1246" y="2462"/>
                  </a:cubicBezTo>
                  <a:cubicBezTo>
                    <a:pt x="2341" y="2432"/>
                    <a:pt x="2249" y="0"/>
                    <a:pt x="124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51"/>
            <p:cNvSpPr/>
            <p:nvPr/>
          </p:nvSpPr>
          <p:spPr>
            <a:xfrm>
              <a:off x="7446813" y="3064100"/>
              <a:ext cx="39525" cy="26000"/>
            </a:xfrm>
            <a:custGeom>
              <a:avLst/>
              <a:gdLst/>
              <a:ahLst/>
              <a:cxnLst/>
              <a:rect l="l" t="t" r="r" b="b"/>
              <a:pathLst>
                <a:path w="1581" h="1040" extrusionOk="0">
                  <a:moveTo>
                    <a:pt x="1458" y="0"/>
                  </a:moveTo>
                  <a:cubicBezTo>
                    <a:pt x="1448" y="0"/>
                    <a:pt x="1439" y="2"/>
                    <a:pt x="1429" y="5"/>
                  </a:cubicBezTo>
                  <a:cubicBezTo>
                    <a:pt x="1216" y="157"/>
                    <a:pt x="1034" y="400"/>
                    <a:pt x="760" y="461"/>
                  </a:cubicBezTo>
                  <a:cubicBezTo>
                    <a:pt x="737" y="467"/>
                    <a:pt x="713" y="470"/>
                    <a:pt x="690" y="470"/>
                  </a:cubicBezTo>
                  <a:cubicBezTo>
                    <a:pt x="465" y="470"/>
                    <a:pt x="223" y="225"/>
                    <a:pt x="31" y="5"/>
                  </a:cubicBezTo>
                  <a:cubicBezTo>
                    <a:pt x="0" y="5"/>
                    <a:pt x="0" y="5"/>
                    <a:pt x="0" y="35"/>
                  </a:cubicBezTo>
                  <a:cubicBezTo>
                    <a:pt x="0" y="522"/>
                    <a:pt x="213" y="978"/>
                    <a:pt x="700" y="1038"/>
                  </a:cubicBezTo>
                  <a:cubicBezTo>
                    <a:pt x="717" y="1039"/>
                    <a:pt x="734" y="1040"/>
                    <a:pt x="751" y="1040"/>
                  </a:cubicBezTo>
                  <a:cubicBezTo>
                    <a:pt x="1233" y="1040"/>
                    <a:pt x="1464" y="627"/>
                    <a:pt x="1581" y="157"/>
                  </a:cubicBezTo>
                  <a:cubicBezTo>
                    <a:pt x="1581" y="103"/>
                    <a:pt x="1533" y="0"/>
                    <a:pt x="145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51"/>
            <p:cNvSpPr/>
            <p:nvPr/>
          </p:nvSpPr>
          <p:spPr>
            <a:xfrm>
              <a:off x="7613238" y="3068575"/>
              <a:ext cx="25850" cy="48850"/>
            </a:xfrm>
            <a:custGeom>
              <a:avLst/>
              <a:gdLst/>
              <a:ahLst/>
              <a:cxnLst/>
              <a:rect l="l" t="t" r="r" b="b"/>
              <a:pathLst>
                <a:path w="1034" h="1954" extrusionOk="0">
                  <a:moveTo>
                    <a:pt x="127" y="0"/>
                  </a:moveTo>
                  <a:cubicBezTo>
                    <a:pt x="124" y="0"/>
                    <a:pt x="122" y="3"/>
                    <a:pt x="122" y="8"/>
                  </a:cubicBezTo>
                  <a:cubicBezTo>
                    <a:pt x="0" y="707"/>
                    <a:pt x="182" y="1863"/>
                    <a:pt x="1034" y="1954"/>
                  </a:cubicBezTo>
                  <a:cubicBezTo>
                    <a:pt x="1034" y="1954"/>
                    <a:pt x="1034" y="1923"/>
                    <a:pt x="1034" y="1923"/>
                  </a:cubicBezTo>
                  <a:cubicBezTo>
                    <a:pt x="334" y="1680"/>
                    <a:pt x="182" y="829"/>
                    <a:pt x="182" y="69"/>
                  </a:cubicBezTo>
                  <a:cubicBezTo>
                    <a:pt x="182" y="45"/>
                    <a:pt x="143" y="0"/>
                    <a:pt x="12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51"/>
            <p:cNvSpPr/>
            <p:nvPr/>
          </p:nvSpPr>
          <p:spPr>
            <a:xfrm>
              <a:off x="7607763" y="3048075"/>
              <a:ext cx="58625" cy="61100"/>
            </a:xfrm>
            <a:custGeom>
              <a:avLst/>
              <a:gdLst/>
              <a:ahLst/>
              <a:cxnLst/>
              <a:rect l="l" t="t" r="r" b="b"/>
              <a:pathLst>
                <a:path w="2345" h="2444" extrusionOk="0">
                  <a:moveTo>
                    <a:pt x="1087" y="1"/>
                  </a:moveTo>
                  <a:cubicBezTo>
                    <a:pt x="1052" y="1"/>
                    <a:pt x="1016" y="3"/>
                    <a:pt x="979" y="8"/>
                  </a:cubicBezTo>
                  <a:cubicBezTo>
                    <a:pt x="0" y="126"/>
                    <a:pt x="150" y="2444"/>
                    <a:pt x="1202" y="2444"/>
                  </a:cubicBezTo>
                  <a:cubicBezTo>
                    <a:pt x="1229" y="2444"/>
                    <a:pt x="1256" y="2442"/>
                    <a:pt x="1283" y="2439"/>
                  </a:cubicBezTo>
                  <a:cubicBezTo>
                    <a:pt x="2344" y="2292"/>
                    <a:pt x="2205" y="1"/>
                    <a:pt x="108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51"/>
            <p:cNvSpPr/>
            <p:nvPr/>
          </p:nvSpPr>
          <p:spPr>
            <a:xfrm>
              <a:off x="7642213" y="3045650"/>
              <a:ext cx="36400" cy="28300"/>
            </a:xfrm>
            <a:custGeom>
              <a:avLst/>
              <a:gdLst/>
              <a:ahLst/>
              <a:cxnLst/>
              <a:rect l="l" t="t" r="r" b="b"/>
              <a:pathLst>
                <a:path w="1456" h="1132" extrusionOk="0">
                  <a:moveTo>
                    <a:pt x="1370" y="1"/>
                  </a:moveTo>
                  <a:cubicBezTo>
                    <a:pt x="1367" y="1"/>
                    <a:pt x="1364" y="5"/>
                    <a:pt x="1364" y="14"/>
                  </a:cubicBezTo>
                  <a:cubicBezTo>
                    <a:pt x="1212" y="287"/>
                    <a:pt x="999" y="561"/>
                    <a:pt x="786" y="561"/>
                  </a:cubicBezTo>
                  <a:cubicBezTo>
                    <a:pt x="543" y="561"/>
                    <a:pt x="330" y="348"/>
                    <a:pt x="118" y="226"/>
                  </a:cubicBezTo>
                  <a:cubicBezTo>
                    <a:pt x="108" y="217"/>
                    <a:pt x="98" y="212"/>
                    <a:pt x="89" y="212"/>
                  </a:cubicBezTo>
                  <a:cubicBezTo>
                    <a:pt x="40" y="212"/>
                    <a:pt x="1" y="332"/>
                    <a:pt x="27" y="409"/>
                  </a:cubicBezTo>
                  <a:cubicBezTo>
                    <a:pt x="158" y="804"/>
                    <a:pt x="382" y="1131"/>
                    <a:pt x="737" y="1131"/>
                  </a:cubicBezTo>
                  <a:cubicBezTo>
                    <a:pt x="791" y="1131"/>
                    <a:pt x="848" y="1124"/>
                    <a:pt x="908" y="1108"/>
                  </a:cubicBezTo>
                  <a:cubicBezTo>
                    <a:pt x="1334" y="986"/>
                    <a:pt x="1455" y="500"/>
                    <a:pt x="1394" y="44"/>
                  </a:cubicBezTo>
                  <a:cubicBezTo>
                    <a:pt x="1394" y="22"/>
                    <a:pt x="1379" y="1"/>
                    <a:pt x="13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51"/>
            <p:cNvSpPr/>
            <p:nvPr/>
          </p:nvSpPr>
          <p:spPr>
            <a:xfrm>
              <a:off x="7512388" y="3226525"/>
              <a:ext cx="39325" cy="18125"/>
            </a:xfrm>
            <a:custGeom>
              <a:avLst/>
              <a:gdLst/>
              <a:ahLst/>
              <a:cxnLst/>
              <a:rect l="l" t="t" r="r" b="b"/>
              <a:pathLst>
                <a:path w="1573" h="725" extrusionOk="0">
                  <a:moveTo>
                    <a:pt x="51" y="0"/>
                  </a:moveTo>
                  <a:cubicBezTo>
                    <a:pt x="24" y="0"/>
                    <a:pt x="0" y="22"/>
                    <a:pt x="22" y="43"/>
                  </a:cubicBezTo>
                  <a:cubicBezTo>
                    <a:pt x="52" y="377"/>
                    <a:pt x="295" y="651"/>
                    <a:pt x="599" y="712"/>
                  </a:cubicBezTo>
                  <a:cubicBezTo>
                    <a:pt x="653" y="721"/>
                    <a:pt x="706" y="725"/>
                    <a:pt x="760" y="725"/>
                  </a:cubicBezTo>
                  <a:cubicBezTo>
                    <a:pt x="1076" y="725"/>
                    <a:pt x="1390" y="576"/>
                    <a:pt x="1572" y="317"/>
                  </a:cubicBezTo>
                  <a:cubicBezTo>
                    <a:pt x="1572" y="256"/>
                    <a:pt x="1542" y="256"/>
                    <a:pt x="1542" y="256"/>
                  </a:cubicBezTo>
                  <a:cubicBezTo>
                    <a:pt x="1268" y="377"/>
                    <a:pt x="995" y="469"/>
                    <a:pt x="721" y="469"/>
                  </a:cubicBezTo>
                  <a:cubicBezTo>
                    <a:pt x="447" y="438"/>
                    <a:pt x="265" y="195"/>
                    <a:pt x="83" y="13"/>
                  </a:cubicBezTo>
                  <a:cubicBezTo>
                    <a:pt x="74" y="4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51"/>
            <p:cNvSpPr/>
            <p:nvPr/>
          </p:nvSpPr>
          <p:spPr>
            <a:xfrm>
              <a:off x="7524463" y="2971100"/>
              <a:ext cx="97575" cy="228550"/>
            </a:xfrm>
            <a:custGeom>
              <a:avLst/>
              <a:gdLst/>
              <a:ahLst/>
              <a:cxnLst/>
              <a:rect l="l" t="t" r="r" b="b"/>
              <a:pathLst>
                <a:path w="3903" h="9142" extrusionOk="0">
                  <a:moveTo>
                    <a:pt x="1880" y="1"/>
                  </a:moveTo>
                  <a:cubicBezTo>
                    <a:pt x="1837" y="1"/>
                    <a:pt x="1788" y="39"/>
                    <a:pt x="1788" y="78"/>
                  </a:cubicBezTo>
                  <a:cubicBezTo>
                    <a:pt x="2183" y="2418"/>
                    <a:pt x="2943" y="4698"/>
                    <a:pt x="3308" y="7038"/>
                  </a:cubicBezTo>
                  <a:cubicBezTo>
                    <a:pt x="2913" y="6917"/>
                    <a:pt x="2518" y="6825"/>
                    <a:pt x="2092" y="6825"/>
                  </a:cubicBezTo>
                  <a:cubicBezTo>
                    <a:pt x="2001" y="6825"/>
                    <a:pt x="2487" y="8588"/>
                    <a:pt x="2457" y="8710"/>
                  </a:cubicBezTo>
                  <a:cubicBezTo>
                    <a:pt x="2319" y="8725"/>
                    <a:pt x="2181" y="8733"/>
                    <a:pt x="2043" y="8733"/>
                  </a:cubicBezTo>
                  <a:cubicBezTo>
                    <a:pt x="1363" y="8733"/>
                    <a:pt x="698" y="8547"/>
                    <a:pt x="116" y="8193"/>
                  </a:cubicBezTo>
                  <a:cubicBezTo>
                    <a:pt x="105" y="8188"/>
                    <a:pt x="94" y="8185"/>
                    <a:pt x="83" y="8185"/>
                  </a:cubicBezTo>
                  <a:cubicBezTo>
                    <a:pt x="36" y="8185"/>
                    <a:pt x="0" y="8235"/>
                    <a:pt x="25" y="8284"/>
                  </a:cubicBezTo>
                  <a:cubicBezTo>
                    <a:pt x="529" y="8836"/>
                    <a:pt x="1240" y="9141"/>
                    <a:pt x="1966" y="9141"/>
                  </a:cubicBezTo>
                  <a:cubicBezTo>
                    <a:pt x="2160" y="9141"/>
                    <a:pt x="2355" y="9120"/>
                    <a:pt x="2548" y="9075"/>
                  </a:cubicBezTo>
                  <a:cubicBezTo>
                    <a:pt x="2730" y="9044"/>
                    <a:pt x="2852" y="9014"/>
                    <a:pt x="2852" y="8983"/>
                  </a:cubicBezTo>
                  <a:cubicBezTo>
                    <a:pt x="2822" y="8436"/>
                    <a:pt x="2609" y="7342"/>
                    <a:pt x="2609" y="7342"/>
                  </a:cubicBezTo>
                  <a:lnTo>
                    <a:pt x="2609" y="7342"/>
                  </a:lnTo>
                  <a:cubicBezTo>
                    <a:pt x="2761" y="7386"/>
                    <a:pt x="3383" y="7570"/>
                    <a:pt x="3700" y="7570"/>
                  </a:cubicBezTo>
                  <a:cubicBezTo>
                    <a:pt x="3825" y="7570"/>
                    <a:pt x="3903" y="7541"/>
                    <a:pt x="3885" y="7464"/>
                  </a:cubicBezTo>
                  <a:cubicBezTo>
                    <a:pt x="3429" y="5032"/>
                    <a:pt x="2913" y="2357"/>
                    <a:pt x="1940" y="47"/>
                  </a:cubicBezTo>
                  <a:cubicBezTo>
                    <a:pt x="1929" y="14"/>
                    <a:pt x="1905" y="1"/>
                    <a:pt x="188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51"/>
            <p:cNvSpPr/>
            <p:nvPr/>
          </p:nvSpPr>
          <p:spPr>
            <a:xfrm>
              <a:off x="7517488" y="3177425"/>
              <a:ext cx="55500" cy="39625"/>
            </a:xfrm>
            <a:custGeom>
              <a:avLst/>
              <a:gdLst/>
              <a:ahLst/>
              <a:cxnLst/>
              <a:rect l="l" t="t" r="r" b="b"/>
              <a:pathLst>
                <a:path w="2220" h="1585" extrusionOk="0">
                  <a:moveTo>
                    <a:pt x="335" y="1"/>
                  </a:moveTo>
                  <a:cubicBezTo>
                    <a:pt x="213" y="183"/>
                    <a:pt x="152" y="366"/>
                    <a:pt x="91" y="578"/>
                  </a:cubicBezTo>
                  <a:cubicBezTo>
                    <a:pt x="0" y="974"/>
                    <a:pt x="31" y="1430"/>
                    <a:pt x="517" y="1551"/>
                  </a:cubicBezTo>
                  <a:cubicBezTo>
                    <a:pt x="610" y="1574"/>
                    <a:pt x="703" y="1584"/>
                    <a:pt x="794" y="1584"/>
                  </a:cubicBezTo>
                  <a:cubicBezTo>
                    <a:pt x="941" y="1584"/>
                    <a:pt x="1085" y="1558"/>
                    <a:pt x="1216" y="1521"/>
                  </a:cubicBezTo>
                  <a:cubicBezTo>
                    <a:pt x="1611" y="1338"/>
                    <a:pt x="1946" y="1065"/>
                    <a:pt x="2219" y="700"/>
                  </a:cubicBezTo>
                  <a:cubicBezTo>
                    <a:pt x="1520" y="670"/>
                    <a:pt x="851" y="426"/>
                    <a:pt x="33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51"/>
            <p:cNvSpPr/>
            <p:nvPr/>
          </p:nvSpPr>
          <p:spPr>
            <a:xfrm>
              <a:off x="7517488" y="3191875"/>
              <a:ext cx="30425" cy="25175"/>
            </a:xfrm>
            <a:custGeom>
              <a:avLst/>
              <a:gdLst/>
              <a:ahLst/>
              <a:cxnLst/>
              <a:rect l="l" t="t" r="r" b="b"/>
              <a:pathLst>
                <a:path w="1217" h="1007" extrusionOk="0">
                  <a:moveTo>
                    <a:pt x="91" y="0"/>
                  </a:moveTo>
                  <a:cubicBezTo>
                    <a:pt x="0" y="396"/>
                    <a:pt x="31" y="852"/>
                    <a:pt x="517" y="973"/>
                  </a:cubicBezTo>
                  <a:cubicBezTo>
                    <a:pt x="610" y="996"/>
                    <a:pt x="703" y="1006"/>
                    <a:pt x="794" y="1006"/>
                  </a:cubicBezTo>
                  <a:cubicBezTo>
                    <a:pt x="941" y="1006"/>
                    <a:pt x="1085" y="980"/>
                    <a:pt x="1216" y="943"/>
                  </a:cubicBezTo>
                  <a:cubicBezTo>
                    <a:pt x="1094" y="396"/>
                    <a:pt x="639" y="0"/>
                    <a:pt x="91" y="0"/>
                  </a:cubicBezTo>
                  <a:close/>
                </a:path>
              </a:pathLst>
            </a:custGeom>
            <a:solidFill>
              <a:srgbClr val="FF9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51"/>
            <p:cNvSpPr/>
            <p:nvPr/>
          </p:nvSpPr>
          <p:spPr>
            <a:xfrm>
              <a:off x="7144363" y="2704400"/>
              <a:ext cx="561600" cy="401625"/>
            </a:xfrm>
            <a:custGeom>
              <a:avLst/>
              <a:gdLst/>
              <a:ahLst/>
              <a:cxnLst/>
              <a:rect l="l" t="t" r="r" b="b"/>
              <a:pathLst>
                <a:path w="22464" h="16065" extrusionOk="0">
                  <a:moveTo>
                    <a:pt x="11712" y="0"/>
                  </a:moveTo>
                  <a:cubicBezTo>
                    <a:pt x="8675" y="0"/>
                    <a:pt x="6048" y="1353"/>
                    <a:pt x="4074" y="3511"/>
                  </a:cubicBezTo>
                  <a:cubicBezTo>
                    <a:pt x="4074" y="3511"/>
                    <a:pt x="548" y="5274"/>
                    <a:pt x="274" y="8679"/>
                  </a:cubicBezTo>
                  <a:cubicBezTo>
                    <a:pt x="1" y="12083"/>
                    <a:pt x="2585" y="16065"/>
                    <a:pt x="3588" y="16065"/>
                  </a:cubicBezTo>
                  <a:cubicBezTo>
                    <a:pt x="6141" y="16004"/>
                    <a:pt x="5989" y="11931"/>
                    <a:pt x="5989" y="11931"/>
                  </a:cubicBezTo>
                  <a:cubicBezTo>
                    <a:pt x="5989" y="11931"/>
                    <a:pt x="8876" y="11566"/>
                    <a:pt x="8937" y="6885"/>
                  </a:cubicBezTo>
                  <a:cubicBezTo>
                    <a:pt x="8937" y="6885"/>
                    <a:pt x="10457" y="9651"/>
                    <a:pt x="14408" y="10107"/>
                  </a:cubicBezTo>
                  <a:cubicBezTo>
                    <a:pt x="14426" y="10109"/>
                    <a:pt x="14442" y="10110"/>
                    <a:pt x="14457" y="10110"/>
                  </a:cubicBezTo>
                  <a:cubicBezTo>
                    <a:pt x="14977" y="10110"/>
                    <a:pt x="13329" y="8843"/>
                    <a:pt x="12650" y="8337"/>
                  </a:cubicBezTo>
                  <a:lnTo>
                    <a:pt x="12650" y="8337"/>
                  </a:lnTo>
                  <a:cubicBezTo>
                    <a:pt x="13374" y="8831"/>
                    <a:pt x="15489" y="10047"/>
                    <a:pt x="18790" y="10047"/>
                  </a:cubicBezTo>
                  <a:cubicBezTo>
                    <a:pt x="19762" y="10047"/>
                    <a:pt x="20836" y="9941"/>
                    <a:pt x="22007" y="9682"/>
                  </a:cubicBezTo>
                  <a:cubicBezTo>
                    <a:pt x="22463" y="9591"/>
                    <a:pt x="21278" y="3055"/>
                    <a:pt x="16323" y="989"/>
                  </a:cubicBezTo>
                  <a:cubicBezTo>
                    <a:pt x="14710" y="310"/>
                    <a:pt x="13164" y="0"/>
                    <a:pt x="1171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51"/>
            <p:cNvSpPr/>
            <p:nvPr/>
          </p:nvSpPr>
          <p:spPr>
            <a:xfrm>
              <a:off x="7360188" y="3005875"/>
              <a:ext cx="209750" cy="173100"/>
            </a:xfrm>
            <a:custGeom>
              <a:avLst/>
              <a:gdLst/>
              <a:ahLst/>
              <a:cxnLst/>
              <a:rect l="l" t="t" r="r" b="b"/>
              <a:pathLst>
                <a:path w="8390" h="6924" extrusionOk="0">
                  <a:moveTo>
                    <a:pt x="4529" y="480"/>
                  </a:moveTo>
                  <a:cubicBezTo>
                    <a:pt x="6110" y="480"/>
                    <a:pt x="7417" y="1726"/>
                    <a:pt x="7508" y="3307"/>
                  </a:cubicBezTo>
                  <a:cubicBezTo>
                    <a:pt x="7569" y="4887"/>
                    <a:pt x="6414" y="6255"/>
                    <a:pt x="4833" y="6437"/>
                  </a:cubicBezTo>
                  <a:cubicBezTo>
                    <a:pt x="4717" y="6451"/>
                    <a:pt x="4602" y="6458"/>
                    <a:pt x="4487" y="6458"/>
                  </a:cubicBezTo>
                  <a:cubicBezTo>
                    <a:pt x="3071" y="6458"/>
                    <a:pt x="1804" y="5440"/>
                    <a:pt x="1550" y="4006"/>
                  </a:cubicBezTo>
                  <a:cubicBezTo>
                    <a:pt x="1247" y="2456"/>
                    <a:pt x="2250" y="936"/>
                    <a:pt x="3769" y="571"/>
                  </a:cubicBezTo>
                  <a:cubicBezTo>
                    <a:pt x="4013" y="480"/>
                    <a:pt x="4256" y="480"/>
                    <a:pt x="4529" y="480"/>
                  </a:cubicBezTo>
                  <a:close/>
                  <a:moveTo>
                    <a:pt x="4479" y="1"/>
                  </a:moveTo>
                  <a:cubicBezTo>
                    <a:pt x="3484" y="1"/>
                    <a:pt x="2479" y="422"/>
                    <a:pt x="1763" y="1331"/>
                  </a:cubicBezTo>
                  <a:cubicBezTo>
                    <a:pt x="0" y="3580"/>
                    <a:pt x="1581" y="6924"/>
                    <a:pt x="4468" y="6924"/>
                  </a:cubicBezTo>
                  <a:cubicBezTo>
                    <a:pt x="6748" y="6924"/>
                    <a:pt x="8390" y="4826"/>
                    <a:pt x="7873" y="2638"/>
                  </a:cubicBezTo>
                  <a:cubicBezTo>
                    <a:pt x="7453" y="957"/>
                    <a:pt x="5978" y="1"/>
                    <a:pt x="4479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51"/>
            <p:cNvSpPr/>
            <p:nvPr/>
          </p:nvSpPr>
          <p:spPr>
            <a:xfrm>
              <a:off x="7598788" y="2983225"/>
              <a:ext cx="136050" cy="172950"/>
            </a:xfrm>
            <a:custGeom>
              <a:avLst/>
              <a:gdLst/>
              <a:ahLst/>
              <a:cxnLst/>
              <a:rect l="l" t="t" r="r" b="b"/>
              <a:pathLst>
                <a:path w="5442" h="6918" extrusionOk="0">
                  <a:moveTo>
                    <a:pt x="2523" y="444"/>
                  </a:moveTo>
                  <a:lnTo>
                    <a:pt x="2523" y="474"/>
                  </a:lnTo>
                  <a:cubicBezTo>
                    <a:pt x="3040" y="474"/>
                    <a:pt x="3557" y="717"/>
                    <a:pt x="3891" y="1143"/>
                  </a:cubicBezTo>
                  <a:cubicBezTo>
                    <a:pt x="4408" y="1720"/>
                    <a:pt x="4712" y="2450"/>
                    <a:pt x="4773" y="3210"/>
                  </a:cubicBezTo>
                  <a:cubicBezTo>
                    <a:pt x="4955" y="4851"/>
                    <a:pt x="4165" y="6280"/>
                    <a:pt x="3010" y="6432"/>
                  </a:cubicBezTo>
                  <a:cubicBezTo>
                    <a:pt x="2958" y="6437"/>
                    <a:pt x="2906" y="6440"/>
                    <a:pt x="2854" y="6440"/>
                  </a:cubicBezTo>
                  <a:cubicBezTo>
                    <a:pt x="1758" y="6440"/>
                    <a:pt x="752" y="5233"/>
                    <a:pt x="578" y="3666"/>
                  </a:cubicBezTo>
                  <a:cubicBezTo>
                    <a:pt x="456" y="2906"/>
                    <a:pt x="608" y="2146"/>
                    <a:pt x="973" y="1477"/>
                  </a:cubicBezTo>
                  <a:cubicBezTo>
                    <a:pt x="1247" y="930"/>
                    <a:pt x="1764" y="535"/>
                    <a:pt x="2341" y="444"/>
                  </a:cubicBezTo>
                  <a:close/>
                  <a:moveTo>
                    <a:pt x="2538" y="1"/>
                  </a:moveTo>
                  <a:cubicBezTo>
                    <a:pt x="1739" y="1"/>
                    <a:pt x="951" y="434"/>
                    <a:pt x="578" y="1264"/>
                  </a:cubicBezTo>
                  <a:cubicBezTo>
                    <a:pt x="153" y="2024"/>
                    <a:pt x="1" y="2875"/>
                    <a:pt x="122" y="3757"/>
                  </a:cubicBezTo>
                  <a:cubicBezTo>
                    <a:pt x="305" y="5550"/>
                    <a:pt x="1490" y="6918"/>
                    <a:pt x="2827" y="6918"/>
                  </a:cubicBezTo>
                  <a:lnTo>
                    <a:pt x="3071" y="6918"/>
                  </a:lnTo>
                  <a:cubicBezTo>
                    <a:pt x="4469" y="6766"/>
                    <a:pt x="5441" y="5094"/>
                    <a:pt x="5229" y="3210"/>
                  </a:cubicBezTo>
                  <a:cubicBezTo>
                    <a:pt x="5168" y="2328"/>
                    <a:pt x="4803" y="1507"/>
                    <a:pt x="4256" y="839"/>
                  </a:cubicBezTo>
                  <a:cubicBezTo>
                    <a:pt x="3812" y="274"/>
                    <a:pt x="3172" y="1"/>
                    <a:pt x="2538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51"/>
            <p:cNvSpPr/>
            <p:nvPr/>
          </p:nvSpPr>
          <p:spPr>
            <a:xfrm>
              <a:off x="7546363" y="3054725"/>
              <a:ext cx="63850" cy="27750"/>
            </a:xfrm>
            <a:custGeom>
              <a:avLst/>
              <a:gdLst/>
              <a:ahLst/>
              <a:cxnLst/>
              <a:rect l="l" t="t" r="r" b="b"/>
              <a:pathLst>
                <a:path w="2554" h="1110" extrusionOk="0">
                  <a:moveTo>
                    <a:pt x="1623" y="0"/>
                  </a:moveTo>
                  <a:cubicBezTo>
                    <a:pt x="959" y="0"/>
                    <a:pt x="331" y="444"/>
                    <a:pt x="0" y="775"/>
                  </a:cubicBezTo>
                  <a:lnTo>
                    <a:pt x="335" y="1110"/>
                  </a:lnTo>
                  <a:cubicBezTo>
                    <a:pt x="380" y="1064"/>
                    <a:pt x="967" y="460"/>
                    <a:pt x="1604" y="460"/>
                  </a:cubicBezTo>
                  <a:cubicBezTo>
                    <a:pt x="1820" y="460"/>
                    <a:pt x="2042" y="529"/>
                    <a:pt x="2250" y="714"/>
                  </a:cubicBezTo>
                  <a:lnTo>
                    <a:pt x="2553" y="350"/>
                  </a:lnTo>
                  <a:cubicBezTo>
                    <a:pt x="2253" y="97"/>
                    <a:pt x="1934" y="0"/>
                    <a:pt x="1623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51"/>
            <p:cNvSpPr/>
            <p:nvPr/>
          </p:nvSpPr>
          <p:spPr>
            <a:xfrm>
              <a:off x="7163363" y="3076375"/>
              <a:ext cx="231050" cy="69925"/>
            </a:xfrm>
            <a:custGeom>
              <a:avLst/>
              <a:gdLst/>
              <a:ahLst/>
              <a:cxnLst/>
              <a:rect l="l" t="t" r="r" b="b"/>
              <a:pathLst>
                <a:path w="9242" h="2797" extrusionOk="0">
                  <a:moveTo>
                    <a:pt x="9241" y="0"/>
                  </a:moveTo>
                  <a:cubicBezTo>
                    <a:pt x="8968" y="0"/>
                    <a:pt x="2736" y="122"/>
                    <a:pt x="1794" y="395"/>
                  </a:cubicBezTo>
                  <a:cubicBezTo>
                    <a:pt x="791" y="669"/>
                    <a:pt x="62" y="2432"/>
                    <a:pt x="1" y="2645"/>
                  </a:cubicBezTo>
                  <a:lnTo>
                    <a:pt x="426" y="2797"/>
                  </a:lnTo>
                  <a:cubicBezTo>
                    <a:pt x="609" y="2310"/>
                    <a:pt x="1247" y="1003"/>
                    <a:pt x="1916" y="821"/>
                  </a:cubicBezTo>
                  <a:cubicBezTo>
                    <a:pt x="2645" y="608"/>
                    <a:pt x="7448" y="487"/>
                    <a:pt x="9241" y="456"/>
                  </a:cubicBezTo>
                  <a:lnTo>
                    <a:pt x="9241" y="0"/>
                  </a:ln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51"/>
            <p:cNvSpPr/>
            <p:nvPr/>
          </p:nvSpPr>
          <p:spPr>
            <a:xfrm>
              <a:off x="7123863" y="3073200"/>
              <a:ext cx="159600" cy="169125"/>
            </a:xfrm>
            <a:custGeom>
              <a:avLst/>
              <a:gdLst/>
              <a:ahLst/>
              <a:cxnLst/>
              <a:rect l="l" t="t" r="r" b="b"/>
              <a:pathLst>
                <a:path w="6384" h="6765" extrusionOk="0">
                  <a:moveTo>
                    <a:pt x="2137" y="0"/>
                  </a:moveTo>
                  <a:cubicBezTo>
                    <a:pt x="1930" y="0"/>
                    <a:pt x="1733" y="48"/>
                    <a:pt x="1550" y="158"/>
                  </a:cubicBezTo>
                  <a:cubicBezTo>
                    <a:pt x="0" y="1100"/>
                    <a:pt x="2067" y="6024"/>
                    <a:pt x="3921" y="6632"/>
                  </a:cubicBezTo>
                  <a:cubicBezTo>
                    <a:pt x="4150" y="6722"/>
                    <a:pt x="4385" y="6765"/>
                    <a:pt x="4615" y="6765"/>
                  </a:cubicBezTo>
                  <a:cubicBezTo>
                    <a:pt x="5396" y="6765"/>
                    <a:pt x="6125" y="6275"/>
                    <a:pt x="6383" y="5477"/>
                  </a:cubicBezTo>
                  <a:lnTo>
                    <a:pt x="5654" y="2589"/>
                  </a:lnTo>
                  <a:cubicBezTo>
                    <a:pt x="5654" y="2589"/>
                    <a:pt x="3653" y="0"/>
                    <a:pt x="2137" y="0"/>
                  </a:cubicBezTo>
                  <a:close/>
                </a:path>
              </a:pathLst>
            </a:custGeom>
            <a:solidFill>
              <a:srgbClr val="EB9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51"/>
            <p:cNvSpPr/>
            <p:nvPr/>
          </p:nvSpPr>
          <p:spPr>
            <a:xfrm>
              <a:off x="7177038" y="3112850"/>
              <a:ext cx="82350" cy="103700"/>
            </a:xfrm>
            <a:custGeom>
              <a:avLst/>
              <a:gdLst/>
              <a:ahLst/>
              <a:cxnLst/>
              <a:rect l="l" t="t" r="r" b="b"/>
              <a:pathLst>
                <a:path w="3294" h="4148" extrusionOk="0">
                  <a:moveTo>
                    <a:pt x="31" y="0"/>
                  </a:moveTo>
                  <a:cubicBezTo>
                    <a:pt x="1" y="0"/>
                    <a:pt x="1" y="31"/>
                    <a:pt x="31" y="31"/>
                  </a:cubicBezTo>
                  <a:cubicBezTo>
                    <a:pt x="1369" y="517"/>
                    <a:pt x="2098" y="1672"/>
                    <a:pt x="2615" y="2888"/>
                  </a:cubicBezTo>
                  <a:cubicBezTo>
                    <a:pt x="2372" y="2608"/>
                    <a:pt x="2073" y="2408"/>
                    <a:pt x="1737" y="2408"/>
                  </a:cubicBezTo>
                  <a:cubicBezTo>
                    <a:pt x="1525" y="2408"/>
                    <a:pt x="1300" y="2487"/>
                    <a:pt x="1065" y="2675"/>
                  </a:cubicBezTo>
                  <a:cubicBezTo>
                    <a:pt x="1034" y="2706"/>
                    <a:pt x="1065" y="2736"/>
                    <a:pt x="1095" y="2736"/>
                  </a:cubicBezTo>
                  <a:cubicBezTo>
                    <a:pt x="1222" y="2694"/>
                    <a:pt x="1353" y="2673"/>
                    <a:pt x="1483" y="2673"/>
                  </a:cubicBezTo>
                  <a:cubicBezTo>
                    <a:pt x="1822" y="2673"/>
                    <a:pt x="2152" y="2815"/>
                    <a:pt x="2372" y="3101"/>
                  </a:cubicBezTo>
                  <a:cubicBezTo>
                    <a:pt x="2645" y="3405"/>
                    <a:pt x="2858" y="3739"/>
                    <a:pt x="3041" y="4104"/>
                  </a:cubicBezTo>
                  <a:cubicBezTo>
                    <a:pt x="3061" y="4134"/>
                    <a:pt x="3098" y="4148"/>
                    <a:pt x="3136" y="4148"/>
                  </a:cubicBezTo>
                  <a:cubicBezTo>
                    <a:pt x="3213" y="4148"/>
                    <a:pt x="3294" y="4094"/>
                    <a:pt x="3253" y="4013"/>
                  </a:cubicBezTo>
                  <a:lnTo>
                    <a:pt x="3253" y="3982"/>
                  </a:lnTo>
                  <a:cubicBezTo>
                    <a:pt x="3192" y="2310"/>
                    <a:pt x="1825" y="61"/>
                    <a:pt x="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51"/>
            <p:cNvSpPr/>
            <p:nvPr/>
          </p:nvSpPr>
          <p:spPr>
            <a:xfrm>
              <a:off x="7225688" y="3216200"/>
              <a:ext cx="22050" cy="19200"/>
            </a:xfrm>
            <a:custGeom>
              <a:avLst/>
              <a:gdLst/>
              <a:ahLst/>
              <a:cxnLst/>
              <a:rect l="l" t="t" r="r" b="b"/>
              <a:pathLst>
                <a:path w="882" h="768" extrusionOk="0">
                  <a:moveTo>
                    <a:pt x="487" y="0"/>
                  </a:moveTo>
                  <a:cubicBezTo>
                    <a:pt x="152" y="0"/>
                    <a:pt x="0" y="426"/>
                    <a:pt x="213" y="669"/>
                  </a:cubicBezTo>
                  <a:cubicBezTo>
                    <a:pt x="290" y="736"/>
                    <a:pt x="385" y="767"/>
                    <a:pt x="480" y="767"/>
                  </a:cubicBezTo>
                  <a:cubicBezTo>
                    <a:pt x="683" y="767"/>
                    <a:pt x="882" y="624"/>
                    <a:pt x="882" y="395"/>
                  </a:cubicBezTo>
                  <a:cubicBezTo>
                    <a:pt x="882" y="183"/>
                    <a:pt x="699" y="0"/>
                    <a:pt x="4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51"/>
            <p:cNvSpPr/>
            <p:nvPr/>
          </p:nvSpPr>
          <p:spPr>
            <a:xfrm>
              <a:off x="7207438" y="3203075"/>
              <a:ext cx="12950" cy="12575"/>
            </a:xfrm>
            <a:custGeom>
              <a:avLst/>
              <a:gdLst/>
              <a:ahLst/>
              <a:cxnLst/>
              <a:rect l="l" t="t" r="r" b="b"/>
              <a:pathLst>
                <a:path w="518" h="503" extrusionOk="0">
                  <a:moveTo>
                    <a:pt x="259" y="1"/>
                  </a:moveTo>
                  <a:cubicBezTo>
                    <a:pt x="130" y="1"/>
                    <a:pt x="1" y="84"/>
                    <a:pt x="1" y="252"/>
                  </a:cubicBezTo>
                  <a:cubicBezTo>
                    <a:pt x="1" y="419"/>
                    <a:pt x="130" y="502"/>
                    <a:pt x="259" y="502"/>
                  </a:cubicBezTo>
                  <a:cubicBezTo>
                    <a:pt x="388" y="502"/>
                    <a:pt x="517" y="419"/>
                    <a:pt x="517" y="252"/>
                  </a:cubicBezTo>
                  <a:cubicBezTo>
                    <a:pt x="517" y="84"/>
                    <a:pt x="388" y="1"/>
                    <a:pt x="2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51"/>
            <p:cNvSpPr/>
            <p:nvPr/>
          </p:nvSpPr>
          <p:spPr>
            <a:xfrm>
              <a:off x="7363213" y="3679225"/>
              <a:ext cx="174800" cy="135025"/>
            </a:xfrm>
            <a:custGeom>
              <a:avLst/>
              <a:gdLst/>
              <a:ahLst/>
              <a:cxnLst/>
              <a:rect l="l" t="t" r="r" b="b"/>
              <a:pathLst>
                <a:path w="6992" h="5401" extrusionOk="0">
                  <a:moveTo>
                    <a:pt x="3719" y="0"/>
                  </a:moveTo>
                  <a:cubicBezTo>
                    <a:pt x="3329" y="0"/>
                    <a:pt x="2917" y="113"/>
                    <a:pt x="2493" y="385"/>
                  </a:cubicBezTo>
                  <a:cubicBezTo>
                    <a:pt x="1" y="1996"/>
                    <a:pt x="2615" y="5400"/>
                    <a:pt x="2615" y="5400"/>
                  </a:cubicBezTo>
                  <a:lnTo>
                    <a:pt x="6992" y="2604"/>
                  </a:lnTo>
                  <a:cubicBezTo>
                    <a:pt x="6992" y="2604"/>
                    <a:pt x="5596" y="0"/>
                    <a:pt x="3719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51"/>
            <p:cNvSpPr/>
            <p:nvPr/>
          </p:nvSpPr>
          <p:spPr>
            <a:xfrm>
              <a:off x="7426288" y="3741275"/>
              <a:ext cx="528925" cy="777400"/>
            </a:xfrm>
            <a:custGeom>
              <a:avLst/>
              <a:gdLst/>
              <a:ahLst/>
              <a:cxnLst/>
              <a:rect l="l" t="t" r="r" b="b"/>
              <a:pathLst>
                <a:path w="21157" h="31096" extrusionOk="0">
                  <a:moveTo>
                    <a:pt x="4378" y="0"/>
                  </a:moveTo>
                  <a:lnTo>
                    <a:pt x="1" y="2797"/>
                  </a:lnTo>
                  <a:lnTo>
                    <a:pt x="16293" y="28329"/>
                  </a:lnTo>
                  <a:lnTo>
                    <a:pt x="19940" y="30426"/>
                  </a:lnTo>
                  <a:lnTo>
                    <a:pt x="21156" y="31095"/>
                  </a:lnTo>
                  <a:lnTo>
                    <a:pt x="21035" y="29727"/>
                  </a:lnTo>
                  <a:lnTo>
                    <a:pt x="20670" y="25533"/>
                  </a:lnTo>
                  <a:lnTo>
                    <a:pt x="4378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51"/>
            <p:cNvSpPr/>
            <p:nvPr/>
          </p:nvSpPr>
          <p:spPr>
            <a:xfrm>
              <a:off x="7924788" y="4484450"/>
              <a:ext cx="30425" cy="34225"/>
            </a:xfrm>
            <a:custGeom>
              <a:avLst/>
              <a:gdLst/>
              <a:ahLst/>
              <a:cxnLst/>
              <a:rect l="l" t="t" r="r" b="b"/>
              <a:pathLst>
                <a:path w="1217" h="1369" extrusionOk="0">
                  <a:moveTo>
                    <a:pt x="1095" y="0"/>
                  </a:moveTo>
                  <a:lnTo>
                    <a:pt x="0" y="699"/>
                  </a:lnTo>
                  <a:lnTo>
                    <a:pt x="1216" y="1368"/>
                  </a:lnTo>
                  <a:lnTo>
                    <a:pt x="1095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51"/>
            <p:cNvSpPr/>
            <p:nvPr/>
          </p:nvSpPr>
          <p:spPr>
            <a:xfrm>
              <a:off x="7414888" y="3731400"/>
              <a:ext cx="143650" cy="107175"/>
            </a:xfrm>
            <a:custGeom>
              <a:avLst/>
              <a:gdLst/>
              <a:ahLst/>
              <a:cxnLst/>
              <a:rect l="l" t="t" r="r" b="b"/>
              <a:pathLst>
                <a:path w="5746" h="4287" extrusionOk="0">
                  <a:moveTo>
                    <a:pt x="5107" y="0"/>
                  </a:moveTo>
                  <a:lnTo>
                    <a:pt x="1" y="3283"/>
                  </a:lnTo>
                  <a:lnTo>
                    <a:pt x="639" y="4286"/>
                  </a:lnTo>
                  <a:lnTo>
                    <a:pt x="5746" y="1034"/>
                  </a:lnTo>
                  <a:lnTo>
                    <a:pt x="5107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51"/>
            <p:cNvSpPr/>
            <p:nvPr/>
          </p:nvSpPr>
          <p:spPr>
            <a:xfrm>
              <a:off x="7432363" y="3760275"/>
              <a:ext cx="144425" cy="106400"/>
            </a:xfrm>
            <a:custGeom>
              <a:avLst/>
              <a:gdLst/>
              <a:ahLst/>
              <a:cxnLst/>
              <a:rect l="l" t="t" r="r" b="b"/>
              <a:pathLst>
                <a:path w="5777" h="4256" extrusionOk="0">
                  <a:moveTo>
                    <a:pt x="5107" y="0"/>
                  </a:moveTo>
                  <a:lnTo>
                    <a:pt x="1" y="3253"/>
                  </a:lnTo>
                  <a:lnTo>
                    <a:pt x="639" y="4256"/>
                  </a:lnTo>
                  <a:lnTo>
                    <a:pt x="5776" y="1003"/>
                  </a:lnTo>
                  <a:lnTo>
                    <a:pt x="5107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51"/>
            <p:cNvSpPr/>
            <p:nvPr/>
          </p:nvSpPr>
          <p:spPr>
            <a:xfrm>
              <a:off x="7449088" y="3840050"/>
              <a:ext cx="165675" cy="254600"/>
            </a:xfrm>
            <a:custGeom>
              <a:avLst/>
              <a:gdLst/>
              <a:ahLst/>
              <a:cxnLst/>
              <a:rect l="l" t="t" r="r" b="b"/>
              <a:pathLst>
                <a:path w="6627" h="10184" extrusionOk="0">
                  <a:moveTo>
                    <a:pt x="1642" y="1"/>
                  </a:moveTo>
                  <a:lnTo>
                    <a:pt x="1" y="1065"/>
                  </a:lnTo>
                  <a:lnTo>
                    <a:pt x="5989" y="10183"/>
                  </a:lnTo>
                  <a:lnTo>
                    <a:pt x="6627" y="9819"/>
                  </a:lnTo>
                  <a:lnTo>
                    <a:pt x="164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51"/>
            <p:cNvSpPr/>
            <p:nvPr/>
          </p:nvSpPr>
          <p:spPr>
            <a:xfrm>
              <a:off x="6335088" y="3471275"/>
              <a:ext cx="1162525" cy="1241100"/>
            </a:xfrm>
            <a:custGeom>
              <a:avLst/>
              <a:gdLst/>
              <a:ahLst/>
              <a:cxnLst/>
              <a:rect l="l" t="t" r="r" b="b"/>
              <a:pathLst>
                <a:path w="46501" h="49644" extrusionOk="0">
                  <a:moveTo>
                    <a:pt x="35157" y="1"/>
                  </a:moveTo>
                  <a:cubicBezTo>
                    <a:pt x="33752" y="1"/>
                    <a:pt x="30884" y="2261"/>
                    <a:pt x="27296" y="6059"/>
                  </a:cubicBezTo>
                  <a:cubicBezTo>
                    <a:pt x="14560" y="19554"/>
                    <a:pt x="1" y="42473"/>
                    <a:pt x="5897" y="47549"/>
                  </a:cubicBezTo>
                  <a:cubicBezTo>
                    <a:pt x="7619" y="49028"/>
                    <a:pt x="10833" y="49643"/>
                    <a:pt x="14824" y="49643"/>
                  </a:cubicBezTo>
                  <a:cubicBezTo>
                    <a:pt x="23378" y="49643"/>
                    <a:pt x="35503" y="46819"/>
                    <a:pt x="44165" y="43628"/>
                  </a:cubicBezTo>
                  <a:cubicBezTo>
                    <a:pt x="46501" y="42771"/>
                    <a:pt x="37798" y="22483"/>
                    <a:pt x="35025" y="22483"/>
                  </a:cubicBezTo>
                  <a:cubicBezTo>
                    <a:pt x="34946" y="22483"/>
                    <a:pt x="34872" y="22500"/>
                    <a:pt x="34804" y="22533"/>
                  </a:cubicBezTo>
                  <a:cubicBezTo>
                    <a:pt x="32190" y="23840"/>
                    <a:pt x="29515" y="24995"/>
                    <a:pt x="26749" y="25968"/>
                  </a:cubicBezTo>
                  <a:cubicBezTo>
                    <a:pt x="26743" y="25969"/>
                    <a:pt x="26737" y="25970"/>
                    <a:pt x="26731" y="25970"/>
                  </a:cubicBezTo>
                  <a:cubicBezTo>
                    <a:pt x="26145" y="25970"/>
                    <a:pt x="29676" y="17853"/>
                    <a:pt x="34013" y="8034"/>
                  </a:cubicBezTo>
                  <a:cubicBezTo>
                    <a:pt x="36500" y="2413"/>
                    <a:pt x="36609" y="1"/>
                    <a:pt x="35157" y="1"/>
                  </a:cubicBezTo>
                  <a:close/>
                </a:path>
              </a:pathLst>
            </a:custGeom>
            <a:solidFill>
              <a:srgbClr val="EB9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1"/>
            <p:cNvSpPr/>
            <p:nvPr/>
          </p:nvSpPr>
          <p:spPr>
            <a:xfrm>
              <a:off x="7167938" y="3871825"/>
              <a:ext cx="805500" cy="737275"/>
            </a:xfrm>
            <a:custGeom>
              <a:avLst/>
              <a:gdLst/>
              <a:ahLst/>
              <a:cxnLst/>
              <a:rect l="l" t="t" r="r" b="b"/>
              <a:pathLst>
                <a:path w="32220" h="29491" extrusionOk="0">
                  <a:moveTo>
                    <a:pt x="16656" y="1"/>
                  </a:moveTo>
                  <a:cubicBezTo>
                    <a:pt x="12772" y="1"/>
                    <a:pt x="0" y="7210"/>
                    <a:pt x="0" y="7210"/>
                  </a:cubicBezTo>
                  <a:lnTo>
                    <a:pt x="5107" y="29490"/>
                  </a:lnTo>
                  <a:cubicBezTo>
                    <a:pt x="8329" y="28244"/>
                    <a:pt x="11642" y="27271"/>
                    <a:pt x="15046" y="26572"/>
                  </a:cubicBezTo>
                  <a:cubicBezTo>
                    <a:pt x="18055" y="25995"/>
                    <a:pt x="22888" y="26056"/>
                    <a:pt x="24408" y="23259"/>
                  </a:cubicBezTo>
                  <a:cubicBezTo>
                    <a:pt x="24925" y="22195"/>
                    <a:pt x="25046" y="20979"/>
                    <a:pt x="24773" y="19855"/>
                  </a:cubicBezTo>
                  <a:cubicBezTo>
                    <a:pt x="24773" y="19855"/>
                    <a:pt x="27265" y="18001"/>
                    <a:pt x="27052" y="16207"/>
                  </a:cubicBezTo>
                  <a:cubicBezTo>
                    <a:pt x="26870" y="15083"/>
                    <a:pt x="26353" y="14049"/>
                    <a:pt x="25563" y="13229"/>
                  </a:cubicBezTo>
                  <a:cubicBezTo>
                    <a:pt x="25563" y="13229"/>
                    <a:pt x="28268" y="11770"/>
                    <a:pt x="27843" y="9946"/>
                  </a:cubicBezTo>
                  <a:cubicBezTo>
                    <a:pt x="27569" y="8912"/>
                    <a:pt x="26931" y="8031"/>
                    <a:pt x="26049" y="7423"/>
                  </a:cubicBezTo>
                  <a:lnTo>
                    <a:pt x="26049" y="7423"/>
                  </a:lnTo>
                  <a:cubicBezTo>
                    <a:pt x="26049" y="7423"/>
                    <a:pt x="26714" y="7489"/>
                    <a:pt x="27604" y="7489"/>
                  </a:cubicBezTo>
                  <a:cubicBezTo>
                    <a:pt x="29408" y="7489"/>
                    <a:pt x="32139" y="7217"/>
                    <a:pt x="32159" y="5569"/>
                  </a:cubicBezTo>
                  <a:cubicBezTo>
                    <a:pt x="32220" y="1800"/>
                    <a:pt x="19940" y="219"/>
                    <a:pt x="16839" y="7"/>
                  </a:cubicBezTo>
                  <a:cubicBezTo>
                    <a:pt x="16781" y="3"/>
                    <a:pt x="16720" y="1"/>
                    <a:pt x="16656" y="1"/>
                  </a:cubicBezTo>
                  <a:close/>
                </a:path>
              </a:pathLst>
            </a:custGeom>
            <a:solidFill>
              <a:srgbClr val="EB9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1"/>
            <p:cNvSpPr/>
            <p:nvPr/>
          </p:nvSpPr>
          <p:spPr>
            <a:xfrm>
              <a:off x="7566863" y="4020150"/>
              <a:ext cx="253075" cy="39550"/>
            </a:xfrm>
            <a:custGeom>
              <a:avLst/>
              <a:gdLst/>
              <a:ahLst/>
              <a:cxnLst/>
              <a:rect l="l" t="t" r="r" b="b"/>
              <a:pathLst>
                <a:path w="10123" h="1582" extrusionOk="0">
                  <a:moveTo>
                    <a:pt x="92" y="1"/>
                  </a:moveTo>
                  <a:cubicBezTo>
                    <a:pt x="1" y="1"/>
                    <a:pt x="1" y="92"/>
                    <a:pt x="92" y="92"/>
                  </a:cubicBezTo>
                  <a:cubicBezTo>
                    <a:pt x="3405" y="274"/>
                    <a:pt x="6749" y="1308"/>
                    <a:pt x="10032" y="1581"/>
                  </a:cubicBezTo>
                  <a:cubicBezTo>
                    <a:pt x="10123" y="1581"/>
                    <a:pt x="10123" y="1460"/>
                    <a:pt x="10062" y="1429"/>
                  </a:cubicBezTo>
                  <a:cubicBezTo>
                    <a:pt x="6840" y="426"/>
                    <a:pt x="3405" y="183"/>
                    <a:pt x="9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51"/>
            <p:cNvSpPr/>
            <p:nvPr/>
          </p:nvSpPr>
          <p:spPr>
            <a:xfrm>
              <a:off x="7563838" y="4191700"/>
              <a:ext cx="244700" cy="12225"/>
            </a:xfrm>
            <a:custGeom>
              <a:avLst/>
              <a:gdLst/>
              <a:ahLst/>
              <a:cxnLst/>
              <a:rect l="l" t="t" r="r" b="b"/>
              <a:pathLst>
                <a:path w="9788" h="489" extrusionOk="0">
                  <a:moveTo>
                    <a:pt x="7766" y="0"/>
                  </a:moveTo>
                  <a:cubicBezTo>
                    <a:pt x="7640" y="0"/>
                    <a:pt x="7513" y="3"/>
                    <a:pt x="7387" y="8"/>
                  </a:cubicBezTo>
                  <a:cubicBezTo>
                    <a:pt x="6566" y="8"/>
                    <a:pt x="5776" y="8"/>
                    <a:pt x="4955" y="38"/>
                  </a:cubicBezTo>
                  <a:cubicBezTo>
                    <a:pt x="3344" y="69"/>
                    <a:pt x="1703" y="160"/>
                    <a:pt x="92" y="282"/>
                  </a:cubicBezTo>
                  <a:cubicBezTo>
                    <a:pt x="31" y="282"/>
                    <a:pt x="0" y="403"/>
                    <a:pt x="92" y="403"/>
                  </a:cubicBezTo>
                  <a:cubicBezTo>
                    <a:pt x="1231" y="382"/>
                    <a:pt x="2370" y="360"/>
                    <a:pt x="3520" y="360"/>
                  </a:cubicBezTo>
                  <a:cubicBezTo>
                    <a:pt x="3996" y="360"/>
                    <a:pt x="4474" y="364"/>
                    <a:pt x="4955" y="373"/>
                  </a:cubicBezTo>
                  <a:cubicBezTo>
                    <a:pt x="5745" y="403"/>
                    <a:pt x="6566" y="403"/>
                    <a:pt x="7387" y="434"/>
                  </a:cubicBezTo>
                  <a:cubicBezTo>
                    <a:pt x="7705" y="472"/>
                    <a:pt x="8023" y="489"/>
                    <a:pt x="8341" y="489"/>
                  </a:cubicBezTo>
                  <a:cubicBezTo>
                    <a:pt x="8783" y="489"/>
                    <a:pt x="9225" y="456"/>
                    <a:pt x="9666" y="403"/>
                  </a:cubicBezTo>
                  <a:cubicBezTo>
                    <a:pt x="9757" y="403"/>
                    <a:pt x="9788" y="221"/>
                    <a:pt x="9666" y="190"/>
                  </a:cubicBezTo>
                  <a:cubicBezTo>
                    <a:pt x="9033" y="64"/>
                    <a:pt x="8400" y="0"/>
                    <a:pt x="776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51"/>
            <p:cNvSpPr/>
            <p:nvPr/>
          </p:nvSpPr>
          <p:spPr>
            <a:xfrm>
              <a:off x="7566863" y="4365100"/>
              <a:ext cx="220400" cy="9975"/>
            </a:xfrm>
            <a:custGeom>
              <a:avLst/>
              <a:gdLst/>
              <a:ahLst/>
              <a:cxnLst/>
              <a:rect l="l" t="t" r="r" b="b"/>
              <a:pathLst>
                <a:path w="8816" h="399" extrusionOk="0">
                  <a:moveTo>
                    <a:pt x="7874" y="1"/>
                  </a:moveTo>
                  <a:cubicBezTo>
                    <a:pt x="7476" y="1"/>
                    <a:pt x="7074" y="46"/>
                    <a:pt x="6718" y="63"/>
                  </a:cubicBezTo>
                  <a:cubicBezTo>
                    <a:pt x="5958" y="93"/>
                    <a:pt x="5229" y="124"/>
                    <a:pt x="4500" y="154"/>
                  </a:cubicBezTo>
                  <a:cubicBezTo>
                    <a:pt x="3010" y="215"/>
                    <a:pt x="1521" y="245"/>
                    <a:pt x="62" y="245"/>
                  </a:cubicBezTo>
                  <a:cubicBezTo>
                    <a:pt x="1" y="276"/>
                    <a:pt x="1" y="367"/>
                    <a:pt x="62" y="367"/>
                  </a:cubicBezTo>
                  <a:cubicBezTo>
                    <a:pt x="1582" y="367"/>
                    <a:pt x="3071" y="397"/>
                    <a:pt x="4560" y="397"/>
                  </a:cubicBezTo>
                  <a:lnTo>
                    <a:pt x="6779" y="397"/>
                  </a:lnTo>
                  <a:cubicBezTo>
                    <a:pt x="6907" y="397"/>
                    <a:pt x="7041" y="399"/>
                    <a:pt x="7177" y="399"/>
                  </a:cubicBezTo>
                  <a:cubicBezTo>
                    <a:pt x="7725" y="399"/>
                    <a:pt x="8323" y="379"/>
                    <a:pt x="8785" y="185"/>
                  </a:cubicBezTo>
                  <a:cubicBezTo>
                    <a:pt x="8816" y="154"/>
                    <a:pt x="8816" y="124"/>
                    <a:pt x="8785" y="124"/>
                  </a:cubicBezTo>
                  <a:cubicBezTo>
                    <a:pt x="8502" y="30"/>
                    <a:pt x="8190" y="1"/>
                    <a:pt x="78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51"/>
            <p:cNvSpPr/>
            <p:nvPr/>
          </p:nvSpPr>
          <p:spPr>
            <a:xfrm>
              <a:off x="6344213" y="3460375"/>
              <a:ext cx="935250" cy="1267825"/>
            </a:xfrm>
            <a:custGeom>
              <a:avLst/>
              <a:gdLst/>
              <a:ahLst/>
              <a:cxnLst/>
              <a:rect l="l" t="t" r="r" b="b"/>
              <a:pathLst>
                <a:path w="37410" h="50713" extrusionOk="0">
                  <a:moveTo>
                    <a:pt x="34847" y="1"/>
                  </a:moveTo>
                  <a:cubicBezTo>
                    <a:pt x="34425" y="1"/>
                    <a:pt x="33881" y="176"/>
                    <a:pt x="33192" y="568"/>
                  </a:cubicBezTo>
                  <a:cubicBezTo>
                    <a:pt x="24074" y="5796"/>
                    <a:pt x="0" y="37559"/>
                    <a:pt x="3952" y="46647"/>
                  </a:cubicBezTo>
                  <a:cubicBezTo>
                    <a:pt x="5273" y="49701"/>
                    <a:pt x="9469" y="50713"/>
                    <a:pt x="14451" y="50713"/>
                  </a:cubicBezTo>
                  <a:cubicBezTo>
                    <a:pt x="24247" y="50713"/>
                    <a:pt x="37083" y="46799"/>
                    <a:pt x="37083" y="46799"/>
                  </a:cubicBezTo>
                  <a:lnTo>
                    <a:pt x="35290" y="22422"/>
                  </a:lnTo>
                  <a:cubicBezTo>
                    <a:pt x="35290" y="22422"/>
                    <a:pt x="28272" y="26097"/>
                    <a:pt x="27407" y="26097"/>
                  </a:cubicBezTo>
                  <a:cubicBezTo>
                    <a:pt x="27365" y="26097"/>
                    <a:pt x="27337" y="26088"/>
                    <a:pt x="27326" y="26070"/>
                  </a:cubicBezTo>
                  <a:cubicBezTo>
                    <a:pt x="27083" y="25674"/>
                    <a:pt x="31885" y="14732"/>
                    <a:pt x="33800" y="10264"/>
                  </a:cubicBezTo>
                  <a:cubicBezTo>
                    <a:pt x="35470" y="6454"/>
                    <a:pt x="37409" y="1"/>
                    <a:pt x="34847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51"/>
            <p:cNvSpPr/>
            <p:nvPr/>
          </p:nvSpPr>
          <p:spPr>
            <a:xfrm>
              <a:off x="7136013" y="4104175"/>
              <a:ext cx="47900" cy="489950"/>
            </a:xfrm>
            <a:custGeom>
              <a:avLst/>
              <a:gdLst/>
              <a:ahLst/>
              <a:cxnLst/>
              <a:rect l="l" t="t" r="r" b="b"/>
              <a:pathLst>
                <a:path w="1916" h="19598" extrusionOk="0">
                  <a:moveTo>
                    <a:pt x="77" y="0"/>
                  </a:moveTo>
                  <a:cubicBezTo>
                    <a:pt x="38" y="0"/>
                    <a:pt x="1" y="64"/>
                    <a:pt x="1" y="166"/>
                  </a:cubicBezTo>
                  <a:cubicBezTo>
                    <a:pt x="61" y="3084"/>
                    <a:pt x="1368" y="16336"/>
                    <a:pt x="1794" y="19558"/>
                  </a:cubicBezTo>
                  <a:cubicBezTo>
                    <a:pt x="1794" y="19583"/>
                    <a:pt x="1815" y="19598"/>
                    <a:pt x="1839" y="19598"/>
                  </a:cubicBezTo>
                  <a:cubicBezTo>
                    <a:pt x="1874" y="19598"/>
                    <a:pt x="1916" y="19568"/>
                    <a:pt x="1916" y="19497"/>
                  </a:cubicBezTo>
                  <a:cubicBezTo>
                    <a:pt x="1672" y="16336"/>
                    <a:pt x="1672" y="9771"/>
                    <a:pt x="153" y="135"/>
                  </a:cubicBezTo>
                  <a:cubicBezTo>
                    <a:pt x="139" y="41"/>
                    <a:pt x="108" y="0"/>
                    <a:pt x="7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1"/>
            <p:cNvSpPr/>
            <p:nvPr/>
          </p:nvSpPr>
          <p:spPr>
            <a:xfrm>
              <a:off x="6760788" y="4021600"/>
              <a:ext cx="467725" cy="238825"/>
            </a:xfrm>
            <a:custGeom>
              <a:avLst/>
              <a:gdLst/>
              <a:ahLst/>
              <a:cxnLst/>
              <a:rect l="l" t="t" r="r" b="b"/>
              <a:pathLst>
                <a:path w="18709" h="9553" extrusionOk="0">
                  <a:moveTo>
                    <a:pt x="18508" y="0"/>
                  </a:moveTo>
                  <a:cubicBezTo>
                    <a:pt x="18497" y="0"/>
                    <a:pt x="18486" y="1"/>
                    <a:pt x="18475" y="3"/>
                  </a:cubicBezTo>
                  <a:cubicBezTo>
                    <a:pt x="17593" y="277"/>
                    <a:pt x="16773" y="642"/>
                    <a:pt x="15982" y="1037"/>
                  </a:cubicBezTo>
                  <a:cubicBezTo>
                    <a:pt x="15253" y="1371"/>
                    <a:pt x="14523" y="1706"/>
                    <a:pt x="13824" y="2070"/>
                  </a:cubicBezTo>
                  <a:cubicBezTo>
                    <a:pt x="12244" y="2830"/>
                    <a:pt x="10693" y="3590"/>
                    <a:pt x="9143" y="4380"/>
                  </a:cubicBezTo>
                  <a:cubicBezTo>
                    <a:pt x="7623" y="5201"/>
                    <a:pt x="6073" y="5991"/>
                    <a:pt x="4553" y="6842"/>
                  </a:cubicBezTo>
                  <a:cubicBezTo>
                    <a:pt x="3034" y="7663"/>
                    <a:pt x="1575" y="8605"/>
                    <a:pt x="55" y="9426"/>
                  </a:cubicBezTo>
                  <a:cubicBezTo>
                    <a:pt x="1" y="9453"/>
                    <a:pt x="43" y="9552"/>
                    <a:pt x="96" y="9552"/>
                  </a:cubicBezTo>
                  <a:cubicBezTo>
                    <a:pt x="102" y="9552"/>
                    <a:pt x="109" y="9551"/>
                    <a:pt x="116" y="9548"/>
                  </a:cubicBezTo>
                  <a:cubicBezTo>
                    <a:pt x="1666" y="8727"/>
                    <a:pt x="3277" y="8028"/>
                    <a:pt x="4827" y="7268"/>
                  </a:cubicBezTo>
                  <a:lnTo>
                    <a:pt x="9417" y="4988"/>
                  </a:lnTo>
                  <a:cubicBezTo>
                    <a:pt x="10937" y="4228"/>
                    <a:pt x="12456" y="3469"/>
                    <a:pt x="14007" y="2709"/>
                  </a:cubicBezTo>
                  <a:cubicBezTo>
                    <a:pt x="14766" y="2314"/>
                    <a:pt x="15496" y="1949"/>
                    <a:pt x="16225" y="1554"/>
                  </a:cubicBezTo>
                  <a:cubicBezTo>
                    <a:pt x="17046" y="1189"/>
                    <a:pt x="17836" y="763"/>
                    <a:pt x="18596" y="277"/>
                  </a:cubicBezTo>
                  <a:cubicBezTo>
                    <a:pt x="18709" y="165"/>
                    <a:pt x="18639" y="0"/>
                    <a:pt x="1850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1"/>
            <p:cNvSpPr/>
            <p:nvPr/>
          </p:nvSpPr>
          <p:spPr>
            <a:xfrm>
              <a:off x="7015963" y="3789850"/>
              <a:ext cx="149700" cy="336775"/>
            </a:xfrm>
            <a:custGeom>
              <a:avLst/>
              <a:gdLst/>
              <a:ahLst/>
              <a:cxnLst/>
              <a:rect l="l" t="t" r="r" b="b"/>
              <a:pathLst>
                <a:path w="5988" h="13471" extrusionOk="0">
                  <a:moveTo>
                    <a:pt x="5940" y="0"/>
                  </a:moveTo>
                  <a:cubicBezTo>
                    <a:pt x="5924" y="0"/>
                    <a:pt x="5908" y="10"/>
                    <a:pt x="5897" y="33"/>
                  </a:cubicBezTo>
                  <a:cubicBezTo>
                    <a:pt x="5289" y="1097"/>
                    <a:pt x="4742" y="2222"/>
                    <a:pt x="4255" y="3377"/>
                  </a:cubicBezTo>
                  <a:cubicBezTo>
                    <a:pt x="3739" y="4501"/>
                    <a:pt x="3222" y="5596"/>
                    <a:pt x="2736" y="6690"/>
                  </a:cubicBezTo>
                  <a:cubicBezTo>
                    <a:pt x="2249" y="7814"/>
                    <a:pt x="1733" y="8909"/>
                    <a:pt x="1277" y="10033"/>
                  </a:cubicBezTo>
                  <a:cubicBezTo>
                    <a:pt x="760" y="11128"/>
                    <a:pt x="334" y="12252"/>
                    <a:pt x="0" y="13407"/>
                  </a:cubicBezTo>
                  <a:cubicBezTo>
                    <a:pt x="0" y="13445"/>
                    <a:pt x="35" y="13471"/>
                    <a:pt x="69" y="13471"/>
                  </a:cubicBezTo>
                  <a:cubicBezTo>
                    <a:pt x="90" y="13471"/>
                    <a:pt x="110" y="13461"/>
                    <a:pt x="122" y="13438"/>
                  </a:cubicBezTo>
                  <a:cubicBezTo>
                    <a:pt x="760" y="12374"/>
                    <a:pt x="1307" y="11249"/>
                    <a:pt x="1793" y="10094"/>
                  </a:cubicBezTo>
                  <a:cubicBezTo>
                    <a:pt x="2310" y="9000"/>
                    <a:pt x="2766" y="7875"/>
                    <a:pt x="3252" y="6751"/>
                  </a:cubicBezTo>
                  <a:cubicBezTo>
                    <a:pt x="3465" y="6295"/>
                    <a:pt x="3648" y="5839"/>
                    <a:pt x="3860" y="5352"/>
                  </a:cubicBezTo>
                  <a:lnTo>
                    <a:pt x="4103" y="5048"/>
                  </a:lnTo>
                  <a:cubicBezTo>
                    <a:pt x="4316" y="4744"/>
                    <a:pt x="4529" y="4441"/>
                    <a:pt x="4742" y="4137"/>
                  </a:cubicBezTo>
                  <a:cubicBezTo>
                    <a:pt x="5167" y="3529"/>
                    <a:pt x="5562" y="2890"/>
                    <a:pt x="5958" y="2252"/>
                  </a:cubicBezTo>
                  <a:cubicBezTo>
                    <a:pt x="5988" y="2222"/>
                    <a:pt x="5958" y="2222"/>
                    <a:pt x="5958" y="2222"/>
                  </a:cubicBezTo>
                  <a:cubicBezTo>
                    <a:pt x="5471" y="2799"/>
                    <a:pt x="4985" y="3377"/>
                    <a:pt x="4529" y="3985"/>
                  </a:cubicBezTo>
                  <a:cubicBezTo>
                    <a:pt x="4438" y="4106"/>
                    <a:pt x="4377" y="4228"/>
                    <a:pt x="4286" y="4319"/>
                  </a:cubicBezTo>
                  <a:lnTo>
                    <a:pt x="4651" y="3377"/>
                  </a:lnTo>
                  <a:cubicBezTo>
                    <a:pt x="5167" y="2313"/>
                    <a:pt x="5593" y="1188"/>
                    <a:pt x="5988" y="64"/>
                  </a:cubicBezTo>
                  <a:cubicBezTo>
                    <a:pt x="5988" y="26"/>
                    <a:pt x="5965" y="0"/>
                    <a:pt x="59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1"/>
            <p:cNvSpPr/>
            <p:nvPr/>
          </p:nvSpPr>
          <p:spPr>
            <a:xfrm>
              <a:off x="7129938" y="3454800"/>
              <a:ext cx="242425" cy="499275"/>
            </a:xfrm>
            <a:custGeom>
              <a:avLst/>
              <a:gdLst/>
              <a:ahLst/>
              <a:cxnLst/>
              <a:rect l="l" t="t" r="r" b="b"/>
              <a:pathLst>
                <a:path w="9697" h="19971" extrusionOk="0">
                  <a:moveTo>
                    <a:pt x="3405" y="0"/>
                  </a:moveTo>
                  <a:cubicBezTo>
                    <a:pt x="2280" y="2645"/>
                    <a:pt x="1216" y="5289"/>
                    <a:pt x="92" y="7964"/>
                  </a:cubicBezTo>
                  <a:lnTo>
                    <a:pt x="0" y="8177"/>
                  </a:lnTo>
                  <a:lnTo>
                    <a:pt x="274" y="8177"/>
                  </a:lnTo>
                  <a:lnTo>
                    <a:pt x="5684" y="8450"/>
                  </a:lnTo>
                  <a:lnTo>
                    <a:pt x="3800" y="12584"/>
                  </a:lnTo>
                  <a:lnTo>
                    <a:pt x="3709" y="12766"/>
                  </a:lnTo>
                  <a:lnTo>
                    <a:pt x="3830" y="12918"/>
                  </a:lnTo>
                  <a:lnTo>
                    <a:pt x="9058" y="19970"/>
                  </a:lnTo>
                  <a:lnTo>
                    <a:pt x="9697" y="19666"/>
                  </a:lnTo>
                  <a:lnTo>
                    <a:pt x="4408" y="12675"/>
                  </a:lnTo>
                  <a:lnTo>
                    <a:pt x="6323" y="8329"/>
                  </a:lnTo>
                  <a:lnTo>
                    <a:pt x="6475" y="7964"/>
                  </a:lnTo>
                  <a:lnTo>
                    <a:pt x="6080" y="7964"/>
                  </a:lnTo>
                  <a:lnTo>
                    <a:pt x="548" y="7842"/>
                  </a:lnTo>
                  <a:cubicBezTo>
                    <a:pt x="1520" y="5228"/>
                    <a:pt x="2462" y="2614"/>
                    <a:pt x="3405" y="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1"/>
            <p:cNvSpPr/>
            <p:nvPr/>
          </p:nvSpPr>
          <p:spPr>
            <a:xfrm>
              <a:off x="7137538" y="3650100"/>
              <a:ext cx="6100" cy="6100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0" y="0"/>
                  </a:moveTo>
                  <a:lnTo>
                    <a:pt x="152" y="243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1"/>
            <p:cNvSpPr/>
            <p:nvPr/>
          </p:nvSpPr>
          <p:spPr>
            <a:xfrm>
              <a:off x="7238588" y="3767875"/>
              <a:ext cx="2325" cy="8375"/>
            </a:xfrm>
            <a:custGeom>
              <a:avLst/>
              <a:gdLst/>
              <a:ahLst/>
              <a:cxnLst/>
              <a:rect l="l" t="t" r="r" b="b"/>
              <a:pathLst>
                <a:path w="93" h="335" extrusionOk="0">
                  <a:moveTo>
                    <a:pt x="1" y="0"/>
                  </a:moveTo>
                  <a:lnTo>
                    <a:pt x="31" y="335"/>
                  </a:lnTo>
                  <a:lnTo>
                    <a:pt x="92" y="15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1"/>
            <p:cNvSpPr/>
            <p:nvPr/>
          </p:nvSpPr>
          <p:spPr>
            <a:xfrm>
              <a:off x="7272788" y="3657675"/>
              <a:ext cx="9150" cy="9150"/>
            </a:xfrm>
            <a:custGeom>
              <a:avLst/>
              <a:gdLst/>
              <a:ahLst/>
              <a:cxnLst/>
              <a:rect l="l" t="t" r="r" b="b"/>
              <a:pathLst>
                <a:path w="366" h="366" extrusionOk="0">
                  <a:moveTo>
                    <a:pt x="153" y="1"/>
                  </a:moveTo>
                  <a:lnTo>
                    <a:pt x="1" y="335"/>
                  </a:lnTo>
                  <a:lnTo>
                    <a:pt x="366" y="366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1"/>
            <p:cNvSpPr/>
            <p:nvPr/>
          </p:nvSpPr>
          <p:spPr>
            <a:xfrm>
              <a:off x="7617038" y="3879575"/>
              <a:ext cx="876175" cy="886050"/>
            </a:xfrm>
            <a:custGeom>
              <a:avLst/>
              <a:gdLst/>
              <a:ahLst/>
              <a:cxnLst/>
              <a:rect l="l" t="t" r="r" b="b"/>
              <a:pathLst>
                <a:path w="35047" h="35442" extrusionOk="0">
                  <a:moveTo>
                    <a:pt x="35046" y="0"/>
                  </a:moveTo>
                  <a:lnTo>
                    <a:pt x="9544" y="1855"/>
                  </a:lnTo>
                  <a:lnTo>
                    <a:pt x="0" y="35442"/>
                  </a:lnTo>
                  <a:lnTo>
                    <a:pt x="25502" y="33588"/>
                  </a:lnTo>
                  <a:lnTo>
                    <a:pt x="350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1"/>
            <p:cNvSpPr/>
            <p:nvPr/>
          </p:nvSpPr>
          <p:spPr>
            <a:xfrm>
              <a:off x="7660338" y="3881795"/>
              <a:ext cx="876950" cy="886075"/>
            </a:xfrm>
            <a:custGeom>
              <a:avLst/>
              <a:gdLst/>
              <a:ahLst/>
              <a:cxnLst/>
              <a:rect l="l" t="t" r="r" b="b"/>
              <a:pathLst>
                <a:path w="35078" h="35443" extrusionOk="0">
                  <a:moveTo>
                    <a:pt x="35077" y="1"/>
                  </a:moveTo>
                  <a:lnTo>
                    <a:pt x="9545" y="1855"/>
                  </a:lnTo>
                  <a:lnTo>
                    <a:pt x="1" y="35442"/>
                  </a:lnTo>
                  <a:lnTo>
                    <a:pt x="25533" y="33588"/>
                  </a:lnTo>
                  <a:lnTo>
                    <a:pt x="35077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1"/>
            <p:cNvSpPr/>
            <p:nvPr/>
          </p:nvSpPr>
          <p:spPr>
            <a:xfrm>
              <a:off x="7921738" y="3888625"/>
              <a:ext cx="47150" cy="65725"/>
            </a:xfrm>
            <a:custGeom>
              <a:avLst/>
              <a:gdLst/>
              <a:ahLst/>
              <a:cxnLst/>
              <a:rect l="l" t="t" r="r" b="b"/>
              <a:pathLst>
                <a:path w="1886" h="2629" extrusionOk="0">
                  <a:moveTo>
                    <a:pt x="1305" y="0"/>
                  </a:moveTo>
                  <a:cubicBezTo>
                    <a:pt x="1286" y="0"/>
                    <a:pt x="1266" y="1"/>
                    <a:pt x="1247" y="3"/>
                  </a:cubicBezTo>
                  <a:cubicBezTo>
                    <a:pt x="852" y="94"/>
                    <a:pt x="517" y="338"/>
                    <a:pt x="305" y="702"/>
                  </a:cubicBezTo>
                  <a:cubicBezTo>
                    <a:pt x="183" y="915"/>
                    <a:pt x="92" y="1128"/>
                    <a:pt x="1" y="1371"/>
                  </a:cubicBezTo>
                  <a:lnTo>
                    <a:pt x="365" y="1341"/>
                  </a:lnTo>
                  <a:cubicBezTo>
                    <a:pt x="365" y="1310"/>
                    <a:pt x="365" y="1310"/>
                    <a:pt x="365" y="1280"/>
                  </a:cubicBezTo>
                  <a:cubicBezTo>
                    <a:pt x="365" y="1249"/>
                    <a:pt x="396" y="1249"/>
                    <a:pt x="396" y="1219"/>
                  </a:cubicBezTo>
                  <a:lnTo>
                    <a:pt x="396" y="1158"/>
                  </a:lnTo>
                  <a:cubicBezTo>
                    <a:pt x="426" y="1097"/>
                    <a:pt x="457" y="1037"/>
                    <a:pt x="487" y="976"/>
                  </a:cubicBezTo>
                  <a:cubicBezTo>
                    <a:pt x="548" y="854"/>
                    <a:pt x="639" y="702"/>
                    <a:pt x="730" y="611"/>
                  </a:cubicBezTo>
                  <a:cubicBezTo>
                    <a:pt x="791" y="520"/>
                    <a:pt x="913" y="429"/>
                    <a:pt x="1004" y="398"/>
                  </a:cubicBezTo>
                  <a:cubicBezTo>
                    <a:pt x="1047" y="377"/>
                    <a:pt x="1090" y="355"/>
                    <a:pt x="1133" y="355"/>
                  </a:cubicBezTo>
                  <a:cubicBezTo>
                    <a:pt x="1151" y="355"/>
                    <a:pt x="1168" y="359"/>
                    <a:pt x="1186" y="368"/>
                  </a:cubicBezTo>
                  <a:lnTo>
                    <a:pt x="1277" y="368"/>
                  </a:lnTo>
                  <a:cubicBezTo>
                    <a:pt x="1369" y="398"/>
                    <a:pt x="1429" y="490"/>
                    <a:pt x="1429" y="581"/>
                  </a:cubicBezTo>
                  <a:cubicBezTo>
                    <a:pt x="1490" y="793"/>
                    <a:pt x="1490" y="1006"/>
                    <a:pt x="1429" y="1189"/>
                  </a:cubicBezTo>
                  <a:cubicBezTo>
                    <a:pt x="1429" y="1249"/>
                    <a:pt x="1429" y="1310"/>
                    <a:pt x="1399" y="1371"/>
                  </a:cubicBezTo>
                  <a:cubicBezTo>
                    <a:pt x="1277" y="1736"/>
                    <a:pt x="1034" y="2070"/>
                    <a:pt x="730" y="2283"/>
                  </a:cubicBezTo>
                  <a:cubicBezTo>
                    <a:pt x="534" y="2406"/>
                    <a:pt x="556" y="2628"/>
                    <a:pt x="700" y="2628"/>
                  </a:cubicBezTo>
                  <a:cubicBezTo>
                    <a:pt x="734" y="2628"/>
                    <a:pt x="775" y="2616"/>
                    <a:pt x="821" y="2587"/>
                  </a:cubicBezTo>
                  <a:cubicBezTo>
                    <a:pt x="1308" y="2252"/>
                    <a:pt x="1672" y="1766"/>
                    <a:pt x="1794" y="1189"/>
                  </a:cubicBezTo>
                  <a:cubicBezTo>
                    <a:pt x="1885" y="945"/>
                    <a:pt x="1885" y="702"/>
                    <a:pt x="1855" y="490"/>
                  </a:cubicBezTo>
                  <a:cubicBezTo>
                    <a:pt x="1826" y="205"/>
                    <a:pt x="1585" y="0"/>
                    <a:pt x="1305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1"/>
            <p:cNvSpPr/>
            <p:nvPr/>
          </p:nvSpPr>
          <p:spPr>
            <a:xfrm>
              <a:off x="7972663" y="3884050"/>
              <a:ext cx="46375" cy="66500"/>
            </a:xfrm>
            <a:custGeom>
              <a:avLst/>
              <a:gdLst/>
              <a:ahLst/>
              <a:cxnLst/>
              <a:rect l="l" t="t" r="r" b="b"/>
              <a:pathLst>
                <a:path w="1855" h="2660" extrusionOk="0">
                  <a:moveTo>
                    <a:pt x="1274" y="1"/>
                  </a:moveTo>
                  <a:cubicBezTo>
                    <a:pt x="1255" y="1"/>
                    <a:pt x="1235" y="2"/>
                    <a:pt x="1216" y="4"/>
                  </a:cubicBezTo>
                  <a:cubicBezTo>
                    <a:pt x="821" y="95"/>
                    <a:pt x="487" y="338"/>
                    <a:pt x="304" y="703"/>
                  </a:cubicBezTo>
                  <a:cubicBezTo>
                    <a:pt x="152" y="916"/>
                    <a:pt x="61" y="1128"/>
                    <a:pt x="0" y="1372"/>
                  </a:cubicBezTo>
                  <a:lnTo>
                    <a:pt x="365" y="1341"/>
                  </a:lnTo>
                  <a:lnTo>
                    <a:pt x="365" y="1280"/>
                  </a:lnTo>
                  <a:cubicBezTo>
                    <a:pt x="365" y="1280"/>
                    <a:pt x="365" y="1250"/>
                    <a:pt x="365" y="1220"/>
                  </a:cubicBezTo>
                  <a:lnTo>
                    <a:pt x="365" y="1189"/>
                  </a:lnTo>
                  <a:cubicBezTo>
                    <a:pt x="395" y="1098"/>
                    <a:pt x="426" y="1037"/>
                    <a:pt x="487" y="976"/>
                  </a:cubicBezTo>
                  <a:cubicBezTo>
                    <a:pt x="547" y="855"/>
                    <a:pt x="608" y="733"/>
                    <a:pt x="699" y="612"/>
                  </a:cubicBezTo>
                  <a:cubicBezTo>
                    <a:pt x="791" y="521"/>
                    <a:pt x="882" y="460"/>
                    <a:pt x="973" y="429"/>
                  </a:cubicBezTo>
                  <a:cubicBezTo>
                    <a:pt x="1016" y="408"/>
                    <a:pt x="1059" y="386"/>
                    <a:pt x="1102" y="386"/>
                  </a:cubicBezTo>
                  <a:cubicBezTo>
                    <a:pt x="1120" y="386"/>
                    <a:pt x="1137" y="390"/>
                    <a:pt x="1155" y="399"/>
                  </a:cubicBezTo>
                  <a:lnTo>
                    <a:pt x="1246" y="399"/>
                  </a:lnTo>
                  <a:cubicBezTo>
                    <a:pt x="1307" y="429"/>
                    <a:pt x="1368" y="521"/>
                    <a:pt x="1398" y="612"/>
                  </a:cubicBezTo>
                  <a:cubicBezTo>
                    <a:pt x="1459" y="794"/>
                    <a:pt x="1459" y="1037"/>
                    <a:pt x="1398" y="1220"/>
                  </a:cubicBezTo>
                  <a:cubicBezTo>
                    <a:pt x="1398" y="1280"/>
                    <a:pt x="1368" y="1341"/>
                    <a:pt x="1368" y="1402"/>
                  </a:cubicBezTo>
                  <a:cubicBezTo>
                    <a:pt x="1246" y="1767"/>
                    <a:pt x="1003" y="2101"/>
                    <a:pt x="669" y="2314"/>
                  </a:cubicBezTo>
                  <a:cubicBezTo>
                    <a:pt x="497" y="2437"/>
                    <a:pt x="524" y="2659"/>
                    <a:pt x="653" y="2659"/>
                  </a:cubicBezTo>
                  <a:cubicBezTo>
                    <a:pt x="683" y="2659"/>
                    <a:pt x="720" y="2647"/>
                    <a:pt x="760" y="2618"/>
                  </a:cubicBezTo>
                  <a:cubicBezTo>
                    <a:pt x="1277" y="2284"/>
                    <a:pt x="1642" y="1797"/>
                    <a:pt x="1763" y="1220"/>
                  </a:cubicBezTo>
                  <a:cubicBezTo>
                    <a:pt x="1854" y="976"/>
                    <a:pt x="1854" y="733"/>
                    <a:pt x="1824" y="490"/>
                  </a:cubicBezTo>
                  <a:cubicBezTo>
                    <a:pt x="1796" y="206"/>
                    <a:pt x="1554" y="1"/>
                    <a:pt x="1274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51"/>
            <p:cNvSpPr/>
            <p:nvPr/>
          </p:nvSpPr>
          <p:spPr>
            <a:xfrm>
              <a:off x="8022038" y="3881000"/>
              <a:ext cx="47150" cy="65750"/>
            </a:xfrm>
            <a:custGeom>
              <a:avLst/>
              <a:gdLst/>
              <a:ahLst/>
              <a:cxnLst/>
              <a:rect l="l" t="t" r="r" b="b"/>
              <a:pathLst>
                <a:path w="1886" h="2630" extrusionOk="0">
                  <a:moveTo>
                    <a:pt x="1307" y="1"/>
                  </a:moveTo>
                  <a:cubicBezTo>
                    <a:pt x="1287" y="1"/>
                    <a:pt x="1267" y="2"/>
                    <a:pt x="1247" y="4"/>
                  </a:cubicBezTo>
                  <a:cubicBezTo>
                    <a:pt x="852" y="65"/>
                    <a:pt x="487" y="339"/>
                    <a:pt x="305" y="673"/>
                  </a:cubicBezTo>
                  <a:cubicBezTo>
                    <a:pt x="183" y="886"/>
                    <a:pt x="62" y="1098"/>
                    <a:pt x="1" y="1342"/>
                  </a:cubicBezTo>
                  <a:lnTo>
                    <a:pt x="396" y="1311"/>
                  </a:lnTo>
                  <a:lnTo>
                    <a:pt x="396" y="1281"/>
                  </a:lnTo>
                  <a:cubicBezTo>
                    <a:pt x="396" y="1250"/>
                    <a:pt x="396" y="1220"/>
                    <a:pt x="396" y="1190"/>
                  </a:cubicBezTo>
                  <a:lnTo>
                    <a:pt x="396" y="1159"/>
                  </a:lnTo>
                  <a:cubicBezTo>
                    <a:pt x="427" y="1098"/>
                    <a:pt x="457" y="1007"/>
                    <a:pt x="518" y="947"/>
                  </a:cubicBezTo>
                  <a:cubicBezTo>
                    <a:pt x="578" y="825"/>
                    <a:pt x="639" y="703"/>
                    <a:pt x="730" y="612"/>
                  </a:cubicBezTo>
                  <a:cubicBezTo>
                    <a:pt x="822" y="521"/>
                    <a:pt x="913" y="430"/>
                    <a:pt x="1004" y="399"/>
                  </a:cubicBezTo>
                  <a:cubicBezTo>
                    <a:pt x="1065" y="369"/>
                    <a:pt x="1126" y="369"/>
                    <a:pt x="1186" y="369"/>
                  </a:cubicBezTo>
                  <a:lnTo>
                    <a:pt x="1278" y="369"/>
                  </a:lnTo>
                  <a:cubicBezTo>
                    <a:pt x="1338" y="430"/>
                    <a:pt x="1399" y="491"/>
                    <a:pt x="1430" y="582"/>
                  </a:cubicBezTo>
                  <a:cubicBezTo>
                    <a:pt x="1490" y="795"/>
                    <a:pt x="1490" y="1007"/>
                    <a:pt x="1430" y="1220"/>
                  </a:cubicBezTo>
                  <a:cubicBezTo>
                    <a:pt x="1430" y="1281"/>
                    <a:pt x="1399" y="1342"/>
                    <a:pt x="1399" y="1402"/>
                  </a:cubicBezTo>
                  <a:cubicBezTo>
                    <a:pt x="1278" y="1767"/>
                    <a:pt x="1034" y="2071"/>
                    <a:pt x="700" y="2284"/>
                  </a:cubicBezTo>
                  <a:cubicBezTo>
                    <a:pt x="528" y="2407"/>
                    <a:pt x="555" y="2629"/>
                    <a:pt x="684" y="2629"/>
                  </a:cubicBezTo>
                  <a:cubicBezTo>
                    <a:pt x="714" y="2629"/>
                    <a:pt x="751" y="2617"/>
                    <a:pt x="791" y="2588"/>
                  </a:cubicBezTo>
                  <a:cubicBezTo>
                    <a:pt x="1308" y="2284"/>
                    <a:pt x="1673" y="1767"/>
                    <a:pt x="1794" y="1190"/>
                  </a:cubicBezTo>
                  <a:cubicBezTo>
                    <a:pt x="1855" y="947"/>
                    <a:pt x="1886" y="703"/>
                    <a:pt x="1855" y="460"/>
                  </a:cubicBezTo>
                  <a:cubicBezTo>
                    <a:pt x="1799" y="178"/>
                    <a:pt x="1559" y="1"/>
                    <a:pt x="1307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51"/>
            <p:cNvSpPr/>
            <p:nvPr/>
          </p:nvSpPr>
          <p:spPr>
            <a:xfrm>
              <a:off x="8072213" y="3877225"/>
              <a:ext cx="46375" cy="65725"/>
            </a:xfrm>
            <a:custGeom>
              <a:avLst/>
              <a:gdLst/>
              <a:ahLst/>
              <a:cxnLst/>
              <a:rect l="l" t="t" r="r" b="b"/>
              <a:pathLst>
                <a:path w="1855" h="2629" extrusionOk="0">
                  <a:moveTo>
                    <a:pt x="1274" y="0"/>
                  </a:moveTo>
                  <a:cubicBezTo>
                    <a:pt x="1255" y="0"/>
                    <a:pt x="1235" y="1"/>
                    <a:pt x="1216" y="3"/>
                  </a:cubicBezTo>
                  <a:cubicBezTo>
                    <a:pt x="821" y="94"/>
                    <a:pt x="486" y="338"/>
                    <a:pt x="274" y="702"/>
                  </a:cubicBezTo>
                  <a:cubicBezTo>
                    <a:pt x="152" y="885"/>
                    <a:pt x="61" y="1128"/>
                    <a:pt x="0" y="1341"/>
                  </a:cubicBezTo>
                  <a:lnTo>
                    <a:pt x="334" y="1310"/>
                  </a:lnTo>
                  <a:cubicBezTo>
                    <a:pt x="334" y="1310"/>
                    <a:pt x="334" y="1280"/>
                    <a:pt x="334" y="1280"/>
                  </a:cubicBezTo>
                  <a:cubicBezTo>
                    <a:pt x="365" y="1249"/>
                    <a:pt x="365" y="1219"/>
                    <a:pt x="365" y="1219"/>
                  </a:cubicBezTo>
                  <a:lnTo>
                    <a:pt x="365" y="1158"/>
                  </a:lnTo>
                  <a:cubicBezTo>
                    <a:pt x="395" y="1098"/>
                    <a:pt x="426" y="1037"/>
                    <a:pt x="456" y="976"/>
                  </a:cubicBezTo>
                  <a:cubicBezTo>
                    <a:pt x="517" y="854"/>
                    <a:pt x="608" y="733"/>
                    <a:pt x="699" y="611"/>
                  </a:cubicBezTo>
                  <a:cubicBezTo>
                    <a:pt x="760" y="520"/>
                    <a:pt x="882" y="459"/>
                    <a:pt x="973" y="398"/>
                  </a:cubicBezTo>
                  <a:cubicBezTo>
                    <a:pt x="1034" y="368"/>
                    <a:pt x="1094" y="368"/>
                    <a:pt x="1155" y="368"/>
                  </a:cubicBezTo>
                  <a:lnTo>
                    <a:pt x="1246" y="368"/>
                  </a:lnTo>
                  <a:cubicBezTo>
                    <a:pt x="1337" y="429"/>
                    <a:pt x="1398" y="490"/>
                    <a:pt x="1429" y="581"/>
                  </a:cubicBezTo>
                  <a:cubicBezTo>
                    <a:pt x="1459" y="794"/>
                    <a:pt x="1459" y="1006"/>
                    <a:pt x="1429" y="1219"/>
                  </a:cubicBezTo>
                  <a:cubicBezTo>
                    <a:pt x="1398" y="1280"/>
                    <a:pt x="1398" y="1341"/>
                    <a:pt x="1368" y="1401"/>
                  </a:cubicBezTo>
                  <a:cubicBezTo>
                    <a:pt x="1246" y="1766"/>
                    <a:pt x="1003" y="2070"/>
                    <a:pt x="699" y="2283"/>
                  </a:cubicBezTo>
                  <a:cubicBezTo>
                    <a:pt x="502" y="2406"/>
                    <a:pt x="525" y="2628"/>
                    <a:pt x="669" y="2628"/>
                  </a:cubicBezTo>
                  <a:cubicBezTo>
                    <a:pt x="703" y="2628"/>
                    <a:pt x="744" y="2616"/>
                    <a:pt x="790" y="2587"/>
                  </a:cubicBezTo>
                  <a:cubicBezTo>
                    <a:pt x="1277" y="2283"/>
                    <a:pt x="1641" y="1766"/>
                    <a:pt x="1793" y="1189"/>
                  </a:cubicBezTo>
                  <a:cubicBezTo>
                    <a:pt x="1854" y="946"/>
                    <a:pt x="1854" y="702"/>
                    <a:pt x="1824" y="490"/>
                  </a:cubicBezTo>
                  <a:cubicBezTo>
                    <a:pt x="1795" y="205"/>
                    <a:pt x="1554" y="0"/>
                    <a:pt x="1274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51"/>
            <p:cNvSpPr/>
            <p:nvPr/>
          </p:nvSpPr>
          <p:spPr>
            <a:xfrm>
              <a:off x="8122363" y="3873425"/>
              <a:ext cx="47125" cy="66150"/>
            </a:xfrm>
            <a:custGeom>
              <a:avLst/>
              <a:gdLst/>
              <a:ahLst/>
              <a:cxnLst/>
              <a:rect l="l" t="t" r="r" b="b"/>
              <a:pathLst>
                <a:path w="1885" h="2646" extrusionOk="0">
                  <a:moveTo>
                    <a:pt x="1274" y="0"/>
                  </a:moveTo>
                  <a:cubicBezTo>
                    <a:pt x="1255" y="0"/>
                    <a:pt x="1235" y="1"/>
                    <a:pt x="1216" y="3"/>
                  </a:cubicBezTo>
                  <a:cubicBezTo>
                    <a:pt x="821" y="94"/>
                    <a:pt x="487" y="338"/>
                    <a:pt x="304" y="702"/>
                  </a:cubicBezTo>
                  <a:cubicBezTo>
                    <a:pt x="152" y="915"/>
                    <a:pt x="61" y="1128"/>
                    <a:pt x="0" y="1371"/>
                  </a:cubicBezTo>
                  <a:lnTo>
                    <a:pt x="365" y="1341"/>
                  </a:lnTo>
                  <a:lnTo>
                    <a:pt x="365" y="1280"/>
                  </a:lnTo>
                  <a:cubicBezTo>
                    <a:pt x="365" y="1250"/>
                    <a:pt x="365" y="1250"/>
                    <a:pt x="395" y="1219"/>
                  </a:cubicBezTo>
                  <a:lnTo>
                    <a:pt x="395" y="1189"/>
                  </a:lnTo>
                  <a:cubicBezTo>
                    <a:pt x="395" y="1098"/>
                    <a:pt x="426" y="1037"/>
                    <a:pt x="487" y="976"/>
                  </a:cubicBezTo>
                  <a:cubicBezTo>
                    <a:pt x="547" y="854"/>
                    <a:pt x="608" y="733"/>
                    <a:pt x="699" y="611"/>
                  </a:cubicBezTo>
                  <a:cubicBezTo>
                    <a:pt x="790" y="520"/>
                    <a:pt x="882" y="459"/>
                    <a:pt x="1003" y="398"/>
                  </a:cubicBezTo>
                  <a:cubicBezTo>
                    <a:pt x="1034" y="398"/>
                    <a:pt x="1094" y="368"/>
                    <a:pt x="1155" y="368"/>
                  </a:cubicBezTo>
                  <a:lnTo>
                    <a:pt x="1246" y="368"/>
                  </a:lnTo>
                  <a:cubicBezTo>
                    <a:pt x="1338" y="429"/>
                    <a:pt x="1368" y="490"/>
                    <a:pt x="1398" y="581"/>
                  </a:cubicBezTo>
                  <a:cubicBezTo>
                    <a:pt x="1459" y="794"/>
                    <a:pt x="1459" y="1006"/>
                    <a:pt x="1398" y="1219"/>
                  </a:cubicBezTo>
                  <a:cubicBezTo>
                    <a:pt x="1398" y="1280"/>
                    <a:pt x="1368" y="1341"/>
                    <a:pt x="1368" y="1401"/>
                  </a:cubicBezTo>
                  <a:cubicBezTo>
                    <a:pt x="1246" y="1766"/>
                    <a:pt x="1003" y="2101"/>
                    <a:pt x="669" y="2313"/>
                  </a:cubicBezTo>
                  <a:cubicBezTo>
                    <a:pt x="490" y="2415"/>
                    <a:pt x="526" y="2645"/>
                    <a:pt x="667" y="2645"/>
                  </a:cubicBezTo>
                  <a:cubicBezTo>
                    <a:pt x="695" y="2645"/>
                    <a:pt x="726" y="2637"/>
                    <a:pt x="760" y="2617"/>
                  </a:cubicBezTo>
                  <a:cubicBezTo>
                    <a:pt x="1277" y="2283"/>
                    <a:pt x="1642" y="1766"/>
                    <a:pt x="1763" y="1189"/>
                  </a:cubicBezTo>
                  <a:cubicBezTo>
                    <a:pt x="1854" y="976"/>
                    <a:pt x="1885" y="733"/>
                    <a:pt x="1824" y="490"/>
                  </a:cubicBezTo>
                  <a:cubicBezTo>
                    <a:pt x="1795" y="205"/>
                    <a:pt x="1554" y="0"/>
                    <a:pt x="1274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51"/>
            <p:cNvSpPr/>
            <p:nvPr/>
          </p:nvSpPr>
          <p:spPr>
            <a:xfrm>
              <a:off x="8170988" y="3869625"/>
              <a:ext cx="47150" cy="66425"/>
            </a:xfrm>
            <a:custGeom>
              <a:avLst/>
              <a:gdLst/>
              <a:ahLst/>
              <a:cxnLst/>
              <a:rect l="l" t="t" r="r" b="b"/>
              <a:pathLst>
                <a:path w="1886" h="2657" extrusionOk="0">
                  <a:moveTo>
                    <a:pt x="1304" y="0"/>
                  </a:moveTo>
                  <a:cubicBezTo>
                    <a:pt x="1285" y="0"/>
                    <a:pt x="1266" y="1"/>
                    <a:pt x="1247" y="3"/>
                  </a:cubicBezTo>
                  <a:cubicBezTo>
                    <a:pt x="852" y="95"/>
                    <a:pt x="517" y="338"/>
                    <a:pt x="304" y="702"/>
                  </a:cubicBezTo>
                  <a:cubicBezTo>
                    <a:pt x="183" y="915"/>
                    <a:pt x="92" y="1128"/>
                    <a:pt x="1" y="1371"/>
                  </a:cubicBezTo>
                  <a:lnTo>
                    <a:pt x="396" y="1341"/>
                  </a:lnTo>
                  <a:lnTo>
                    <a:pt x="396" y="1280"/>
                  </a:lnTo>
                  <a:cubicBezTo>
                    <a:pt x="396" y="1280"/>
                    <a:pt x="396" y="1250"/>
                    <a:pt x="426" y="1219"/>
                  </a:cubicBezTo>
                  <a:lnTo>
                    <a:pt x="426" y="1189"/>
                  </a:lnTo>
                  <a:cubicBezTo>
                    <a:pt x="456" y="1098"/>
                    <a:pt x="487" y="1037"/>
                    <a:pt x="517" y="976"/>
                  </a:cubicBezTo>
                  <a:cubicBezTo>
                    <a:pt x="578" y="854"/>
                    <a:pt x="639" y="733"/>
                    <a:pt x="730" y="611"/>
                  </a:cubicBezTo>
                  <a:cubicBezTo>
                    <a:pt x="821" y="520"/>
                    <a:pt x="912" y="459"/>
                    <a:pt x="1034" y="398"/>
                  </a:cubicBezTo>
                  <a:cubicBezTo>
                    <a:pt x="1054" y="398"/>
                    <a:pt x="1088" y="385"/>
                    <a:pt x="1135" y="385"/>
                  </a:cubicBezTo>
                  <a:cubicBezTo>
                    <a:pt x="1159" y="385"/>
                    <a:pt x="1186" y="388"/>
                    <a:pt x="1216" y="398"/>
                  </a:cubicBezTo>
                  <a:lnTo>
                    <a:pt x="1308" y="398"/>
                  </a:lnTo>
                  <a:cubicBezTo>
                    <a:pt x="1368" y="429"/>
                    <a:pt x="1429" y="520"/>
                    <a:pt x="1460" y="611"/>
                  </a:cubicBezTo>
                  <a:cubicBezTo>
                    <a:pt x="1520" y="794"/>
                    <a:pt x="1520" y="1006"/>
                    <a:pt x="1460" y="1219"/>
                  </a:cubicBezTo>
                  <a:cubicBezTo>
                    <a:pt x="1460" y="1280"/>
                    <a:pt x="1429" y="1341"/>
                    <a:pt x="1429" y="1402"/>
                  </a:cubicBezTo>
                  <a:cubicBezTo>
                    <a:pt x="1308" y="1766"/>
                    <a:pt x="1064" y="2101"/>
                    <a:pt x="730" y="2313"/>
                  </a:cubicBezTo>
                  <a:cubicBezTo>
                    <a:pt x="555" y="2413"/>
                    <a:pt x="565" y="2656"/>
                    <a:pt x="708" y="2656"/>
                  </a:cubicBezTo>
                  <a:cubicBezTo>
                    <a:pt x="740" y="2656"/>
                    <a:pt x="778" y="2645"/>
                    <a:pt x="821" y="2617"/>
                  </a:cubicBezTo>
                  <a:cubicBezTo>
                    <a:pt x="1338" y="2283"/>
                    <a:pt x="1672" y="1797"/>
                    <a:pt x="1824" y="1189"/>
                  </a:cubicBezTo>
                  <a:cubicBezTo>
                    <a:pt x="1885" y="976"/>
                    <a:pt x="1885" y="733"/>
                    <a:pt x="1855" y="490"/>
                  </a:cubicBezTo>
                  <a:cubicBezTo>
                    <a:pt x="1826" y="205"/>
                    <a:pt x="1585" y="0"/>
                    <a:pt x="1304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51"/>
            <p:cNvSpPr/>
            <p:nvPr/>
          </p:nvSpPr>
          <p:spPr>
            <a:xfrm>
              <a:off x="8221913" y="3866575"/>
              <a:ext cx="46375" cy="65725"/>
            </a:xfrm>
            <a:custGeom>
              <a:avLst/>
              <a:gdLst/>
              <a:ahLst/>
              <a:cxnLst/>
              <a:rect l="l" t="t" r="r" b="b"/>
              <a:pathLst>
                <a:path w="1855" h="2629" extrusionOk="0">
                  <a:moveTo>
                    <a:pt x="1274" y="1"/>
                  </a:moveTo>
                  <a:cubicBezTo>
                    <a:pt x="1255" y="1"/>
                    <a:pt x="1235" y="2"/>
                    <a:pt x="1216" y="4"/>
                  </a:cubicBezTo>
                  <a:cubicBezTo>
                    <a:pt x="821" y="65"/>
                    <a:pt x="486" y="338"/>
                    <a:pt x="274" y="672"/>
                  </a:cubicBezTo>
                  <a:cubicBezTo>
                    <a:pt x="152" y="885"/>
                    <a:pt x="61" y="1098"/>
                    <a:pt x="0" y="1341"/>
                  </a:cubicBezTo>
                  <a:lnTo>
                    <a:pt x="334" y="1311"/>
                  </a:lnTo>
                  <a:cubicBezTo>
                    <a:pt x="334" y="1311"/>
                    <a:pt x="334" y="1280"/>
                    <a:pt x="334" y="1280"/>
                  </a:cubicBezTo>
                  <a:cubicBezTo>
                    <a:pt x="365" y="1250"/>
                    <a:pt x="365" y="1220"/>
                    <a:pt x="365" y="1189"/>
                  </a:cubicBezTo>
                  <a:lnTo>
                    <a:pt x="365" y="1159"/>
                  </a:lnTo>
                  <a:cubicBezTo>
                    <a:pt x="395" y="1098"/>
                    <a:pt x="426" y="1007"/>
                    <a:pt x="456" y="946"/>
                  </a:cubicBezTo>
                  <a:cubicBezTo>
                    <a:pt x="517" y="824"/>
                    <a:pt x="608" y="703"/>
                    <a:pt x="699" y="612"/>
                  </a:cubicBezTo>
                  <a:cubicBezTo>
                    <a:pt x="790" y="520"/>
                    <a:pt x="882" y="429"/>
                    <a:pt x="973" y="399"/>
                  </a:cubicBezTo>
                  <a:cubicBezTo>
                    <a:pt x="1033" y="368"/>
                    <a:pt x="1094" y="368"/>
                    <a:pt x="1155" y="368"/>
                  </a:cubicBezTo>
                  <a:lnTo>
                    <a:pt x="1246" y="368"/>
                  </a:lnTo>
                  <a:cubicBezTo>
                    <a:pt x="1337" y="429"/>
                    <a:pt x="1398" y="490"/>
                    <a:pt x="1429" y="581"/>
                  </a:cubicBezTo>
                  <a:cubicBezTo>
                    <a:pt x="1459" y="794"/>
                    <a:pt x="1459" y="1007"/>
                    <a:pt x="1429" y="1220"/>
                  </a:cubicBezTo>
                  <a:cubicBezTo>
                    <a:pt x="1398" y="1280"/>
                    <a:pt x="1398" y="1341"/>
                    <a:pt x="1368" y="1402"/>
                  </a:cubicBezTo>
                  <a:cubicBezTo>
                    <a:pt x="1246" y="1767"/>
                    <a:pt x="1003" y="2071"/>
                    <a:pt x="699" y="2283"/>
                  </a:cubicBezTo>
                  <a:cubicBezTo>
                    <a:pt x="502" y="2406"/>
                    <a:pt x="525" y="2629"/>
                    <a:pt x="669" y="2629"/>
                  </a:cubicBezTo>
                  <a:cubicBezTo>
                    <a:pt x="703" y="2629"/>
                    <a:pt x="744" y="2616"/>
                    <a:pt x="790" y="2587"/>
                  </a:cubicBezTo>
                  <a:cubicBezTo>
                    <a:pt x="1277" y="2283"/>
                    <a:pt x="1641" y="1767"/>
                    <a:pt x="1793" y="1189"/>
                  </a:cubicBezTo>
                  <a:cubicBezTo>
                    <a:pt x="1854" y="946"/>
                    <a:pt x="1854" y="703"/>
                    <a:pt x="1824" y="460"/>
                  </a:cubicBezTo>
                  <a:cubicBezTo>
                    <a:pt x="1795" y="204"/>
                    <a:pt x="1554" y="1"/>
                    <a:pt x="1274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1"/>
            <p:cNvSpPr/>
            <p:nvPr/>
          </p:nvSpPr>
          <p:spPr>
            <a:xfrm>
              <a:off x="8271288" y="3862775"/>
              <a:ext cx="47150" cy="65725"/>
            </a:xfrm>
            <a:custGeom>
              <a:avLst/>
              <a:gdLst/>
              <a:ahLst/>
              <a:cxnLst/>
              <a:rect l="l" t="t" r="r" b="b"/>
              <a:pathLst>
                <a:path w="1886" h="2629" extrusionOk="0">
                  <a:moveTo>
                    <a:pt x="1305" y="1"/>
                  </a:moveTo>
                  <a:cubicBezTo>
                    <a:pt x="1286" y="1"/>
                    <a:pt x="1266" y="2"/>
                    <a:pt x="1247" y="4"/>
                  </a:cubicBezTo>
                  <a:cubicBezTo>
                    <a:pt x="852" y="95"/>
                    <a:pt x="517" y="338"/>
                    <a:pt x="305" y="703"/>
                  </a:cubicBezTo>
                  <a:cubicBezTo>
                    <a:pt x="183" y="885"/>
                    <a:pt x="92" y="1128"/>
                    <a:pt x="1" y="1341"/>
                  </a:cubicBezTo>
                  <a:lnTo>
                    <a:pt x="396" y="1311"/>
                  </a:lnTo>
                  <a:lnTo>
                    <a:pt x="396" y="1280"/>
                  </a:lnTo>
                  <a:cubicBezTo>
                    <a:pt x="396" y="1250"/>
                    <a:pt x="396" y="1220"/>
                    <a:pt x="426" y="1220"/>
                  </a:cubicBezTo>
                  <a:lnTo>
                    <a:pt x="426" y="1159"/>
                  </a:lnTo>
                  <a:cubicBezTo>
                    <a:pt x="457" y="1098"/>
                    <a:pt x="487" y="1037"/>
                    <a:pt x="517" y="976"/>
                  </a:cubicBezTo>
                  <a:cubicBezTo>
                    <a:pt x="578" y="824"/>
                    <a:pt x="639" y="703"/>
                    <a:pt x="730" y="612"/>
                  </a:cubicBezTo>
                  <a:cubicBezTo>
                    <a:pt x="821" y="520"/>
                    <a:pt x="913" y="460"/>
                    <a:pt x="1034" y="399"/>
                  </a:cubicBezTo>
                  <a:cubicBezTo>
                    <a:pt x="1065" y="369"/>
                    <a:pt x="1125" y="369"/>
                    <a:pt x="1186" y="369"/>
                  </a:cubicBezTo>
                  <a:lnTo>
                    <a:pt x="1277" y="369"/>
                  </a:lnTo>
                  <a:cubicBezTo>
                    <a:pt x="1369" y="429"/>
                    <a:pt x="1429" y="490"/>
                    <a:pt x="1429" y="581"/>
                  </a:cubicBezTo>
                  <a:cubicBezTo>
                    <a:pt x="1490" y="794"/>
                    <a:pt x="1490" y="1007"/>
                    <a:pt x="1429" y="1220"/>
                  </a:cubicBezTo>
                  <a:cubicBezTo>
                    <a:pt x="1429" y="1280"/>
                    <a:pt x="1399" y="1341"/>
                    <a:pt x="1399" y="1402"/>
                  </a:cubicBezTo>
                  <a:cubicBezTo>
                    <a:pt x="1277" y="1767"/>
                    <a:pt x="1034" y="2071"/>
                    <a:pt x="730" y="2283"/>
                  </a:cubicBezTo>
                  <a:cubicBezTo>
                    <a:pt x="534" y="2406"/>
                    <a:pt x="556" y="2629"/>
                    <a:pt x="700" y="2629"/>
                  </a:cubicBezTo>
                  <a:cubicBezTo>
                    <a:pt x="734" y="2629"/>
                    <a:pt x="775" y="2616"/>
                    <a:pt x="821" y="2587"/>
                  </a:cubicBezTo>
                  <a:cubicBezTo>
                    <a:pt x="1308" y="2283"/>
                    <a:pt x="1673" y="1767"/>
                    <a:pt x="1794" y="1189"/>
                  </a:cubicBezTo>
                  <a:cubicBezTo>
                    <a:pt x="1885" y="946"/>
                    <a:pt x="1885" y="703"/>
                    <a:pt x="1855" y="490"/>
                  </a:cubicBezTo>
                  <a:cubicBezTo>
                    <a:pt x="1826" y="206"/>
                    <a:pt x="1585" y="1"/>
                    <a:pt x="1305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51"/>
            <p:cNvSpPr/>
            <p:nvPr/>
          </p:nvSpPr>
          <p:spPr>
            <a:xfrm>
              <a:off x="8320688" y="3858975"/>
              <a:ext cx="47900" cy="66150"/>
            </a:xfrm>
            <a:custGeom>
              <a:avLst/>
              <a:gdLst/>
              <a:ahLst/>
              <a:cxnLst/>
              <a:rect l="l" t="t" r="r" b="b"/>
              <a:pathLst>
                <a:path w="1916" h="2646" extrusionOk="0">
                  <a:moveTo>
                    <a:pt x="1304" y="1"/>
                  </a:moveTo>
                  <a:cubicBezTo>
                    <a:pt x="1285" y="1"/>
                    <a:pt x="1266" y="2"/>
                    <a:pt x="1247" y="4"/>
                  </a:cubicBezTo>
                  <a:cubicBezTo>
                    <a:pt x="852" y="95"/>
                    <a:pt x="517" y="338"/>
                    <a:pt x="304" y="703"/>
                  </a:cubicBezTo>
                  <a:cubicBezTo>
                    <a:pt x="183" y="885"/>
                    <a:pt x="92" y="1128"/>
                    <a:pt x="0" y="1341"/>
                  </a:cubicBezTo>
                  <a:lnTo>
                    <a:pt x="396" y="1341"/>
                  </a:lnTo>
                  <a:lnTo>
                    <a:pt x="396" y="1280"/>
                  </a:lnTo>
                  <a:cubicBezTo>
                    <a:pt x="396" y="1250"/>
                    <a:pt x="396" y="1220"/>
                    <a:pt x="426" y="1220"/>
                  </a:cubicBezTo>
                  <a:lnTo>
                    <a:pt x="426" y="1159"/>
                  </a:lnTo>
                  <a:cubicBezTo>
                    <a:pt x="456" y="1098"/>
                    <a:pt x="487" y="1037"/>
                    <a:pt x="517" y="976"/>
                  </a:cubicBezTo>
                  <a:cubicBezTo>
                    <a:pt x="578" y="855"/>
                    <a:pt x="669" y="733"/>
                    <a:pt x="760" y="612"/>
                  </a:cubicBezTo>
                  <a:cubicBezTo>
                    <a:pt x="821" y="521"/>
                    <a:pt x="912" y="460"/>
                    <a:pt x="1034" y="399"/>
                  </a:cubicBezTo>
                  <a:cubicBezTo>
                    <a:pt x="1095" y="369"/>
                    <a:pt x="1156" y="369"/>
                    <a:pt x="1216" y="369"/>
                  </a:cubicBezTo>
                  <a:lnTo>
                    <a:pt x="1307" y="369"/>
                  </a:lnTo>
                  <a:cubicBezTo>
                    <a:pt x="1368" y="429"/>
                    <a:pt x="1429" y="490"/>
                    <a:pt x="1459" y="581"/>
                  </a:cubicBezTo>
                  <a:cubicBezTo>
                    <a:pt x="1520" y="794"/>
                    <a:pt x="1520" y="1007"/>
                    <a:pt x="1459" y="1220"/>
                  </a:cubicBezTo>
                  <a:cubicBezTo>
                    <a:pt x="1459" y="1280"/>
                    <a:pt x="1429" y="1341"/>
                    <a:pt x="1429" y="1402"/>
                  </a:cubicBezTo>
                  <a:cubicBezTo>
                    <a:pt x="1307" y="1767"/>
                    <a:pt x="1064" y="2071"/>
                    <a:pt x="730" y="2314"/>
                  </a:cubicBezTo>
                  <a:cubicBezTo>
                    <a:pt x="552" y="2416"/>
                    <a:pt x="587" y="2646"/>
                    <a:pt x="728" y="2646"/>
                  </a:cubicBezTo>
                  <a:cubicBezTo>
                    <a:pt x="756" y="2646"/>
                    <a:pt x="787" y="2637"/>
                    <a:pt x="821" y="2618"/>
                  </a:cubicBezTo>
                  <a:cubicBezTo>
                    <a:pt x="1338" y="2283"/>
                    <a:pt x="1703" y="1767"/>
                    <a:pt x="1824" y="1189"/>
                  </a:cubicBezTo>
                  <a:cubicBezTo>
                    <a:pt x="1885" y="976"/>
                    <a:pt x="1915" y="733"/>
                    <a:pt x="1855" y="490"/>
                  </a:cubicBezTo>
                  <a:cubicBezTo>
                    <a:pt x="1826" y="206"/>
                    <a:pt x="1585" y="1"/>
                    <a:pt x="1304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51"/>
            <p:cNvSpPr/>
            <p:nvPr/>
          </p:nvSpPr>
          <p:spPr>
            <a:xfrm>
              <a:off x="8371588" y="3855175"/>
              <a:ext cx="47150" cy="66425"/>
            </a:xfrm>
            <a:custGeom>
              <a:avLst/>
              <a:gdLst/>
              <a:ahLst/>
              <a:cxnLst/>
              <a:rect l="l" t="t" r="r" b="b"/>
              <a:pathLst>
                <a:path w="1886" h="2657" extrusionOk="0">
                  <a:moveTo>
                    <a:pt x="1275" y="1"/>
                  </a:moveTo>
                  <a:cubicBezTo>
                    <a:pt x="1255" y="1"/>
                    <a:pt x="1236" y="2"/>
                    <a:pt x="1217" y="4"/>
                  </a:cubicBezTo>
                  <a:cubicBezTo>
                    <a:pt x="822" y="95"/>
                    <a:pt x="487" y="338"/>
                    <a:pt x="305" y="703"/>
                  </a:cubicBezTo>
                  <a:cubicBezTo>
                    <a:pt x="153" y="916"/>
                    <a:pt x="62" y="1128"/>
                    <a:pt x="1" y="1372"/>
                  </a:cubicBezTo>
                  <a:lnTo>
                    <a:pt x="366" y="1341"/>
                  </a:lnTo>
                  <a:lnTo>
                    <a:pt x="366" y="1280"/>
                  </a:lnTo>
                  <a:cubicBezTo>
                    <a:pt x="366" y="1250"/>
                    <a:pt x="366" y="1250"/>
                    <a:pt x="366" y="1220"/>
                  </a:cubicBezTo>
                  <a:lnTo>
                    <a:pt x="366" y="1189"/>
                  </a:lnTo>
                  <a:cubicBezTo>
                    <a:pt x="427" y="1098"/>
                    <a:pt x="427" y="1037"/>
                    <a:pt x="487" y="976"/>
                  </a:cubicBezTo>
                  <a:cubicBezTo>
                    <a:pt x="548" y="855"/>
                    <a:pt x="609" y="733"/>
                    <a:pt x="700" y="612"/>
                  </a:cubicBezTo>
                  <a:cubicBezTo>
                    <a:pt x="791" y="521"/>
                    <a:pt x="882" y="460"/>
                    <a:pt x="974" y="399"/>
                  </a:cubicBezTo>
                  <a:cubicBezTo>
                    <a:pt x="1004" y="384"/>
                    <a:pt x="1034" y="376"/>
                    <a:pt x="1065" y="376"/>
                  </a:cubicBezTo>
                  <a:cubicBezTo>
                    <a:pt x="1095" y="376"/>
                    <a:pt x="1126" y="384"/>
                    <a:pt x="1156" y="399"/>
                  </a:cubicBezTo>
                  <a:lnTo>
                    <a:pt x="1278" y="399"/>
                  </a:lnTo>
                  <a:cubicBezTo>
                    <a:pt x="1338" y="429"/>
                    <a:pt x="1399" y="521"/>
                    <a:pt x="1430" y="612"/>
                  </a:cubicBezTo>
                  <a:cubicBezTo>
                    <a:pt x="1490" y="794"/>
                    <a:pt x="1490" y="1007"/>
                    <a:pt x="1430" y="1220"/>
                  </a:cubicBezTo>
                  <a:cubicBezTo>
                    <a:pt x="1399" y="1280"/>
                    <a:pt x="1399" y="1341"/>
                    <a:pt x="1369" y="1402"/>
                  </a:cubicBezTo>
                  <a:cubicBezTo>
                    <a:pt x="1247" y="1767"/>
                    <a:pt x="1004" y="2101"/>
                    <a:pt x="700" y="2314"/>
                  </a:cubicBezTo>
                  <a:cubicBezTo>
                    <a:pt x="501" y="2414"/>
                    <a:pt x="526" y="2657"/>
                    <a:pt x="676" y="2657"/>
                  </a:cubicBezTo>
                  <a:cubicBezTo>
                    <a:pt x="709" y="2657"/>
                    <a:pt x="748" y="2645"/>
                    <a:pt x="791" y="2618"/>
                  </a:cubicBezTo>
                  <a:cubicBezTo>
                    <a:pt x="1278" y="2283"/>
                    <a:pt x="1642" y="1797"/>
                    <a:pt x="1794" y="1189"/>
                  </a:cubicBezTo>
                  <a:cubicBezTo>
                    <a:pt x="1855" y="976"/>
                    <a:pt x="1886" y="733"/>
                    <a:pt x="1825" y="490"/>
                  </a:cubicBezTo>
                  <a:cubicBezTo>
                    <a:pt x="1796" y="206"/>
                    <a:pt x="1555" y="1"/>
                    <a:pt x="1275" y="1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51"/>
            <p:cNvSpPr/>
            <p:nvPr/>
          </p:nvSpPr>
          <p:spPr>
            <a:xfrm>
              <a:off x="8421763" y="3852150"/>
              <a:ext cx="46375" cy="65725"/>
            </a:xfrm>
            <a:custGeom>
              <a:avLst/>
              <a:gdLst/>
              <a:ahLst/>
              <a:cxnLst/>
              <a:rect l="l" t="t" r="r" b="b"/>
              <a:pathLst>
                <a:path w="1855" h="2629" extrusionOk="0">
                  <a:moveTo>
                    <a:pt x="1274" y="0"/>
                  </a:moveTo>
                  <a:cubicBezTo>
                    <a:pt x="1255" y="0"/>
                    <a:pt x="1235" y="1"/>
                    <a:pt x="1216" y="3"/>
                  </a:cubicBezTo>
                  <a:cubicBezTo>
                    <a:pt x="821" y="64"/>
                    <a:pt x="486" y="338"/>
                    <a:pt x="304" y="672"/>
                  </a:cubicBezTo>
                  <a:cubicBezTo>
                    <a:pt x="152" y="885"/>
                    <a:pt x="61" y="1097"/>
                    <a:pt x="0" y="1341"/>
                  </a:cubicBezTo>
                  <a:lnTo>
                    <a:pt x="365" y="1310"/>
                  </a:lnTo>
                  <a:lnTo>
                    <a:pt x="365" y="1280"/>
                  </a:lnTo>
                  <a:cubicBezTo>
                    <a:pt x="365" y="1249"/>
                    <a:pt x="365" y="1219"/>
                    <a:pt x="365" y="1189"/>
                  </a:cubicBezTo>
                  <a:lnTo>
                    <a:pt x="365" y="1158"/>
                  </a:lnTo>
                  <a:cubicBezTo>
                    <a:pt x="395" y="1097"/>
                    <a:pt x="426" y="1006"/>
                    <a:pt x="486" y="945"/>
                  </a:cubicBezTo>
                  <a:cubicBezTo>
                    <a:pt x="547" y="824"/>
                    <a:pt x="608" y="702"/>
                    <a:pt x="699" y="611"/>
                  </a:cubicBezTo>
                  <a:cubicBezTo>
                    <a:pt x="790" y="520"/>
                    <a:pt x="882" y="429"/>
                    <a:pt x="973" y="398"/>
                  </a:cubicBezTo>
                  <a:cubicBezTo>
                    <a:pt x="1034" y="368"/>
                    <a:pt x="1094" y="368"/>
                    <a:pt x="1155" y="368"/>
                  </a:cubicBezTo>
                  <a:lnTo>
                    <a:pt x="1246" y="368"/>
                  </a:lnTo>
                  <a:cubicBezTo>
                    <a:pt x="1307" y="398"/>
                    <a:pt x="1368" y="490"/>
                    <a:pt x="1398" y="581"/>
                  </a:cubicBezTo>
                  <a:cubicBezTo>
                    <a:pt x="1459" y="794"/>
                    <a:pt x="1459" y="1006"/>
                    <a:pt x="1398" y="1189"/>
                  </a:cubicBezTo>
                  <a:cubicBezTo>
                    <a:pt x="1398" y="1249"/>
                    <a:pt x="1368" y="1341"/>
                    <a:pt x="1368" y="1401"/>
                  </a:cubicBezTo>
                  <a:cubicBezTo>
                    <a:pt x="1246" y="1766"/>
                    <a:pt x="1003" y="2070"/>
                    <a:pt x="669" y="2283"/>
                  </a:cubicBezTo>
                  <a:cubicBezTo>
                    <a:pt x="497" y="2406"/>
                    <a:pt x="523" y="2628"/>
                    <a:pt x="653" y="2628"/>
                  </a:cubicBezTo>
                  <a:cubicBezTo>
                    <a:pt x="683" y="2628"/>
                    <a:pt x="719" y="2616"/>
                    <a:pt x="760" y="2587"/>
                  </a:cubicBezTo>
                  <a:cubicBezTo>
                    <a:pt x="1277" y="2252"/>
                    <a:pt x="1641" y="1766"/>
                    <a:pt x="1763" y="1189"/>
                  </a:cubicBezTo>
                  <a:cubicBezTo>
                    <a:pt x="1854" y="945"/>
                    <a:pt x="1854" y="702"/>
                    <a:pt x="1824" y="459"/>
                  </a:cubicBezTo>
                  <a:cubicBezTo>
                    <a:pt x="1795" y="203"/>
                    <a:pt x="1554" y="0"/>
                    <a:pt x="1274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51"/>
            <p:cNvSpPr/>
            <p:nvPr/>
          </p:nvSpPr>
          <p:spPr>
            <a:xfrm>
              <a:off x="8471138" y="3848350"/>
              <a:ext cx="47150" cy="65725"/>
            </a:xfrm>
            <a:custGeom>
              <a:avLst/>
              <a:gdLst/>
              <a:ahLst/>
              <a:cxnLst/>
              <a:rect l="l" t="t" r="r" b="b"/>
              <a:pathLst>
                <a:path w="1886" h="2629" extrusionOk="0">
                  <a:moveTo>
                    <a:pt x="1304" y="0"/>
                  </a:moveTo>
                  <a:cubicBezTo>
                    <a:pt x="1286" y="0"/>
                    <a:pt x="1266" y="1"/>
                    <a:pt x="1247" y="3"/>
                  </a:cubicBezTo>
                  <a:cubicBezTo>
                    <a:pt x="852" y="94"/>
                    <a:pt x="487" y="338"/>
                    <a:pt x="305" y="702"/>
                  </a:cubicBezTo>
                  <a:cubicBezTo>
                    <a:pt x="183" y="885"/>
                    <a:pt x="92" y="1128"/>
                    <a:pt x="1" y="1341"/>
                  </a:cubicBezTo>
                  <a:lnTo>
                    <a:pt x="396" y="1310"/>
                  </a:lnTo>
                  <a:lnTo>
                    <a:pt x="396" y="1280"/>
                  </a:lnTo>
                  <a:cubicBezTo>
                    <a:pt x="396" y="1249"/>
                    <a:pt x="396" y="1219"/>
                    <a:pt x="426" y="1219"/>
                  </a:cubicBezTo>
                  <a:lnTo>
                    <a:pt x="426" y="1158"/>
                  </a:lnTo>
                  <a:cubicBezTo>
                    <a:pt x="457" y="1097"/>
                    <a:pt x="457" y="1037"/>
                    <a:pt x="518" y="976"/>
                  </a:cubicBezTo>
                  <a:cubicBezTo>
                    <a:pt x="578" y="824"/>
                    <a:pt x="639" y="702"/>
                    <a:pt x="730" y="611"/>
                  </a:cubicBezTo>
                  <a:cubicBezTo>
                    <a:pt x="822" y="520"/>
                    <a:pt x="913" y="429"/>
                    <a:pt x="1034" y="398"/>
                  </a:cubicBezTo>
                  <a:cubicBezTo>
                    <a:pt x="1065" y="368"/>
                    <a:pt x="1125" y="368"/>
                    <a:pt x="1186" y="368"/>
                  </a:cubicBezTo>
                  <a:lnTo>
                    <a:pt x="1277" y="368"/>
                  </a:lnTo>
                  <a:cubicBezTo>
                    <a:pt x="1338" y="429"/>
                    <a:pt x="1399" y="490"/>
                    <a:pt x="1429" y="581"/>
                  </a:cubicBezTo>
                  <a:cubicBezTo>
                    <a:pt x="1490" y="794"/>
                    <a:pt x="1490" y="1006"/>
                    <a:pt x="1429" y="1219"/>
                  </a:cubicBezTo>
                  <a:cubicBezTo>
                    <a:pt x="1429" y="1280"/>
                    <a:pt x="1399" y="1341"/>
                    <a:pt x="1399" y="1401"/>
                  </a:cubicBezTo>
                  <a:cubicBezTo>
                    <a:pt x="1277" y="1766"/>
                    <a:pt x="1034" y="2070"/>
                    <a:pt x="700" y="2283"/>
                  </a:cubicBezTo>
                  <a:cubicBezTo>
                    <a:pt x="528" y="2406"/>
                    <a:pt x="555" y="2628"/>
                    <a:pt x="684" y="2628"/>
                  </a:cubicBezTo>
                  <a:cubicBezTo>
                    <a:pt x="714" y="2628"/>
                    <a:pt x="750" y="2616"/>
                    <a:pt x="791" y="2587"/>
                  </a:cubicBezTo>
                  <a:cubicBezTo>
                    <a:pt x="1308" y="2283"/>
                    <a:pt x="1673" y="1766"/>
                    <a:pt x="1794" y="1189"/>
                  </a:cubicBezTo>
                  <a:cubicBezTo>
                    <a:pt x="1885" y="946"/>
                    <a:pt x="1885" y="702"/>
                    <a:pt x="1855" y="490"/>
                  </a:cubicBezTo>
                  <a:cubicBezTo>
                    <a:pt x="1798" y="205"/>
                    <a:pt x="1581" y="0"/>
                    <a:pt x="1304" y="0"/>
                  </a:cubicBezTo>
                  <a:close/>
                </a:path>
              </a:pathLst>
            </a:custGeom>
            <a:solidFill>
              <a:srgbClr val="FFD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51"/>
            <p:cNvSpPr/>
            <p:nvPr/>
          </p:nvSpPr>
          <p:spPr>
            <a:xfrm>
              <a:off x="8144388" y="4064975"/>
              <a:ext cx="507625" cy="667750"/>
            </a:xfrm>
            <a:custGeom>
              <a:avLst/>
              <a:gdLst/>
              <a:ahLst/>
              <a:cxnLst/>
              <a:rect l="l" t="t" r="r" b="b"/>
              <a:pathLst>
                <a:path w="20305" h="26710" extrusionOk="0">
                  <a:moveTo>
                    <a:pt x="14439" y="1"/>
                  </a:moveTo>
                  <a:lnTo>
                    <a:pt x="12858" y="518"/>
                  </a:lnTo>
                  <a:lnTo>
                    <a:pt x="11369" y="5199"/>
                  </a:lnTo>
                  <a:cubicBezTo>
                    <a:pt x="11146" y="5254"/>
                    <a:pt x="10906" y="5278"/>
                    <a:pt x="10654" y="5278"/>
                  </a:cubicBezTo>
                  <a:cubicBezTo>
                    <a:pt x="8651" y="5278"/>
                    <a:pt x="5841" y="3734"/>
                    <a:pt x="3958" y="3734"/>
                  </a:cubicBezTo>
                  <a:cubicBezTo>
                    <a:pt x="3073" y="3734"/>
                    <a:pt x="2393" y="4075"/>
                    <a:pt x="2098" y="5077"/>
                  </a:cubicBezTo>
                  <a:cubicBezTo>
                    <a:pt x="1490" y="7144"/>
                    <a:pt x="4347" y="9059"/>
                    <a:pt x="4347" y="9059"/>
                  </a:cubicBezTo>
                  <a:cubicBezTo>
                    <a:pt x="4347" y="9059"/>
                    <a:pt x="3575" y="8841"/>
                    <a:pt x="2695" y="8841"/>
                  </a:cubicBezTo>
                  <a:cubicBezTo>
                    <a:pt x="1577" y="8841"/>
                    <a:pt x="285" y="9193"/>
                    <a:pt x="183" y="10791"/>
                  </a:cubicBezTo>
                  <a:cubicBezTo>
                    <a:pt x="1" y="13557"/>
                    <a:pt x="4317" y="14834"/>
                    <a:pt x="4317" y="14834"/>
                  </a:cubicBezTo>
                  <a:cubicBezTo>
                    <a:pt x="4317" y="14834"/>
                    <a:pt x="4075" y="14809"/>
                    <a:pt x="3711" y="14809"/>
                  </a:cubicBezTo>
                  <a:cubicBezTo>
                    <a:pt x="2580" y="14809"/>
                    <a:pt x="266" y="15052"/>
                    <a:pt x="335" y="17053"/>
                  </a:cubicBezTo>
                  <a:cubicBezTo>
                    <a:pt x="457" y="19697"/>
                    <a:pt x="4894" y="20974"/>
                    <a:pt x="4894" y="20974"/>
                  </a:cubicBezTo>
                  <a:cubicBezTo>
                    <a:pt x="4894" y="20974"/>
                    <a:pt x="4848" y="20972"/>
                    <a:pt x="4768" y="20972"/>
                  </a:cubicBezTo>
                  <a:cubicBezTo>
                    <a:pt x="4192" y="20972"/>
                    <a:pt x="1882" y="21089"/>
                    <a:pt x="2736" y="23010"/>
                  </a:cubicBezTo>
                  <a:cubicBezTo>
                    <a:pt x="3834" y="25588"/>
                    <a:pt x="8169" y="26710"/>
                    <a:pt x="12081" y="26710"/>
                  </a:cubicBezTo>
                  <a:cubicBezTo>
                    <a:pt x="15320" y="26710"/>
                    <a:pt x="18268" y="25940"/>
                    <a:pt x="18846" y="24591"/>
                  </a:cubicBezTo>
                  <a:cubicBezTo>
                    <a:pt x="19454" y="23132"/>
                    <a:pt x="18177" y="21399"/>
                    <a:pt x="18177" y="21399"/>
                  </a:cubicBezTo>
                  <a:cubicBezTo>
                    <a:pt x="18177" y="21399"/>
                    <a:pt x="19910" y="20731"/>
                    <a:pt x="20062" y="19241"/>
                  </a:cubicBezTo>
                  <a:cubicBezTo>
                    <a:pt x="20244" y="17387"/>
                    <a:pt x="18451" y="16415"/>
                    <a:pt x="18451" y="16415"/>
                  </a:cubicBezTo>
                  <a:cubicBezTo>
                    <a:pt x="18451" y="16415"/>
                    <a:pt x="20214" y="15533"/>
                    <a:pt x="20244" y="14439"/>
                  </a:cubicBezTo>
                  <a:cubicBezTo>
                    <a:pt x="20305" y="12342"/>
                    <a:pt x="18025" y="11247"/>
                    <a:pt x="18025" y="11247"/>
                  </a:cubicBezTo>
                  <a:cubicBezTo>
                    <a:pt x="19059" y="10731"/>
                    <a:pt x="19636" y="9576"/>
                    <a:pt x="19454" y="8451"/>
                  </a:cubicBezTo>
                  <a:cubicBezTo>
                    <a:pt x="19150" y="6171"/>
                    <a:pt x="15806" y="2767"/>
                    <a:pt x="14439" y="1"/>
                  </a:cubicBezTo>
                  <a:close/>
                </a:path>
              </a:pathLst>
            </a:custGeom>
            <a:solidFill>
              <a:srgbClr val="EB9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51"/>
            <p:cNvSpPr/>
            <p:nvPr/>
          </p:nvSpPr>
          <p:spPr>
            <a:xfrm>
              <a:off x="8465838" y="3904925"/>
              <a:ext cx="162625" cy="280900"/>
            </a:xfrm>
            <a:custGeom>
              <a:avLst/>
              <a:gdLst/>
              <a:ahLst/>
              <a:cxnLst/>
              <a:rect l="l" t="t" r="r" b="b"/>
              <a:pathLst>
                <a:path w="6505" h="11236" extrusionOk="0">
                  <a:moveTo>
                    <a:pt x="4519" y="0"/>
                  </a:moveTo>
                  <a:cubicBezTo>
                    <a:pt x="2952" y="0"/>
                    <a:pt x="634" y="3027"/>
                    <a:pt x="0" y="6920"/>
                  </a:cubicBezTo>
                  <a:lnTo>
                    <a:pt x="61" y="11236"/>
                  </a:lnTo>
                  <a:lnTo>
                    <a:pt x="4195" y="10415"/>
                  </a:lnTo>
                  <a:cubicBezTo>
                    <a:pt x="3161" y="7680"/>
                    <a:pt x="6505" y="4245"/>
                    <a:pt x="5866" y="1509"/>
                  </a:cubicBezTo>
                  <a:cubicBezTo>
                    <a:pt x="5628" y="460"/>
                    <a:pt x="5130" y="0"/>
                    <a:pt x="4519" y="0"/>
                  </a:cubicBezTo>
                  <a:close/>
                </a:path>
              </a:pathLst>
            </a:custGeom>
            <a:solidFill>
              <a:srgbClr val="EB9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51"/>
            <p:cNvSpPr/>
            <p:nvPr/>
          </p:nvSpPr>
          <p:spPr>
            <a:xfrm>
              <a:off x="8259338" y="4583150"/>
              <a:ext cx="334175" cy="39700"/>
            </a:xfrm>
            <a:custGeom>
              <a:avLst/>
              <a:gdLst/>
              <a:ahLst/>
              <a:cxnLst/>
              <a:rect l="l" t="t" r="r" b="b"/>
              <a:pathLst>
                <a:path w="13367" h="1588" extrusionOk="0">
                  <a:moveTo>
                    <a:pt x="146" y="1"/>
                  </a:moveTo>
                  <a:cubicBezTo>
                    <a:pt x="19" y="1"/>
                    <a:pt x="0" y="190"/>
                    <a:pt x="114" y="247"/>
                  </a:cubicBezTo>
                  <a:cubicBezTo>
                    <a:pt x="2431" y="1163"/>
                    <a:pt x="5023" y="1588"/>
                    <a:pt x="7605" y="1588"/>
                  </a:cubicBezTo>
                  <a:cubicBezTo>
                    <a:pt x="9563" y="1588"/>
                    <a:pt x="11514" y="1344"/>
                    <a:pt x="13336" y="885"/>
                  </a:cubicBezTo>
                  <a:cubicBezTo>
                    <a:pt x="13367" y="885"/>
                    <a:pt x="13367" y="824"/>
                    <a:pt x="13336" y="824"/>
                  </a:cubicBezTo>
                  <a:cubicBezTo>
                    <a:pt x="12068" y="942"/>
                    <a:pt x="10840" y="997"/>
                    <a:pt x="9631" y="997"/>
                  </a:cubicBezTo>
                  <a:cubicBezTo>
                    <a:pt x="6464" y="997"/>
                    <a:pt x="3431" y="620"/>
                    <a:pt x="175" y="4"/>
                  </a:cubicBezTo>
                  <a:cubicBezTo>
                    <a:pt x="165" y="2"/>
                    <a:pt x="155" y="1"/>
                    <a:pt x="14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51"/>
            <p:cNvSpPr/>
            <p:nvPr/>
          </p:nvSpPr>
          <p:spPr>
            <a:xfrm>
              <a:off x="8243688" y="4432275"/>
              <a:ext cx="365025" cy="61475"/>
            </a:xfrm>
            <a:custGeom>
              <a:avLst/>
              <a:gdLst/>
              <a:ahLst/>
              <a:cxnLst/>
              <a:rect l="l" t="t" r="r" b="b"/>
              <a:pathLst>
                <a:path w="14601" h="2459" extrusionOk="0">
                  <a:moveTo>
                    <a:pt x="95" y="0"/>
                  </a:moveTo>
                  <a:cubicBezTo>
                    <a:pt x="1" y="0"/>
                    <a:pt x="64" y="186"/>
                    <a:pt x="193" y="264"/>
                  </a:cubicBezTo>
                  <a:cubicBezTo>
                    <a:pt x="3018" y="1792"/>
                    <a:pt x="6300" y="2459"/>
                    <a:pt x="9433" y="2459"/>
                  </a:cubicBezTo>
                  <a:cubicBezTo>
                    <a:pt x="11221" y="2459"/>
                    <a:pt x="12960" y="2242"/>
                    <a:pt x="14540" y="1844"/>
                  </a:cubicBezTo>
                  <a:cubicBezTo>
                    <a:pt x="14600" y="1814"/>
                    <a:pt x="14600" y="1753"/>
                    <a:pt x="14540" y="1753"/>
                  </a:cubicBezTo>
                  <a:cubicBezTo>
                    <a:pt x="13801" y="1824"/>
                    <a:pt x="12967" y="1857"/>
                    <a:pt x="12077" y="1857"/>
                  </a:cubicBezTo>
                  <a:cubicBezTo>
                    <a:pt x="7983" y="1857"/>
                    <a:pt x="2709" y="1144"/>
                    <a:pt x="162" y="20"/>
                  </a:cubicBezTo>
                  <a:cubicBezTo>
                    <a:pt x="134" y="6"/>
                    <a:pt x="112" y="0"/>
                    <a:pt x="9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51"/>
            <p:cNvSpPr/>
            <p:nvPr/>
          </p:nvSpPr>
          <p:spPr>
            <a:xfrm>
              <a:off x="8242663" y="4284250"/>
              <a:ext cx="350100" cy="77150"/>
            </a:xfrm>
            <a:custGeom>
              <a:avLst/>
              <a:gdLst/>
              <a:ahLst/>
              <a:cxnLst/>
              <a:rect l="l" t="t" r="r" b="b"/>
              <a:pathLst>
                <a:path w="14004" h="3086" extrusionOk="0">
                  <a:moveTo>
                    <a:pt x="101" y="0"/>
                  </a:moveTo>
                  <a:cubicBezTo>
                    <a:pt x="35" y="0"/>
                    <a:pt x="1" y="115"/>
                    <a:pt x="52" y="166"/>
                  </a:cubicBezTo>
                  <a:cubicBezTo>
                    <a:pt x="1814" y="1534"/>
                    <a:pt x="3912" y="2416"/>
                    <a:pt x="6131" y="2720"/>
                  </a:cubicBezTo>
                  <a:cubicBezTo>
                    <a:pt x="7381" y="2928"/>
                    <a:pt x="8834" y="3086"/>
                    <a:pt x="10271" y="3086"/>
                  </a:cubicBezTo>
                  <a:cubicBezTo>
                    <a:pt x="11560" y="3086"/>
                    <a:pt x="12836" y="2959"/>
                    <a:pt x="13942" y="2628"/>
                  </a:cubicBezTo>
                  <a:cubicBezTo>
                    <a:pt x="14003" y="2598"/>
                    <a:pt x="14003" y="2507"/>
                    <a:pt x="13942" y="2507"/>
                  </a:cubicBezTo>
                  <a:cubicBezTo>
                    <a:pt x="13431" y="2523"/>
                    <a:pt x="12923" y="2531"/>
                    <a:pt x="12417" y="2531"/>
                  </a:cubicBezTo>
                  <a:cubicBezTo>
                    <a:pt x="8141" y="2531"/>
                    <a:pt x="4057" y="1917"/>
                    <a:pt x="143" y="14"/>
                  </a:cubicBezTo>
                  <a:cubicBezTo>
                    <a:pt x="128" y="4"/>
                    <a:pt x="114" y="0"/>
                    <a:pt x="1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5" name="Google Shape;2185;p49"/>
          <p:cNvSpPr txBox="1">
            <a:spLocks noGrp="1"/>
          </p:cNvSpPr>
          <p:nvPr>
            <p:ph type="title"/>
          </p:nvPr>
        </p:nvSpPr>
        <p:spPr>
          <a:xfrm>
            <a:off x="1203312" y="242021"/>
            <a:ext cx="5717613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PENGERTIAN PERAWATAN</a:t>
            </a:r>
            <a:endParaRPr sz="3200" dirty="0"/>
          </a:p>
        </p:txBody>
      </p:sp>
      <p:sp>
        <p:nvSpPr>
          <p:cNvPr id="2204" name="Google Shape;2204;p49"/>
          <p:cNvSpPr/>
          <p:nvPr/>
        </p:nvSpPr>
        <p:spPr>
          <a:xfrm>
            <a:off x="7016175" y="-1896875"/>
            <a:ext cx="3317375" cy="2779396"/>
          </a:xfrm>
          <a:custGeom>
            <a:avLst/>
            <a:gdLst/>
            <a:ahLst/>
            <a:cxnLst/>
            <a:rect l="l" t="t" r="r" b="b"/>
            <a:pathLst>
              <a:path w="132695" h="97029" extrusionOk="0">
                <a:moveTo>
                  <a:pt x="48437" y="0"/>
                </a:moveTo>
                <a:lnTo>
                  <a:pt x="0" y="97029"/>
                </a:lnTo>
                <a:lnTo>
                  <a:pt x="132695" y="7989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205" name="Google Shape;2205;p49"/>
          <p:cNvSpPr/>
          <p:nvPr/>
        </p:nvSpPr>
        <p:spPr>
          <a:xfrm>
            <a:off x="7335450" y="-2177225"/>
            <a:ext cx="3317375" cy="2779396"/>
          </a:xfrm>
          <a:custGeom>
            <a:avLst/>
            <a:gdLst/>
            <a:ahLst/>
            <a:cxnLst/>
            <a:rect l="l" t="t" r="r" b="b"/>
            <a:pathLst>
              <a:path w="132695" h="97029" extrusionOk="0">
                <a:moveTo>
                  <a:pt x="48437" y="0"/>
                </a:moveTo>
                <a:lnTo>
                  <a:pt x="0" y="97029"/>
                </a:lnTo>
                <a:lnTo>
                  <a:pt x="132695" y="79897"/>
                </a:lnTo>
                <a:close/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6F8CA2-6C7D-4B81-B251-97C994034295}"/>
              </a:ext>
            </a:extLst>
          </p:cNvPr>
          <p:cNvSpPr txBox="1"/>
          <p:nvPr/>
        </p:nvSpPr>
        <p:spPr>
          <a:xfrm>
            <a:off x="0" y="882521"/>
            <a:ext cx="9144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/>
              <a:t>Perawatan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yang </a:t>
            </a:r>
            <a:r>
              <a:rPr lang="en-ID" sz="2400" dirty="0" err="1"/>
              <a:t>dilakukan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meningkatkan</a:t>
            </a:r>
            <a:r>
              <a:rPr lang="en-ID" sz="2400" dirty="0"/>
              <a:t>, </a:t>
            </a:r>
            <a:r>
              <a:rPr lang="en-ID" sz="2400" dirty="0" err="1"/>
              <a:t>mempertahankan</a:t>
            </a:r>
            <a:r>
              <a:rPr lang="en-ID" sz="2400" dirty="0"/>
              <a:t>, dan </a:t>
            </a:r>
            <a:r>
              <a:rPr lang="en-ID" sz="2400" dirty="0" err="1"/>
              <a:t>mengembalikan</a:t>
            </a:r>
            <a:r>
              <a:rPr lang="en-ID" sz="2400" dirty="0"/>
              <a:t> </a:t>
            </a:r>
            <a:r>
              <a:rPr lang="en-ID" sz="2400" dirty="0" err="1"/>
              <a:t>peralatan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kondisi</a:t>
            </a:r>
            <a:r>
              <a:rPr lang="en-ID" sz="2400" dirty="0"/>
              <a:t> yang </a:t>
            </a:r>
            <a:r>
              <a:rPr lang="en-ID" sz="2400" dirty="0" err="1"/>
              <a:t>baik</a:t>
            </a:r>
            <a:r>
              <a:rPr lang="en-ID" sz="2400" dirty="0"/>
              <a:t> dan </a:t>
            </a:r>
            <a:r>
              <a:rPr lang="en-ID" sz="2400" dirty="0" err="1"/>
              <a:t>siap</a:t>
            </a:r>
            <a:r>
              <a:rPr lang="en-ID" sz="2400" dirty="0"/>
              <a:t> </a:t>
            </a:r>
            <a:r>
              <a:rPr lang="en-ID" sz="2400" dirty="0" err="1"/>
              <a:t>pakai</a:t>
            </a:r>
            <a:r>
              <a:rPr lang="en-ID" sz="2400" dirty="0"/>
              <a:t>.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kaitannya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perawatan</a:t>
            </a:r>
            <a:r>
              <a:rPr lang="en-ID" sz="2400" dirty="0"/>
              <a:t> </a:t>
            </a:r>
            <a:r>
              <a:rPr lang="en-ID" sz="2400" dirty="0" err="1"/>
              <a:t>peralatan</a:t>
            </a:r>
            <a:r>
              <a:rPr lang="en-ID" sz="2400" dirty="0"/>
              <a:t> </a:t>
            </a:r>
            <a:r>
              <a:rPr lang="en-ID" sz="2400" dirty="0" err="1"/>
              <a:t>laboratorium</a:t>
            </a:r>
            <a:r>
              <a:rPr lang="en-ID" sz="2400" dirty="0"/>
              <a:t>, </a:t>
            </a:r>
            <a:r>
              <a:rPr lang="en-ID" sz="2400" dirty="0" err="1"/>
              <a:t>perawatan</a:t>
            </a:r>
            <a:r>
              <a:rPr lang="en-ID" sz="2400" dirty="0"/>
              <a:t> </a:t>
            </a:r>
            <a:r>
              <a:rPr lang="en-ID" sz="2400" dirty="0" err="1"/>
              <a:t>dimaksudkan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 </a:t>
            </a:r>
            <a:r>
              <a:rPr lang="en-ID" sz="2400" dirty="0" err="1"/>
              <a:t>preventif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pencegahan</a:t>
            </a:r>
            <a:r>
              <a:rPr lang="en-ID" sz="2400" dirty="0"/>
              <a:t> agar </a:t>
            </a:r>
            <a:r>
              <a:rPr lang="en-ID" sz="2400" dirty="0" err="1"/>
              <a:t>peralatan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rusak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tetap</a:t>
            </a:r>
            <a:r>
              <a:rPr lang="en-ID" sz="2400" dirty="0"/>
              <a:t> </a:t>
            </a:r>
            <a:r>
              <a:rPr lang="en-ID" sz="2400" dirty="0" err="1"/>
              <a:t>terjaga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kondisi</a:t>
            </a:r>
            <a:r>
              <a:rPr lang="en-ID" sz="2400" dirty="0"/>
              <a:t> </a:t>
            </a:r>
            <a:r>
              <a:rPr lang="en-ID" sz="2400" dirty="0" err="1"/>
              <a:t>baik</a:t>
            </a:r>
            <a:r>
              <a:rPr lang="en-ID" sz="2400" dirty="0"/>
              <a:t>, </a:t>
            </a:r>
            <a:r>
              <a:rPr lang="en-ID" sz="2400" dirty="0" err="1"/>
              <a:t>siap</a:t>
            </a:r>
            <a:r>
              <a:rPr lang="en-ID" sz="2400" dirty="0"/>
              <a:t> </a:t>
            </a:r>
            <a:r>
              <a:rPr lang="en-ID" sz="2400" dirty="0" err="1"/>
              <a:t>beroperasi</a:t>
            </a:r>
            <a:r>
              <a:rPr lang="en-ID" sz="2400" dirty="0"/>
              <a:t>. </a:t>
            </a:r>
            <a:r>
              <a:rPr lang="en-ID" sz="2400" dirty="0" err="1"/>
              <a:t>Disamping</a:t>
            </a:r>
            <a:r>
              <a:rPr lang="en-ID" sz="2400" dirty="0"/>
              <a:t> </a:t>
            </a:r>
            <a:r>
              <a:rPr lang="en-ID" sz="2400" dirty="0" err="1"/>
              <a:t>itu</a:t>
            </a:r>
            <a:r>
              <a:rPr lang="en-ID" sz="2400" dirty="0"/>
              <a:t> </a:t>
            </a:r>
            <a:r>
              <a:rPr lang="en-ID" sz="2400" dirty="0" err="1"/>
              <a:t>perawatan</a:t>
            </a:r>
            <a:r>
              <a:rPr lang="en-ID" sz="2400" dirty="0"/>
              <a:t> juga </a:t>
            </a:r>
            <a:r>
              <a:rPr lang="en-ID" sz="2400" dirty="0" err="1"/>
              <a:t>dimaksudkan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upaya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menyetel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memperbaiki</a:t>
            </a:r>
            <a:r>
              <a:rPr lang="en-ID" sz="2400" dirty="0"/>
              <a:t> </a:t>
            </a:r>
            <a:r>
              <a:rPr lang="en-ID" sz="2400" dirty="0" err="1"/>
              <a:t>kembali</a:t>
            </a:r>
            <a:r>
              <a:rPr lang="en-ID" sz="2400" dirty="0"/>
              <a:t> </a:t>
            </a:r>
            <a:r>
              <a:rPr lang="en-ID" sz="2400" dirty="0" err="1"/>
              <a:t>peralatan</a:t>
            </a:r>
            <a:r>
              <a:rPr lang="en-ID" sz="2400" dirty="0"/>
              <a:t> </a:t>
            </a:r>
            <a:r>
              <a:rPr lang="en-ID" sz="2400" dirty="0" err="1"/>
              <a:t>laboratorium</a:t>
            </a:r>
            <a:r>
              <a:rPr lang="en-ID" sz="2400" dirty="0"/>
              <a:t> yang </a:t>
            </a:r>
            <a:r>
              <a:rPr lang="en-ID" sz="2400" dirty="0" err="1"/>
              <a:t>sudah</a:t>
            </a:r>
            <a:r>
              <a:rPr lang="en-ID" sz="2400" dirty="0"/>
              <a:t> </a:t>
            </a:r>
            <a:r>
              <a:rPr lang="en-ID" sz="2400" dirty="0" err="1"/>
              <a:t>terlanjur</a:t>
            </a:r>
            <a:r>
              <a:rPr lang="en-ID" sz="2400" dirty="0"/>
              <a:t> </a:t>
            </a:r>
            <a:r>
              <a:rPr lang="en-ID" sz="2400" dirty="0" err="1"/>
              <a:t>rusak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kurang</a:t>
            </a:r>
            <a:r>
              <a:rPr lang="en-ID" sz="2400" dirty="0"/>
              <a:t> </a:t>
            </a:r>
            <a:r>
              <a:rPr lang="en-ID" sz="2400" dirty="0" err="1"/>
              <a:t>layak</a:t>
            </a:r>
            <a:r>
              <a:rPr lang="en-ID" sz="2400" dirty="0"/>
              <a:t> </a:t>
            </a:r>
            <a:r>
              <a:rPr lang="en-ID" sz="2400" dirty="0" err="1"/>
              <a:t>sehingga</a:t>
            </a:r>
            <a:r>
              <a:rPr lang="en-ID" sz="2400" dirty="0"/>
              <a:t> </a:t>
            </a:r>
            <a:r>
              <a:rPr lang="en-ID" sz="2400" dirty="0" err="1"/>
              <a:t>siap</a:t>
            </a:r>
            <a:r>
              <a:rPr lang="en-ID" sz="2400" dirty="0"/>
              <a:t> </a:t>
            </a:r>
            <a:r>
              <a:rPr lang="en-ID" sz="2400" dirty="0" err="1"/>
              <a:t>digunakan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</a:t>
            </a:r>
            <a:r>
              <a:rPr lang="en-ID" sz="2400" dirty="0" err="1"/>
              <a:t>praktikum</a:t>
            </a:r>
            <a:r>
              <a:rPr lang="en-ID" sz="2400" dirty="0"/>
              <a:t> para </a:t>
            </a:r>
            <a:r>
              <a:rPr lang="en-ID" sz="2400" dirty="0" err="1"/>
              <a:t>siswa</a:t>
            </a:r>
            <a:r>
              <a:rPr lang="en-ID" sz="24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7" name="Google Shape;3067;p56"/>
          <p:cNvSpPr txBox="1">
            <a:spLocks noGrp="1"/>
          </p:cNvSpPr>
          <p:nvPr>
            <p:ph type="title"/>
          </p:nvPr>
        </p:nvSpPr>
        <p:spPr>
          <a:xfrm>
            <a:off x="533400" y="1063228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JENIS-JENIS PERAWATAN</a:t>
            </a:r>
            <a:endParaRPr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5F6FC7-209B-4320-97D3-010A1B84297C}"/>
              </a:ext>
            </a:extLst>
          </p:cNvPr>
          <p:cNvSpPr txBox="1"/>
          <p:nvPr/>
        </p:nvSpPr>
        <p:spPr>
          <a:xfrm>
            <a:off x="1066800" y="1846362"/>
            <a:ext cx="914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ID" sz="2400" b="1" dirty="0" err="1"/>
              <a:t>Perawatan</a:t>
            </a:r>
            <a:r>
              <a:rPr lang="en-ID" sz="2400" b="1" dirty="0"/>
              <a:t> </a:t>
            </a:r>
            <a:r>
              <a:rPr lang="en-ID" sz="2400" b="1" dirty="0" err="1"/>
              <a:t>Terencana</a:t>
            </a:r>
            <a:endParaRPr lang="en-ID" sz="2400" b="1" dirty="0"/>
          </a:p>
          <a:p>
            <a:endParaRPr lang="en-ID" sz="2400" dirty="0"/>
          </a:p>
          <a:p>
            <a:r>
              <a:rPr lang="en-ID" sz="2400" dirty="0"/>
              <a:t>	1. </a:t>
            </a:r>
            <a:r>
              <a:rPr lang="en-ID" sz="2400" dirty="0" err="1"/>
              <a:t>Perawatan</a:t>
            </a:r>
            <a:r>
              <a:rPr lang="en-ID" sz="2400" dirty="0"/>
              <a:t> </a:t>
            </a:r>
            <a:r>
              <a:rPr lang="en-ID" sz="2400" dirty="0" err="1"/>
              <a:t>Preventif</a:t>
            </a:r>
            <a:endParaRPr lang="en-ID" sz="2400" dirty="0"/>
          </a:p>
          <a:p>
            <a:r>
              <a:rPr lang="en-ID" sz="2400" dirty="0"/>
              <a:t>	2. </a:t>
            </a:r>
            <a:r>
              <a:rPr lang="en-ID" sz="2400" dirty="0" err="1"/>
              <a:t>Perawatan</a:t>
            </a:r>
            <a:r>
              <a:rPr lang="en-ID" sz="2400" dirty="0"/>
              <a:t> </a:t>
            </a:r>
            <a:r>
              <a:rPr lang="en-ID" sz="2400" dirty="0" err="1"/>
              <a:t>Korektif</a:t>
            </a:r>
            <a:r>
              <a:rPr lang="en-ID" sz="2400" dirty="0"/>
              <a:t> </a:t>
            </a:r>
          </a:p>
          <a:p>
            <a:endParaRPr lang="en-ID" sz="2400" dirty="0"/>
          </a:p>
          <a:p>
            <a:r>
              <a:rPr lang="en-ID" sz="2400" b="1" dirty="0"/>
              <a:t>b. </a:t>
            </a:r>
            <a:r>
              <a:rPr lang="en-ID" sz="2400" b="1" dirty="0" err="1"/>
              <a:t>Perawatan</a:t>
            </a:r>
            <a:r>
              <a:rPr lang="en-ID" sz="2400" b="1" dirty="0"/>
              <a:t> </a:t>
            </a:r>
            <a:r>
              <a:rPr lang="en-ID" sz="2400" b="1" dirty="0" err="1"/>
              <a:t>Tidak</a:t>
            </a:r>
            <a:r>
              <a:rPr lang="en-ID" sz="2400" b="1" dirty="0"/>
              <a:t> </a:t>
            </a:r>
            <a:r>
              <a:rPr lang="en-ID" sz="2400" b="1" dirty="0" err="1"/>
              <a:t>Terencana</a:t>
            </a:r>
            <a:endParaRPr lang="en-ID" sz="24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F750D57-E15D-451E-8575-204EECCD9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3.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Laboratorium</a:t>
            </a:r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E39FC1-9CE4-4122-83B4-9E95782CAF0F}"/>
              </a:ext>
            </a:extLst>
          </p:cNvPr>
          <p:cNvSpPr txBox="1"/>
          <p:nvPr/>
        </p:nvSpPr>
        <p:spPr>
          <a:xfrm>
            <a:off x="615075" y="1077350"/>
            <a:ext cx="749141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 err="1">
                <a:latin typeface="Bahnschrift Light SemiCondensed" panose="020B0502040204020203" pitchFamily="34" charset="0"/>
              </a:rPr>
              <a:t>Perawatan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peralatan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laboratorium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memiliki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beberapa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tujuan</a:t>
            </a:r>
            <a:r>
              <a:rPr lang="en-ID" sz="2400" dirty="0">
                <a:latin typeface="Bahnschrift Light SemiCondensed" panose="020B0502040204020203" pitchFamily="34" charset="0"/>
              </a:rPr>
              <a:t> yang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mencakup</a:t>
            </a:r>
            <a:r>
              <a:rPr lang="en-ID" sz="2400" dirty="0">
                <a:latin typeface="Bahnschrift Light SemiCondensed" panose="020B0502040204020203" pitchFamily="34" charset="0"/>
              </a:rPr>
              <a:t>:</a:t>
            </a:r>
          </a:p>
          <a:p>
            <a:r>
              <a:rPr lang="en-ID" sz="2400" dirty="0">
                <a:latin typeface="Bahnschrift Light SemiCondensed" panose="020B0502040204020203" pitchFamily="34" charset="0"/>
              </a:rPr>
              <a:t>a. Agar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peralatan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laboratorium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selalu</a:t>
            </a:r>
            <a:r>
              <a:rPr lang="en-ID" sz="2400" dirty="0">
                <a:latin typeface="Bahnschrift Light SemiCondensed" panose="020B0502040204020203" pitchFamily="34" charset="0"/>
              </a:rPr>
              <a:t> prima,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siap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dipakai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secara</a:t>
            </a:r>
            <a:r>
              <a:rPr lang="en-ID" sz="2400" dirty="0">
                <a:latin typeface="Bahnschrift Light SemiCondensed" panose="020B0502040204020203" pitchFamily="34" charset="0"/>
              </a:rPr>
              <a:t> optimal</a:t>
            </a:r>
          </a:p>
          <a:p>
            <a:r>
              <a:rPr lang="en-ID" sz="2400" dirty="0">
                <a:latin typeface="Bahnschrift Light SemiCondensed" panose="020B0502040204020203" pitchFamily="34" charset="0"/>
              </a:rPr>
              <a:t>b.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Memperpanjang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umur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pemakaian</a:t>
            </a:r>
            <a:endParaRPr lang="en-ID" sz="2400" dirty="0">
              <a:latin typeface="Bahnschrift Light SemiCondensed" panose="020B0502040204020203" pitchFamily="34" charset="0"/>
            </a:endParaRPr>
          </a:p>
          <a:p>
            <a:r>
              <a:rPr lang="en-ID" sz="2400" dirty="0">
                <a:latin typeface="Bahnschrift Light SemiCondensed" panose="020B0502040204020203" pitchFamily="34" charset="0"/>
              </a:rPr>
              <a:t>c.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Menjamin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kelancaran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kegiatan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pembelajaran</a:t>
            </a:r>
            <a:endParaRPr lang="en-ID" sz="2400" dirty="0">
              <a:latin typeface="Bahnschrift Light SemiCondensed" panose="020B0502040204020203" pitchFamily="34" charset="0"/>
            </a:endParaRPr>
          </a:p>
          <a:p>
            <a:r>
              <a:rPr lang="en-ID" sz="2400" dirty="0">
                <a:latin typeface="Bahnschrift Light SemiCondensed" panose="020B0502040204020203" pitchFamily="34" charset="0"/>
              </a:rPr>
              <a:t>d.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Menjamin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keamanan</a:t>
            </a:r>
            <a:r>
              <a:rPr lang="en-ID" sz="2400" dirty="0">
                <a:latin typeface="Bahnschrift Light SemiCondensed" panose="020B0502040204020203" pitchFamily="34" charset="0"/>
              </a:rPr>
              <a:t> dan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kenyamanan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bagi</a:t>
            </a:r>
            <a:r>
              <a:rPr lang="en-ID" sz="2400" dirty="0">
                <a:latin typeface="Bahnschrift Light SemiCondensed" panose="020B0502040204020203" pitchFamily="34" charset="0"/>
              </a:rPr>
              <a:t> para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pemakai</a:t>
            </a:r>
            <a:endParaRPr lang="en-ID" sz="2400" dirty="0">
              <a:latin typeface="Bahnschrift Light SemiCondensed" panose="020B0502040204020203" pitchFamily="34" charset="0"/>
            </a:endParaRPr>
          </a:p>
          <a:p>
            <a:r>
              <a:rPr lang="en-ID" sz="2400" dirty="0">
                <a:latin typeface="Bahnschrift Light SemiCondensed" panose="020B0502040204020203" pitchFamily="34" charset="0"/>
              </a:rPr>
              <a:t>e.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Mengetahui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kerusakan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secara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dini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atau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gejala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kerusakan</a:t>
            </a:r>
            <a:endParaRPr lang="en-ID" sz="2400" dirty="0">
              <a:latin typeface="Bahnschrift Light SemiCondensed" panose="020B0502040204020203" pitchFamily="34" charset="0"/>
            </a:endParaRPr>
          </a:p>
          <a:p>
            <a:r>
              <a:rPr lang="en-ID" sz="2400" dirty="0">
                <a:latin typeface="Bahnschrift Light SemiCondensed" panose="020B0502040204020203" pitchFamily="34" charset="0"/>
              </a:rPr>
              <a:t>f.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Menghindari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terjadinya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kerusakan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secara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mendadak</a:t>
            </a:r>
            <a:endParaRPr lang="en-ID" sz="2400" dirty="0">
              <a:latin typeface="Bahnschrift Light SemiCondensed" panose="020B0502040204020203" pitchFamily="34" charset="0"/>
            </a:endParaRPr>
          </a:p>
          <a:p>
            <a:r>
              <a:rPr lang="en-ID" sz="2400" dirty="0">
                <a:latin typeface="Bahnschrift Light SemiCondensed" panose="020B0502040204020203" pitchFamily="34" charset="0"/>
              </a:rPr>
              <a:t>g.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Menghindari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terjadinya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kerusakan</a:t>
            </a:r>
            <a:r>
              <a:rPr lang="en-ID" sz="2400" dirty="0">
                <a:latin typeface="Bahnschrift Light SemiCondensed" panose="020B0502040204020203" pitchFamily="34" charset="0"/>
              </a:rPr>
              <a:t> fatal</a:t>
            </a:r>
          </a:p>
        </p:txBody>
      </p:sp>
    </p:spTree>
    <p:extLst>
      <p:ext uri="{BB962C8B-B14F-4D97-AF65-F5344CB8AC3E}">
        <p14:creationId xmlns:p14="http://schemas.microsoft.com/office/powerpoint/2010/main" val="578892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Google Shape;2029;p47"/>
          <p:cNvSpPr txBox="1">
            <a:spLocks noGrp="1"/>
          </p:cNvSpPr>
          <p:nvPr>
            <p:ph type="title"/>
          </p:nvPr>
        </p:nvSpPr>
        <p:spPr>
          <a:xfrm>
            <a:off x="594800" y="513050"/>
            <a:ext cx="7948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2060"/>
                </a:solidFill>
              </a:rPr>
              <a:t>KESIMPULAN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343FB0D-DF76-4848-B9C6-2DCAEBAC87BA}"/>
              </a:ext>
            </a:extLst>
          </p:cNvPr>
          <p:cNvSpPr txBox="1"/>
          <p:nvPr/>
        </p:nvSpPr>
        <p:spPr>
          <a:xfrm>
            <a:off x="0" y="1397109"/>
            <a:ext cx="9144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/>
              <a:t>Peralatan</a:t>
            </a:r>
            <a:r>
              <a:rPr lang="en-ID" sz="2400" dirty="0"/>
              <a:t> </a:t>
            </a:r>
            <a:r>
              <a:rPr lang="en-ID" sz="2400" dirty="0" err="1"/>
              <a:t>laboratorium</a:t>
            </a:r>
            <a:r>
              <a:rPr lang="en-ID" sz="2400" dirty="0"/>
              <a:t> </a:t>
            </a:r>
            <a:r>
              <a:rPr lang="en-ID" sz="2400" dirty="0" err="1"/>
              <a:t>merupakan</a:t>
            </a:r>
            <a:r>
              <a:rPr lang="en-ID" sz="2400" dirty="0"/>
              <a:t> </a:t>
            </a:r>
            <a:r>
              <a:rPr lang="en-ID" sz="2400" dirty="0" err="1"/>
              <a:t>peralatan</a:t>
            </a:r>
            <a:r>
              <a:rPr lang="en-ID" sz="2400" dirty="0"/>
              <a:t> yang </a:t>
            </a:r>
            <a:r>
              <a:rPr lang="en-ID" sz="2400" dirty="0" err="1"/>
              <a:t>biasanya</a:t>
            </a:r>
            <a:r>
              <a:rPr lang="en-ID" sz="2400" dirty="0"/>
              <a:t> </a:t>
            </a:r>
            <a:r>
              <a:rPr lang="en-ID" sz="2400" dirty="0" err="1"/>
              <a:t>digunakan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keadaan</a:t>
            </a:r>
            <a:r>
              <a:rPr lang="en-ID" sz="2400" dirty="0"/>
              <a:t> </a:t>
            </a:r>
            <a:r>
              <a:rPr lang="en-ID" sz="2400" dirty="0" err="1"/>
              <a:t>steril</a:t>
            </a:r>
            <a:r>
              <a:rPr lang="en-ID" sz="2400" dirty="0"/>
              <a:t>. </a:t>
            </a:r>
            <a:r>
              <a:rPr lang="en-ID" sz="2400" dirty="0" err="1"/>
              <a:t>Steril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keadaan</a:t>
            </a:r>
            <a:r>
              <a:rPr lang="en-ID" sz="2400" dirty="0"/>
              <a:t> yang </a:t>
            </a:r>
            <a:r>
              <a:rPr lang="en-ID" sz="2400" dirty="0" err="1"/>
              <a:t>bersih</a:t>
            </a:r>
            <a:r>
              <a:rPr lang="en-ID" sz="2400" dirty="0"/>
              <a:t> dan </a:t>
            </a:r>
            <a:r>
              <a:rPr lang="en-ID" sz="2400" dirty="0" err="1"/>
              <a:t>bebas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mikrobia</a:t>
            </a:r>
            <a:r>
              <a:rPr lang="en-ID" sz="2400" dirty="0"/>
              <a:t> yang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mengakibatkan</a:t>
            </a:r>
            <a:r>
              <a:rPr lang="en-ID" sz="2400" dirty="0"/>
              <a:t> </a:t>
            </a:r>
            <a:r>
              <a:rPr lang="en-ID" sz="2400" dirty="0" err="1"/>
              <a:t>gagalnya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eksperimen</a:t>
            </a:r>
            <a:r>
              <a:rPr lang="en-ID" sz="2400" dirty="0"/>
              <a:t>.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mengkondisikan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alat</a:t>
            </a:r>
            <a:r>
              <a:rPr lang="en-ID" sz="2400" dirty="0"/>
              <a:t> </a:t>
            </a:r>
            <a:r>
              <a:rPr lang="en-ID" sz="2400" dirty="0" err="1"/>
              <a:t>laboratorium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keadaan</a:t>
            </a:r>
            <a:r>
              <a:rPr lang="en-ID" sz="2400" dirty="0"/>
              <a:t> </a:t>
            </a:r>
            <a:r>
              <a:rPr lang="en-ID" sz="2400" dirty="0" err="1"/>
              <a:t>steril</a:t>
            </a:r>
            <a:r>
              <a:rPr lang="en-ID" sz="2400" dirty="0"/>
              <a:t>, </a:t>
            </a:r>
            <a:r>
              <a:rPr lang="en-ID" sz="2400" dirty="0" err="1"/>
              <a:t>biasanya</a:t>
            </a:r>
            <a:r>
              <a:rPr lang="en-ID" sz="2400" dirty="0"/>
              <a:t> </a:t>
            </a:r>
            <a:r>
              <a:rPr lang="en-ID" sz="2400" dirty="0" err="1"/>
              <a:t>dilakukan</a:t>
            </a:r>
            <a:r>
              <a:rPr lang="en-ID" sz="2400" dirty="0"/>
              <a:t> </a:t>
            </a:r>
            <a:r>
              <a:rPr lang="en-ID" sz="2400" dirty="0" err="1"/>
              <a:t>sterilisasi</a:t>
            </a:r>
            <a:r>
              <a:rPr lang="en-ID" sz="2400" dirty="0"/>
              <a:t>. </a:t>
            </a:r>
            <a:r>
              <a:rPr lang="en-ID" sz="2400" dirty="0" err="1"/>
              <a:t>Sterilisasi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membebaskan</a:t>
            </a:r>
            <a:r>
              <a:rPr lang="en-ID" sz="2400" dirty="0"/>
              <a:t> </a:t>
            </a:r>
            <a:r>
              <a:rPr lang="en-ID" sz="2400" dirty="0" err="1"/>
              <a:t>bahan-bahan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mikrobia</a:t>
            </a:r>
            <a:r>
              <a:rPr lang="en-ID" sz="2400" dirty="0"/>
              <a:t> yang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diinginkan</a:t>
            </a:r>
            <a:r>
              <a:rPr lang="en-ID" sz="2400" dirty="0"/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75AE8E-0D30-415D-9D52-0DEACEB14FF2}"/>
              </a:ext>
            </a:extLst>
          </p:cNvPr>
          <p:cNvSpPr txBox="1"/>
          <p:nvPr/>
        </p:nvSpPr>
        <p:spPr>
          <a:xfrm>
            <a:off x="0" y="564624"/>
            <a:ext cx="9144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Bahnschrift Light SemiCondensed" panose="020B0502040204020203" pitchFamily="34" charset="0"/>
              </a:rPr>
              <a:t>Tujuan</a:t>
            </a:r>
            <a:r>
              <a:rPr lang="en-ID" sz="2400" dirty="0">
                <a:latin typeface="Bahnschrift Light SemiCondensed" panose="020B0502040204020203" pitchFamily="34" charset="0"/>
              </a:rPr>
              <a:t> 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pentingnya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dilakukan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pengenalan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alat-alat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laboratorium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adalah</a:t>
            </a:r>
            <a:r>
              <a:rPr lang="en-ID" sz="2400" dirty="0">
                <a:latin typeface="Bahnschrift Light SemiCondensed" panose="020B0502040204020203" pitchFamily="34" charset="0"/>
              </a:rPr>
              <a:t> agar </a:t>
            </a:r>
            <a:r>
              <a:rPr lang="en-ID" sz="2400" dirty="0" err="1">
                <a:latin typeface="Bahnschrift Light SemiCondensed" panose="020B0502040204020203" pitchFamily="34" charset="0"/>
              </a:rPr>
              <a:t>dapat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mengetahui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cara-cara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penggunaan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alat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tersebut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dengan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baik</a:t>
            </a:r>
            <a:r>
              <a:rPr lang="en-ID" sz="2400" dirty="0">
                <a:latin typeface="Bahnschrift Light SemiCondensed" panose="020B0502040204020203" pitchFamily="34" charset="0"/>
              </a:rPr>
              <a:t> dan </a:t>
            </a:r>
            <a:r>
              <a:rPr lang="en-ID" sz="2400" dirty="0" err="1">
                <a:latin typeface="Bahnschrift Light SemiCondensed" panose="020B0502040204020203" pitchFamily="34" charset="0"/>
              </a:rPr>
              <a:t>benar</a:t>
            </a:r>
            <a:r>
              <a:rPr lang="en-ID" sz="2400" dirty="0">
                <a:latin typeface="Bahnschrift Light SemiCondensed" panose="020B0502040204020203" pitchFamily="34" charset="0"/>
              </a:rPr>
              <a:t>,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Sehingga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kesalahan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prosedur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pemakaian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alat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dapat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diminimalisir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sedikit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mungkin.Dengan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mempelajari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alat</a:t>
            </a:r>
            <a:r>
              <a:rPr lang="en-ID" sz="2400" dirty="0">
                <a:latin typeface="Bahnschrift Light SemiCondensed" panose="020B0502040204020203" pitchFamily="34" charset="0"/>
              </a:rPr>
              <a:t>- </a:t>
            </a:r>
            <a:r>
              <a:rPr lang="en-ID" sz="2400" dirty="0" err="1">
                <a:latin typeface="Bahnschrift Light SemiCondensed" panose="020B0502040204020203" pitchFamily="34" charset="0"/>
              </a:rPr>
              <a:t>alat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laboratorium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maka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kita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dapat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mengetahui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fungsi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alat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tersebut</a:t>
            </a:r>
            <a:r>
              <a:rPr lang="en-ID" sz="2400" dirty="0">
                <a:latin typeface="Bahnschrift Light SemiCondensed" panose="020B0502040204020203" pitchFamily="34" charset="0"/>
              </a:rPr>
              <a:t>, </a:t>
            </a:r>
            <a:r>
              <a:rPr lang="en-ID" sz="2400" dirty="0" err="1">
                <a:latin typeface="Bahnschrift Light SemiCondensed" panose="020B0502040204020203" pitchFamily="34" charset="0"/>
              </a:rPr>
              <a:t>cara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kegunaannya</a:t>
            </a:r>
            <a:r>
              <a:rPr lang="en-ID" sz="2400" dirty="0">
                <a:latin typeface="Bahnschrift Light SemiCondensed" panose="020B0502040204020203" pitchFamily="34" charset="0"/>
              </a:rPr>
              <a:t>, </a:t>
            </a:r>
            <a:r>
              <a:rPr lang="en-ID" sz="2400" dirty="0" err="1">
                <a:latin typeface="Bahnschrift Light SemiCondensed" panose="020B0502040204020203" pitchFamily="34" charset="0"/>
              </a:rPr>
              <a:t>cara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sterilisasinya</a:t>
            </a:r>
            <a:r>
              <a:rPr lang="en-ID" sz="2400" dirty="0">
                <a:latin typeface="Bahnschrift Light SemiCondensed" panose="020B0502040204020203" pitchFamily="34" charset="0"/>
              </a:rPr>
              <a:t>, dan </a:t>
            </a:r>
            <a:r>
              <a:rPr lang="en-ID" sz="2400" dirty="0" err="1">
                <a:latin typeface="Bahnschrift Light SemiCondensed" panose="020B0502040204020203" pitchFamily="34" charset="0"/>
              </a:rPr>
              <a:t>ukuran</a:t>
            </a:r>
            <a:r>
              <a:rPr lang="en-ID" sz="2400" dirty="0">
                <a:latin typeface="Bahnschrift Light SemiCondensed" panose="020B0502040204020203" pitchFamily="34" charset="0"/>
              </a:rPr>
              <a:t> yang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sesuai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dengan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kegunaannya</a:t>
            </a:r>
            <a:r>
              <a:rPr lang="en-ID" sz="2400" dirty="0">
                <a:latin typeface="Bahnschrift Light SemiCondensed" panose="020B0502040204020203" pitchFamily="34" charset="0"/>
              </a:rPr>
              <a:t> masing- masing,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serta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dapat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mengurangi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kesalahan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prosedur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pemakaian</a:t>
            </a:r>
            <a:r>
              <a:rPr lang="en-ID" sz="2400" dirty="0">
                <a:latin typeface="Bahnschrift Light SemiCondensed" panose="020B0502040204020203" pitchFamily="34" charset="0"/>
              </a:rPr>
              <a:t>. Alat </a:t>
            </a:r>
            <a:r>
              <a:rPr lang="en-ID" sz="2400" dirty="0" err="1">
                <a:latin typeface="Bahnschrift Light SemiCondensed" panose="020B0502040204020203" pitchFamily="34" charset="0"/>
              </a:rPr>
              <a:t>alat</a:t>
            </a:r>
            <a:r>
              <a:rPr lang="en-ID" sz="2400" dirty="0">
                <a:latin typeface="Bahnschrift Light SemiCondensed" panose="020B0502040204020203" pitchFamily="34" charset="0"/>
              </a:rPr>
              <a:t> yang </a:t>
            </a:r>
            <a:r>
              <a:rPr lang="en-ID" sz="2400" dirty="0" err="1">
                <a:latin typeface="Bahnschrift Light SemiCondensed" panose="020B0502040204020203" pitchFamily="34" charset="0"/>
              </a:rPr>
              <a:t>ada</a:t>
            </a:r>
            <a:r>
              <a:rPr lang="en-ID" sz="2400" dirty="0">
                <a:latin typeface="Bahnschrift Light SemiCondensed" panose="020B0502040204020203" pitchFamily="34" charset="0"/>
              </a:rPr>
              <a:t> di </a:t>
            </a:r>
            <a:r>
              <a:rPr lang="en-ID" sz="2400" dirty="0" err="1">
                <a:latin typeface="Bahnschrift Light SemiCondensed" panose="020B0502040204020203" pitchFamily="34" charset="0"/>
              </a:rPr>
              <a:t>laboraturium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memiliki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sifat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mudah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pecah</a:t>
            </a:r>
            <a:r>
              <a:rPr lang="en-ID" sz="2400" dirty="0">
                <a:latin typeface="Bahnschrift Light SemiCondensed" panose="020B0502040204020203" pitchFamily="34" charset="0"/>
              </a:rPr>
              <a:t>, </a:t>
            </a:r>
            <a:r>
              <a:rPr lang="en-ID" sz="2400" dirty="0" err="1">
                <a:latin typeface="Bahnschrift Light SemiCondensed" panose="020B0502040204020203" pitchFamily="34" charset="0"/>
              </a:rPr>
              <a:t>bening</a:t>
            </a:r>
            <a:r>
              <a:rPr lang="en-ID" sz="2400" dirty="0">
                <a:latin typeface="Bahnschrift Light SemiCondensed" panose="020B0502040204020203" pitchFamily="34" charset="0"/>
              </a:rPr>
              <a:t>, </a:t>
            </a:r>
            <a:r>
              <a:rPr lang="en-ID" sz="2400" dirty="0" err="1">
                <a:latin typeface="Bahnschrift Light SemiCondensed" panose="020B0502040204020203" pitchFamily="34" charset="0"/>
              </a:rPr>
              <a:t>tahan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terhadap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zat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korosif</a:t>
            </a:r>
            <a:r>
              <a:rPr lang="en-ID" sz="2400" dirty="0">
                <a:latin typeface="Bahnschrift Light SemiCondensed" panose="020B0502040204020203" pitchFamily="34" charset="0"/>
              </a:rPr>
              <a:t>, </a:t>
            </a:r>
            <a:r>
              <a:rPr lang="en-ID" sz="2400" dirty="0" err="1">
                <a:latin typeface="Bahnschrift Light SemiCondensed" panose="020B0502040204020203" pitchFamily="34" charset="0"/>
              </a:rPr>
              <a:t>tahan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panas</a:t>
            </a:r>
            <a:r>
              <a:rPr lang="en-ID" sz="2400" dirty="0">
                <a:latin typeface="Bahnschrift Light SemiCondensed" panose="020B0502040204020203" pitchFamily="34" charset="0"/>
              </a:rPr>
              <a:t> dan </a:t>
            </a:r>
            <a:r>
              <a:rPr lang="en-ID" sz="2400" dirty="0" err="1">
                <a:latin typeface="Bahnschrift Light SemiCondensed" panose="020B0502040204020203" pitchFamily="34" charset="0"/>
              </a:rPr>
              <a:t>keras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tetapi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rapuh</a:t>
            </a:r>
            <a:r>
              <a:rPr lang="en-ID" sz="2400" dirty="0">
                <a:latin typeface="Bahnschrift Light SemiCondensed" panose="020B0502040204020203" pitchFamily="34" charset="0"/>
              </a:rPr>
              <a:t> , </a:t>
            </a:r>
            <a:r>
              <a:rPr lang="en-ID" sz="2400" dirty="0" err="1">
                <a:latin typeface="Bahnschrift Light SemiCondensed" panose="020B0502040204020203" pitchFamily="34" charset="0"/>
              </a:rPr>
              <a:t>logam</a:t>
            </a:r>
            <a:r>
              <a:rPr lang="en-ID" sz="2400" dirty="0">
                <a:latin typeface="Bahnschrift Light SemiCondensed" panose="020B0502040204020203" pitchFamily="34" charset="0"/>
              </a:rPr>
              <a:t>,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plastik</a:t>
            </a:r>
            <a:r>
              <a:rPr lang="en-ID" sz="2400" dirty="0">
                <a:latin typeface="Bahnschrift Light SemiCondensed" panose="020B0502040204020203" pitchFamily="34" charset="0"/>
              </a:rPr>
              <a:t>,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porselen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sehingga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harus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berhati</a:t>
            </a:r>
            <a:r>
              <a:rPr lang="en-ID" sz="2400" dirty="0">
                <a:latin typeface="Bahnschrift Light SemiCondensed" panose="020B0502040204020203" pitchFamily="34" charset="0"/>
              </a:rPr>
              <a:t>- </a:t>
            </a:r>
            <a:r>
              <a:rPr lang="en-ID" sz="2400" dirty="0" err="1">
                <a:latin typeface="Bahnschrift Light SemiCondensed" panose="020B0502040204020203" pitchFamily="34" charset="0"/>
              </a:rPr>
              <a:t>hati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dalam</a:t>
            </a:r>
            <a:r>
              <a:rPr lang="en-ID" sz="2400" dirty="0">
                <a:latin typeface="Bahnschrift Light SemiCondensed" panose="020B0502040204020203" pitchFamily="34" charset="0"/>
              </a:rPr>
              <a:t> </a:t>
            </a:r>
            <a:r>
              <a:rPr lang="en-ID" sz="2400" dirty="0" err="1">
                <a:latin typeface="Bahnschrift Light SemiCondensed" panose="020B0502040204020203" pitchFamily="34" charset="0"/>
              </a:rPr>
              <a:t>penggunaannya</a:t>
            </a:r>
            <a:r>
              <a:rPr lang="en-ID" sz="2400" dirty="0">
                <a:latin typeface="Bahnschrift Light SemiCondensed" panose="020B050204020402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164958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DB7E3F1-1E63-443E-A9B5-2159CA80E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783350"/>
            <a:ext cx="7909800" cy="564300"/>
          </a:xfrm>
        </p:spPr>
        <p:txBody>
          <a:bodyPr/>
          <a:lstStyle/>
          <a:p>
            <a:r>
              <a:rPr lang="en-US" sz="4000" dirty="0"/>
              <a:t>APA ITU LABORATORIUM???</a:t>
            </a:r>
            <a:endParaRPr lang="en-ID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059EB-AA3C-45C3-8AA5-B5067579ECD2}"/>
              </a:ext>
            </a:extLst>
          </p:cNvPr>
          <p:cNvSpPr txBox="1"/>
          <p:nvPr/>
        </p:nvSpPr>
        <p:spPr>
          <a:xfrm>
            <a:off x="0" y="1845072"/>
            <a:ext cx="9144000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500" b="1" dirty="0" err="1">
                <a:latin typeface="Bahnschrift Light SemiCondensed" panose="020B0502040204020203" pitchFamily="34" charset="0"/>
              </a:rPr>
              <a:t>Laboratorium</a:t>
            </a:r>
            <a:r>
              <a:rPr lang="en-ID" sz="2500" b="1" dirty="0">
                <a:latin typeface="Bahnschrift Light SemiCondensed" panose="020B0502040204020203" pitchFamily="34" charset="0"/>
              </a:rPr>
              <a:t> </a:t>
            </a:r>
            <a:r>
              <a:rPr lang="en-ID" sz="2500" b="1" dirty="0" err="1">
                <a:latin typeface="Bahnschrift Light SemiCondensed" panose="020B0502040204020203" pitchFamily="34" charset="0"/>
              </a:rPr>
              <a:t>adalah</a:t>
            </a:r>
            <a:r>
              <a:rPr lang="en-ID" sz="2500" b="1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suatu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tempat</a:t>
            </a:r>
            <a:r>
              <a:rPr lang="en-ID" sz="2500" dirty="0">
                <a:latin typeface="Bahnschrift Light SemiCondensed" panose="020B0502040204020203" pitchFamily="34" charset="0"/>
              </a:rPr>
              <a:t> di mana </a:t>
            </a:r>
            <a:r>
              <a:rPr lang="en-ID" sz="2500" dirty="0" err="1">
                <a:latin typeface="Bahnschrift Light SemiCondensed" panose="020B0502040204020203" pitchFamily="34" charset="0"/>
              </a:rPr>
              <a:t>dilakukan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kegiatan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percobaan</a:t>
            </a:r>
            <a:r>
              <a:rPr lang="en-ID" sz="2500" dirty="0">
                <a:latin typeface="Bahnschrift Light SemiCondensed" panose="020B0502040204020203" pitchFamily="34" charset="0"/>
              </a:rPr>
              <a:t>, </a:t>
            </a:r>
            <a:r>
              <a:rPr lang="en-ID" sz="2500" dirty="0" err="1">
                <a:latin typeface="Bahnschrift Light SemiCondensed" panose="020B0502040204020203" pitchFamily="34" charset="0"/>
              </a:rPr>
              <a:t>pengukuran</a:t>
            </a:r>
            <a:r>
              <a:rPr lang="en-ID" sz="2500" dirty="0">
                <a:latin typeface="Bahnschrift Light SemiCondensed" panose="020B0502040204020203" pitchFamily="34" charset="0"/>
              </a:rPr>
              <a:t>, </a:t>
            </a:r>
            <a:r>
              <a:rPr lang="en-ID" sz="2500" dirty="0" err="1">
                <a:latin typeface="Bahnschrift Light SemiCondensed" panose="020B0502040204020203" pitchFamily="34" charset="0"/>
              </a:rPr>
              <a:t>penelitian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atau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riset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ilmiah</a:t>
            </a:r>
            <a:r>
              <a:rPr lang="en-ID" sz="2500" dirty="0">
                <a:latin typeface="Bahnschrift Light SemiCondensed" panose="020B0502040204020203" pitchFamily="34" charset="0"/>
              </a:rPr>
              <a:t> yang </a:t>
            </a:r>
            <a:r>
              <a:rPr lang="en-ID" sz="2500" dirty="0" err="1">
                <a:latin typeface="Bahnschrift Light SemiCondensed" panose="020B0502040204020203" pitchFamily="34" charset="0"/>
              </a:rPr>
              <a:t>berhubungan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dengan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ilmu</a:t>
            </a:r>
            <a:r>
              <a:rPr lang="en-ID" sz="2500" dirty="0">
                <a:latin typeface="Bahnschrift Light SemiCondensed" panose="020B0502040204020203" pitchFamily="34" charset="0"/>
              </a:rPr>
              <a:t> sains (</a:t>
            </a:r>
            <a:r>
              <a:rPr lang="en-ID" sz="2500" dirty="0" err="1">
                <a:latin typeface="Bahnschrift Light SemiCondensed" panose="020B0502040204020203" pitchFamily="34" charset="0"/>
              </a:rPr>
              <a:t>kimia</a:t>
            </a:r>
            <a:r>
              <a:rPr lang="en-ID" sz="2500" dirty="0">
                <a:latin typeface="Bahnschrift Light SemiCondensed" panose="020B0502040204020203" pitchFamily="34" charset="0"/>
              </a:rPr>
              <a:t>, </a:t>
            </a:r>
            <a:r>
              <a:rPr lang="en-ID" sz="2500" dirty="0" err="1">
                <a:latin typeface="Bahnschrift Light SemiCondensed" panose="020B0502040204020203" pitchFamily="34" charset="0"/>
              </a:rPr>
              <a:t>fisika</a:t>
            </a:r>
            <a:r>
              <a:rPr lang="en-ID" sz="2500" dirty="0">
                <a:latin typeface="Bahnschrift Light SemiCondensed" panose="020B0502040204020203" pitchFamily="34" charset="0"/>
              </a:rPr>
              <a:t>, </a:t>
            </a:r>
            <a:r>
              <a:rPr lang="en-ID" sz="2500" dirty="0" err="1">
                <a:latin typeface="Bahnschrift Light SemiCondensed" panose="020B0502040204020203" pitchFamily="34" charset="0"/>
              </a:rPr>
              <a:t>biologi</a:t>
            </a:r>
            <a:r>
              <a:rPr lang="en-ID" sz="2500" dirty="0">
                <a:latin typeface="Bahnschrift Light SemiCondensed" panose="020B0502040204020203" pitchFamily="34" charset="0"/>
              </a:rPr>
              <a:t>) dan </a:t>
            </a:r>
            <a:r>
              <a:rPr lang="en-ID" sz="2500" dirty="0" err="1">
                <a:latin typeface="Bahnschrift Light SemiCondensed" panose="020B0502040204020203" pitchFamily="34" charset="0"/>
              </a:rPr>
              <a:t>ilmu-ilmu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lainnya</a:t>
            </a:r>
            <a:r>
              <a:rPr lang="en-ID" sz="2500" dirty="0">
                <a:latin typeface="Bahnschrift Light SemiCondensed" panose="020B0502040204020203" pitchFamily="34" charset="0"/>
              </a:rPr>
              <a:t>. </a:t>
            </a:r>
            <a:r>
              <a:rPr lang="en-ID" sz="2500" dirty="0" err="1">
                <a:latin typeface="Bahnschrift Light SemiCondensed" panose="020B0502040204020203" pitchFamily="34" charset="0"/>
              </a:rPr>
              <a:t>Laboratorium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bisa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berupa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ruangan</a:t>
            </a:r>
            <a:r>
              <a:rPr lang="en-ID" sz="2500" dirty="0">
                <a:latin typeface="Bahnschrift Light SemiCondensed" panose="020B0502040204020203" pitchFamily="34" charset="0"/>
              </a:rPr>
              <a:t> yang </a:t>
            </a:r>
            <a:r>
              <a:rPr lang="en-ID" sz="2500" dirty="0" err="1">
                <a:latin typeface="Bahnschrift Light SemiCondensed" panose="020B0502040204020203" pitchFamily="34" charset="0"/>
              </a:rPr>
              <a:t>tertutup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seperti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kamar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atau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ruangan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terbuka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seperti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kebun</a:t>
            </a:r>
            <a:r>
              <a:rPr lang="en-ID" sz="2500" dirty="0">
                <a:latin typeface="Bahnschrift Light SemiCondensed" panose="020B0502040204020203" pitchFamily="34" charset="0"/>
              </a:rPr>
              <a:t> dan lain-lain </a:t>
            </a:r>
            <a:r>
              <a:rPr lang="en-ID" sz="2500" dirty="0" err="1">
                <a:latin typeface="Bahnschrift Light SemiCondensed" panose="020B0502040204020203" pitchFamily="34" charset="0"/>
              </a:rPr>
              <a:t>menurut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Lantanida</a:t>
            </a:r>
            <a:r>
              <a:rPr lang="en-ID" sz="2500" dirty="0">
                <a:latin typeface="Bahnschrift Light SemiCondensed" panose="020B0502040204020203" pitchFamily="34" charset="0"/>
              </a:rPr>
              <a:t> Journal, Vol. 2 No. 2 </a:t>
            </a:r>
            <a:r>
              <a:rPr lang="en-ID" sz="2500" dirty="0" err="1">
                <a:latin typeface="Bahnschrift Light SemiCondensed" panose="020B0502040204020203" pitchFamily="34" charset="0"/>
              </a:rPr>
              <a:t>tahun</a:t>
            </a:r>
            <a:r>
              <a:rPr lang="en-ID" sz="2500" dirty="0">
                <a:latin typeface="Bahnschrift Light SemiCondensed" panose="020B0502040204020203" pitchFamily="34" charset="0"/>
              </a:rPr>
              <a:t> 2014. Dan di </a:t>
            </a:r>
            <a:r>
              <a:rPr lang="en-ID" sz="2500" dirty="0" err="1">
                <a:latin typeface="Bahnschrift Light SemiCondensed" panose="020B0502040204020203" pitchFamily="34" charset="0"/>
              </a:rPr>
              <a:t>dalam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laboratorium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tentunya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terdapat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alat-alat</a:t>
            </a:r>
            <a:r>
              <a:rPr lang="en-ID" sz="2500" dirty="0">
                <a:latin typeface="Bahnschrift Light SemiCondensed" panose="020B0502040204020203" pitchFamily="34" charset="0"/>
              </a:rPr>
              <a:t> </a:t>
            </a:r>
            <a:r>
              <a:rPr lang="en-ID" sz="2500" dirty="0" err="1">
                <a:latin typeface="Bahnschrift Light SemiCondensed" panose="020B0502040204020203" pitchFamily="34" charset="0"/>
              </a:rPr>
              <a:t>laboratorium</a:t>
            </a:r>
            <a:r>
              <a:rPr lang="en-ID" sz="2500" dirty="0">
                <a:latin typeface="Bahnschrift Light SemiCondensed" panose="020B050204020402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93732401"/>
      </p:ext>
    </p:extLst>
  </p:cSld>
  <p:clrMapOvr>
    <a:masterClrMapping/>
  </p:clrMapOvr>
  <p:transition spd="slow">
    <p:randomBar dir="vert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D3FC8-83C3-445B-9464-7F6748761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253" y="1766700"/>
            <a:ext cx="7507705" cy="1610100"/>
          </a:xfrm>
        </p:spPr>
        <p:txBody>
          <a:bodyPr/>
          <a:lstStyle/>
          <a:p>
            <a:r>
              <a:rPr lang="en-US" sz="6000" dirty="0"/>
              <a:t>TERIMA KASIH</a:t>
            </a:r>
            <a:r>
              <a:rPr lang="en-US" sz="6000" dirty="0">
                <a:sym typeface="Wingdings" panose="05000000000000000000" pitchFamily="2" charset="2"/>
              </a:rPr>
              <a:t></a:t>
            </a:r>
            <a:endParaRPr lang="en-ID" sz="6000" dirty="0"/>
          </a:p>
        </p:txBody>
      </p:sp>
    </p:spTree>
    <p:extLst>
      <p:ext uri="{BB962C8B-B14F-4D97-AF65-F5344CB8AC3E}">
        <p14:creationId xmlns:p14="http://schemas.microsoft.com/office/powerpoint/2010/main" val="1852781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38"/>
          <p:cNvSpPr txBox="1">
            <a:spLocks noGrp="1"/>
          </p:cNvSpPr>
          <p:nvPr>
            <p:ph type="title"/>
          </p:nvPr>
        </p:nvSpPr>
        <p:spPr>
          <a:xfrm>
            <a:off x="4995334" y="726007"/>
            <a:ext cx="4148666" cy="25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APA ITU ALAT LABORATORIUM IPA??</a:t>
            </a:r>
            <a:endParaRPr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0"/>
          <p:cNvSpPr/>
          <p:nvPr/>
        </p:nvSpPr>
        <p:spPr>
          <a:xfrm>
            <a:off x="-4864919" y="5974922"/>
            <a:ext cx="1723" cy="1723"/>
          </a:xfrm>
          <a:custGeom>
            <a:avLst/>
            <a:gdLst/>
            <a:ahLst/>
            <a:cxnLst/>
            <a:rect l="l" t="t" r="r" b="b"/>
            <a:pathLst>
              <a:path w="22" h="22" extrusionOk="0">
                <a:moveTo>
                  <a:pt x="21" y="0"/>
                </a:moveTo>
                <a:cubicBezTo>
                  <a:pt x="15" y="4"/>
                  <a:pt x="8" y="15"/>
                  <a:pt x="1" y="21"/>
                </a:cubicBezTo>
                <a:cubicBezTo>
                  <a:pt x="8" y="15"/>
                  <a:pt x="15" y="7"/>
                  <a:pt x="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30"/>
          <p:cNvSpPr txBox="1">
            <a:spLocks noGrp="1"/>
          </p:cNvSpPr>
          <p:nvPr>
            <p:ph type="title"/>
          </p:nvPr>
        </p:nvSpPr>
        <p:spPr>
          <a:xfrm>
            <a:off x="0" y="35150"/>
            <a:ext cx="7909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>
                <a:solidFill>
                  <a:schemeClr val="dk1"/>
                </a:solidFill>
              </a:rPr>
              <a:t>PENGERTIAN ALAT LABORATORIUM IPA</a:t>
            </a:r>
            <a:endParaRPr lang="en-ID" dirty="0">
              <a:solidFill>
                <a:schemeClr val="dk1"/>
              </a:solidFill>
            </a:endParaRPr>
          </a:p>
        </p:txBody>
      </p:sp>
      <p:sp>
        <p:nvSpPr>
          <p:cNvPr id="382" name="Google Shape;382;p30"/>
          <p:cNvSpPr txBox="1">
            <a:spLocks noGrp="1"/>
          </p:cNvSpPr>
          <p:nvPr>
            <p:ph type="body" idx="1"/>
          </p:nvPr>
        </p:nvSpPr>
        <p:spPr>
          <a:xfrm>
            <a:off x="9900" y="722850"/>
            <a:ext cx="9134100" cy="33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Alat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IPA 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benda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IPA yang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dipergunakan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berulang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2500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Contoh</a:t>
            </a:r>
            <a:r>
              <a:rPr lang="en-US" sz="25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alat</a:t>
            </a:r>
            <a:r>
              <a:rPr lang="en-US" sz="25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25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IPA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pinset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pembakar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spiritus, thermometer, stopwatch,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tabung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reaksi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gelas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ukur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jangka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sorong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mikroskop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500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Alat yang </a:t>
            </a:r>
            <a:r>
              <a:rPr lang="en-US" sz="25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US" sz="25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25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en-US" sz="25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langsung</a:t>
            </a:r>
            <a:r>
              <a:rPr lang="en-US" sz="25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praktikum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alat</a:t>
            </a:r>
            <a:r>
              <a:rPr lang="en-US" sz="25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bantu</a:t>
            </a:r>
            <a:r>
              <a:rPr lang="en-US" sz="25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tang,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obeng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pemadam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kebakaran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kotak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Pertolongan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Pertama</a:t>
            </a:r>
            <a:r>
              <a:rPr lang="en-US" sz="2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5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43"/>
          <p:cNvSpPr txBox="1">
            <a:spLocks noGrp="1"/>
          </p:cNvSpPr>
          <p:nvPr>
            <p:ph type="title"/>
          </p:nvPr>
        </p:nvSpPr>
        <p:spPr>
          <a:xfrm>
            <a:off x="2452800" y="1766700"/>
            <a:ext cx="4957650" cy="16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FUNGSI ALAT LABORATORIUM</a:t>
            </a:r>
            <a:endParaRPr dirty="0"/>
          </a:p>
        </p:txBody>
      </p:sp>
    </p:spTree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3"/>
          <p:cNvSpPr txBox="1">
            <a:spLocks noGrp="1"/>
          </p:cNvSpPr>
          <p:nvPr>
            <p:ph type="title"/>
          </p:nvPr>
        </p:nvSpPr>
        <p:spPr>
          <a:xfrm>
            <a:off x="356174" y="0"/>
            <a:ext cx="79488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2060"/>
                </a:solidFill>
              </a:rPr>
              <a:t>FUNGSI ALAT LABORATORIUM :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E662609-6F9F-4835-807D-F25806DFD667}"/>
              </a:ext>
            </a:extLst>
          </p:cNvPr>
          <p:cNvSpPr txBox="1"/>
          <p:nvPr/>
        </p:nvSpPr>
        <p:spPr>
          <a:xfrm>
            <a:off x="1479884" y="564300"/>
            <a:ext cx="665346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600" dirty="0"/>
              <a:t>1. </a:t>
            </a:r>
            <a:r>
              <a:rPr lang="en-ID" sz="1600" dirty="0" err="1"/>
              <a:t>Sebagai</a:t>
            </a:r>
            <a:r>
              <a:rPr lang="en-ID" sz="1600" dirty="0"/>
              <a:t> media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menyeimbangkan</a:t>
            </a:r>
            <a:r>
              <a:rPr lang="en-ID" sz="1600" dirty="0"/>
              <a:t> </a:t>
            </a:r>
            <a:r>
              <a:rPr lang="en-ID" sz="1600" dirty="0" err="1"/>
              <a:t>antara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dan </a:t>
            </a:r>
            <a:r>
              <a:rPr lang="en-ID" sz="1600" dirty="0" err="1"/>
              <a:t>praktik</a:t>
            </a:r>
            <a:r>
              <a:rPr lang="en-ID" sz="1600" dirty="0"/>
              <a:t> </a:t>
            </a:r>
            <a:r>
              <a:rPr lang="en-ID" sz="1600" dirty="0" err="1"/>
              <a:t>ilmu</a:t>
            </a:r>
            <a:r>
              <a:rPr lang="en-ID" sz="1600" dirty="0"/>
              <a:t> dan </a:t>
            </a:r>
            <a:r>
              <a:rPr lang="en-ID" sz="1600" dirty="0" err="1"/>
              <a:t>menyatukan</a:t>
            </a:r>
            <a:r>
              <a:rPr lang="en-ID" sz="1600" dirty="0"/>
              <a:t> </a:t>
            </a:r>
            <a:r>
              <a:rPr lang="en-ID" sz="1600" dirty="0" err="1"/>
              <a:t>antara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dan </a:t>
            </a:r>
            <a:r>
              <a:rPr lang="en-ID" sz="1600" dirty="0" err="1"/>
              <a:t>praktik</a:t>
            </a:r>
            <a:r>
              <a:rPr lang="en-ID" sz="1600" dirty="0"/>
              <a:t>.</a:t>
            </a:r>
          </a:p>
          <a:p>
            <a:pPr algn="just"/>
            <a:endParaRPr lang="en-ID" sz="1600" dirty="0"/>
          </a:p>
          <a:p>
            <a:pPr algn="just"/>
            <a:r>
              <a:rPr lang="en-ID" sz="1600" dirty="0"/>
              <a:t>2. </a:t>
            </a:r>
            <a:r>
              <a:rPr lang="en-ID" sz="1600" dirty="0" err="1"/>
              <a:t>Memberikan</a:t>
            </a:r>
            <a:r>
              <a:rPr lang="en-ID" sz="1600" dirty="0"/>
              <a:t> </a:t>
            </a:r>
            <a:r>
              <a:rPr lang="en-ID" sz="1600" dirty="0" err="1"/>
              <a:t>keterampilan</a:t>
            </a:r>
            <a:r>
              <a:rPr lang="en-ID" sz="1600" dirty="0"/>
              <a:t> </a:t>
            </a:r>
            <a:r>
              <a:rPr lang="en-ID" sz="1600" dirty="0" err="1"/>
              <a:t>kerja</a:t>
            </a:r>
            <a:r>
              <a:rPr lang="en-ID" sz="1600" dirty="0"/>
              <a:t> </a:t>
            </a:r>
            <a:r>
              <a:rPr lang="en-ID" sz="1600" dirty="0" err="1"/>
              <a:t>ilmiah</a:t>
            </a:r>
            <a:r>
              <a:rPr lang="en-ID" sz="1600" dirty="0"/>
              <a:t> </a:t>
            </a:r>
            <a:r>
              <a:rPr lang="en-ID" sz="1600" dirty="0" err="1"/>
              <a:t>bagi</a:t>
            </a:r>
            <a:r>
              <a:rPr lang="en-ID" sz="1600" dirty="0"/>
              <a:t> para </a:t>
            </a:r>
            <a:r>
              <a:rPr lang="en-ID" sz="1600" dirty="0" err="1"/>
              <a:t>peneliti</a:t>
            </a:r>
            <a:r>
              <a:rPr lang="en-ID" sz="1600" dirty="0"/>
              <a:t>, </a:t>
            </a:r>
            <a:r>
              <a:rPr lang="en-ID" sz="1600" dirty="0" err="1"/>
              <a:t>baik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kalangan</a:t>
            </a:r>
            <a:r>
              <a:rPr lang="en-ID" sz="1600" dirty="0"/>
              <a:t> </a:t>
            </a:r>
            <a:r>
              <a:rPr lang="en-ID" sz="1600" dirty="0" err="1"/>
              <a:t>siswa</a:t>
            </a:r>
            <a:r>
              <a:rPr lang="en-ID" sz="1600" dirty="0"/>
              <a:t>, </a:t>
            </a:r>
            <a:r>
              <a:rPr lang="en-ID" sz="1600" dirty="0" err="1"/>
              <a:t>mahasiswa</a:t>
            </a:r>
            <a:r>
              <a:rPr lang="en-ID" sz="1600" dirty="0"/>
              <a:t>, </a:t>
            </a:r>
            <a:r>
              <a:rPr lang="en-ID" sz="1600" dirty="0" err="1"/>
              <a:t>dosen</a:t>
            </a:r>
            <a:r>
              <a:rPr lang="en-ID" sz="1600" dirty="0"/>
              <a:t>,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peneliti</a:t>
            </a:r>
            <a:r>
              <a:rPr lang="en-ID" sz="1600" dirty="0"/>
              <a:t> </a:t>
            </a:r>
            <a:r>
              <a:rPr lang="en-ID" sz="1600" dirty="0" err="1"/>
              <a:t>lainnya</a:t>
            </a:r>
            <a:r>
              <a:rPr lang="en-ID" sz="1600" dirty="0"/>
              <a:t>. Hal </a:t>
            </a:r>
            <a:r>
              <a:rPr lang="en-ID" sz="1600" dirty="0" err="1"/>
              <a:t>ini</a:t>
            </a:r>
            <a:r>
              <a:rPr lang="en-ID" sz="1600" dirty="0"/>
              <a:t> </a:t>
            </a:r>
            <a:r>
              <a:rPr lang="en-ID" sz="1600" dirty="0" err="1"/>
              <a:t>disebabkan</a:t>
            </a:r>
            <a:r>
              <a:rPr lang="en-ID" sz="1600" dirty="0"/>
              <a:t> </a:t>
            </a:r>
            <a:r>
              <a:rPr lang="en-ID" sz="1600" dirty="0" err="1"/>
              <a:t>alat</a:t>
            </a:r>
            <a:r>
              <a:rPr lang="en-ID" sz="1600" dirty="0"/>
              <a:t> </a:t>
            </a:r>
            <a:r>
              <a:rPr lang="en-ID" sz="1600" dirty="0" err="1"/>
              <a:t>laboratorium</a:t>
            </a:r>
            <a:r>
              <a:rPr lang="en-ID" sz="1600" dirty="0"/>
              <a:t> </a:t>
            </a:r>
            <a:r>
              <a:rPr lang="en-ID" sz="1600" dirty="0" err="1"/>
              <a:t>tidak</a:t>
            </a:r>
            <a:r>
              <a:rPr lang="en-ID" sz="1600" dirty="0"/>
              <a:t> </a:t>
            </a:r>
            <a:r>
              <a:rPr lang="en-ID" sz="1600" dirty="0" err="1"/>
              <a:t>hanya</a:t>
            </a:r>
            <a:r>
              <a:rPr lang="en-ID" sz="1600" dirty="0"/>
              <a:t> </a:t>
            </a:r>
            <a:r>
              <a:rPr lang="en-ID" sz="1600" dirty="0" err="1"/>
              <a:t>menuntut</a:t>
            </a:r>
            <a:r>
              <a:rPr lang="en-ID" sz="1600" dirty="0"/>
              <a:t> </a:t>
            </a:r>
            <a:r>
              <a:rPr lang="en-ID" sz="1600" dirty="0" err="1"/>
              <a:t>pemahaman</a:t>
            </a:r>
            <a:r>
              <a:rPr lang="en-ID" sz="1600" dirty="0"/>
              <a:t> </a:t>
            </a:r>
            <a:r>
              <a:rPr lang="en-ID" sz="1600" dirty="0" err="1"/>
              <a:t>terhadap</a:t>
            </a:r>
            <a:r>
              <a:rPr lang="en-ID" sz="1600" dirty="0"/>
              <a:t> </a:t>
            </a:r>
            <a:r>
              <a:rPr lang="en-ID" sz="1600" dirty="0" err="1"/>
              <a:t>objek</a:t>
            </a:r>
            <a:r>
              <a:rPr lang="en-ID" sz="1600" dirty="0"/>
              <a:t> yang </a:t>
            </a:r>
            <a:r>
              <a:rPr lang="en-ID" sz="1600" dirty="0" err="1"/>
              <a:t>dikaji</a:t>
            </a:r>
            <a:r>
              <a:rPr lang="en-ID" sz="1600" dirty="0"/>
              <a:t>, </a:t>
            </a:r>
            <a:r>
              <a:rPr lang="en-ID" sz="1600" dirty="0" err="1"/>
              <a:t>tetapi</a:t>
            </a:r>
            <a:r>
              <a:rPr lang="en-ID" sz="1600" dirty="0"/>
              <a:t> juga </a:t>
            </a:r>
            <a:r>
              <a:rPr lang="en-ID" sz="1600" dirty="0" err="1"/>
              <a:t>menuntut</a:t>
            </a:r>
            <a:r>
              <a:rPr lang="en-ID" sz="1600" dirty="0"/>
              <a:t> </a:t>
            </a:r>
            <a:r>
              <a:rPr lang="en-ID" sz="1600" dirty="0" err="1"/>
              <a:t>seseorang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melakukan</a:t>
            </a:r>
            <a:r>
              <a:rPr lang="en-ID" sz="1600" dirty="0"/>
              <a:t> </a:t>
            </a:r>
            <a:r>
              <a:rPr lang="en-ID" sz="1600" dirty="0" err="1"/>
              <a:t>eksperimentasi</a:t>
            </a:r>
            <a:r>
              <a:rPr lang="en-ID" sz="1600" dirty="0"/>
              <a:t>.</a:t>
            </a:r>
          </a:p>
          <a:p>
            <a:pPr marL="342900" indent="-342900" algn="just">
              <a:buAutoNum type="arabicPeriod"/>
            </a:pPr>
            <a:endParaRPr lang="en-ID" sz="1600" dirty="0"/>
          </a:p>
          <a:p>
            <a:pPr algn="just"/>
            <a:r>
              <a:rPr lang="en-ID" sz="1600" dirty="0"/>
              <a:t>3. </a:t>
            </a:r>
            <a:r>
              <a:rPr lang="en-ID" sz="1600" dirty="0" err="1"/>
              <a:t>Memberikan</a:t>
            </a:r>
            <a:r>
              <a:rPr lang="en-ID" sz="1600" dirty="0"/>
              <a:t> dan </a:t>
            </a:r>
            <a:r>
              <a:rPr lang="en-ID" sz="1600" dirty="0" err="1"/>
              <a:t>memupuk</a:t>
            </a:r>
            <a:r>
              <a:rPr lang="en-ID" sz="1600" dirty="0"/>
              <a:t> </a:t>
            </a:r>
            <a:r>
              <a:rPr lang="en-ID" sz="1600" dirty="0" err="1"/>
              <a:t>keberanian</a:t>
            </a:r>
            <a:r>
              <a:rPr lang="en-ID" sz="1600" dirty="0"/>
              <a:t> para </a:t>
            </a:r>
            <a:r>
              <a:rPr lang="en-ID" sz="1600" dirty="0" err="1"/>
              <a:t>peneliti</a:t>
            </a:r>
            <a:r>
              <a:rPr lang="en-ID" sz="1600" dirty="0"/>
              <a:t> (yang </a:t>
            </a:r>
            <a:r>
              <a:rPr lang="en-ID" sz="1600" dirty="0" err="1"/>
              <a:t>terdiri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pembelajar</a:t>
            </a:r>
            <a:r>
              <a:rPr lang="en-ID" sz="1600" dirty="0"/>
              <a:t>, </a:t>
            </a:r>
            <a:r>
              <a:rPr lang="en-ID" sz="1600" dirty="0" err="1"/>
              <a:t>peserta</a:t>
            </a:r>
            <a:r>
              <a:rPr lang="en-ID" sz="1600" dirty="0"/>
              <a:t> </a:t>
            </a:r>
            <a:r>
              <a:rPr lang="en-ID" sz="1600" dirty="0" err="1"/>
              <a:t>didik</a:t>
            </a:r>
            <a:r>
              <a:rPr lang="en-ID" sz="1600" dirty="0"/>
              <a:t>, </a:t>
            </a:r>
            <a:r>
              <a:rPr lang="en-ID" sz="1600" dirty="0" err="1"/>
              <a:t>mahasiswa</a:t>
            </a:r>
            <a:r>
              <a:rPr lang="en-ID" sz="1600" dirty="0"/>
              <a:t>, </a:t>
            </a:r>
            <a:r>
              <a:rPr lang="en-ID" sz="1600" dirty="0" err="1"/>
              <a:t>dosen</a:t>
            </a:r>
            <a:r>
              <a:rPr lang="en-ID" sz="1600" dirty="0"/>
              <a:t> dan </a:t>
            </a:r>
            <a:r>
              <a:rPr lang="en-ID" sz="1600" dirty="0" err="1"/>
              <a:t>seluruh</a:t>
            </a:r>
            <a:r>
              <a:rPr lang="en-ID" sz="1600" dirty="0"/>
              <a:t> </a:t>
            </a:r>
            <a:r>
              <a:rPr lang="en-ID" sz="1600" dirty="0" err="1"/>
              <a:t>praktisi</a:t>
            </a:r>
            <a:r>
              <a:rPr lang="en-ID" sz="1600" dirty="0"/>
              <a:t> </a:t>
            </a:r>
            <a:r>
              <a:rPr lang="en-ID" sz="1600" dirty="0" err="1"/>
              <a:t>keilmuan</a:t>
            </a:r>
            <a:r>
              <a:rPr lang="en-ID" sz="1600" dirty="0"/>
              <a:t> </a:t>
            </a:r>
            <a:r>
              <a:rPr lang="en-ID" sz="1600" dirty="0" err="1"/>
              <a:t>lainnya</a:t>
            </a:r>
            <a:r>
              <a:rPr lang="en-ID" sz="1600" dirty="0"/>
              <a:t>)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mencari</a:t>
            </a:r>
            <a:r>
              <a:rPr lang="en-ID" sz="1600" dirty="0"/>
              <a:t> </a:t>
            </a:r>
            <a:r>
              <a:rPr lang="en-ID" sz="1600" dirty="0" err="1"/>
              <a:t>hakikat</a:t>
            </a:r>
            <a:r>
              <a:rPr lang="en-ID" sz="1600" dirty="0"/>
              <a:t> </a:t>
            </a:r>
            <a:r>
              <a:rPr lang="en-ID" sz="1600" dirty="0" err="1"/>
              <a:t>kebenaran</a:t>
            </a:r>
            <a:r>
              <a:rPr lang="en-ID" sz="1600" dirty="0"/>
              <a:t> </a:t>
            </a:r>
            <a:r>
              <a:rPr lang="en-ID" sz="1600" dirty="0" err="1"/>
              <a:t>ilmiah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suatu</a:t>
            </a:r>
            <a:r>
              <a:rPr lang="en-ID" sz="1600" dirty="0"/>
              <a:t> </a:t>
            </a:r>
            <a:r>
              <a:rPr lang="en-ID" sz="1600" dirty="0" err="1"/>
              <a:t>objek</a:t>
            </a:r>
            <a:r>
              <a:rPr lang="en-ID" sz="1600" dirty="0"/>
              <a:t> </a:t>
            </a:r>
            <a:r>
              <a:rPr lang="en-ID" sz="1600" dirty="0" err="1"/>
              <a:t>keilmuan</a:t>
            </a:r>
            <a:r>
              <a:rPr lang="en-ID" sz="1600" dirty="0"/>
              <a:t>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lingkungan</a:t>
            </a:r>
            <a:r>
              <a:rPr lang="en-ID" sz="1600" dirty="0"/>
              <a:t> </a:t>
            </a:r>
            <a:r>
              <a:rPr lang="en-ID" sz="1600" dirty="0" err="1"/>
              <a:t>alam</a:t>
            </a:r>
            <a:r>
              <a:rPr lang="en-ID" sz="1600" dirty="0"/>
              <a:t> dan </a:t>
            </a:r>
            <a:r>
              <a:rPr lang="en-ID" sz="1600" dirty="0" err="1"/>
              <a:t>lingkungan</a:t>
            </a:r>
            <a:r>
              <a:rPr lang="en-ID" sz="1600" dirty="0"/>
              <a:t> </a:t>
            </a:r>
            <a:r>
              <a:rPr lang="en-ID" sz="1600" dirty="0" err="1"/>
              <a:t>sosial</a:t>
            </a:r>
            <a:r>
              <a:rPr lang="en-ID" sz="1600" dirty="0"/>
              <a:t>.</a:t>
            </a:r>
          </a:p>
          <a:p>
            <a:pPr marL="342900" indent="-342900" algn="just">
              <a:buAutoNum type="arabicPeriod"/>
            </a:pPr>
            <a:endParaRPr lang="en-ID" sz="1600" dirty="0"/>
          </a:p>
          <a:p>
            <a:pPr algn="just"/>
            <a:r>
              <a:rPr lang="en-ID" sz="1600" dirty="0"/>
              <a:t>4. </a:t>
            </a:r>
            <a:r>
              <a:rPr lang="en-ID" sz="1600" dirty="0" err="1"/>
              <a:t>Menambah</a:t>
            </a:r>
            <a:r>
              <a:rPr lang="en-ID" sz="1600" dirty="0"/>
              <a:t> </a:t>
            </a:r>
            <a:r>
              <a:rPr lang="en-ID" sz="1600" dirty="0" err="1"/>
              <a:t>keterampilan</a:t>
            </a:r>
            <a:r>
              <a:rPr lang="en-ID" sz="1600" dirty="0"/>
              <a:t> dan </a:t>
            </a:r>
            <a:r>
              <a:rPr lang="en-ID" sz="1600" dirty="0" err="1"/>
              <a:t>keahlian</a:t>
            </a:r>
            <a:r>
              <a:rPr lang="en-ID" sz="1600" dirty="0"/>
              <a:t> para </a:t>
            </a:r>
            <a:r>
              <a:rPr lang="en-ID" sz="1600" dirty="0" err="1"/>
              <a:t>peneliti</a:t>
            </a:r>
            <a:r>
              <a:rPr lang="en-ID" sz="1600" dirty="0"/>
              <a:t>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mempergunakan</a:t>
            </a:r>
            <a:r>
              <a:rPr lang="en-ID" sz="1600" dirty="0"/>
              <a:t> </a:t>
            </a:r>
            <a:r>
              <a:rPr lang="en-ID" sz="1600" dirty="0" err="1"/>
              <a:t>alat</a:t>
            </a:r>
            <a:r>
              <a:rPr lang="en-ID" sz="1600" dirty="0"/>
              <a:t> media yang </a:t>
            </a:r>
            <a:r>
              <a:rPr lang="en-ID" sz="1600" dirty="0" err="1"/>
              <a:t>tersedia</a:t>
            </a:r>
            <a:r>
              <a:rPr lang="en-ID" sz="1600" dirty="0"/>
              <a:t> di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laboratorium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mencari</a:t>
            </a:r>
            <a:r>
              <a:rPr lang="en-ID" sz="1600" dirty="0"/>
              <a:t> dan </a:t>
            </a:r>
            <a:r>
              <a:rPr lang="en-ID" sz="1600" dirty="0" err="1"/>
              <a:t>menentukan</a:t>
            </a:r>
            <a:r>
              <a:rPr lang="en-ID" sz="1600" dirty="0"/>
              <a:t> </a:t>
            </a:r>
            <a:r>
              <a:rPr lang="en-ID" sz="1600" dirty="0" err="1"/>
              <a:t>kebenaran</a:t>
            </a:r>
            <a:r>
              <a:rPr lang="en-ID" sz="1600" dirty="0"/>
              <a:t> </a:t>
            </a:r>
            <a:r>
              <a:rPr lang="en-ID" sz="1600" dirty="0" err="1"/>
              <a:t>ilmiah</a:t>
            </a:r>
            <a:r>
              <a:rPr lang="en-ID" sz="1600" dirty="0"/>
              <a:t> </a:t>
            </a:r>
            <a:r>
              <a:rPr lang="en-ID" sz="1600" dirty="0" err="1"/>
              <a:t>sesuai</a:t>
            </a:r>
            <a:r>
              <a:rPr lang="en-ID" sz="1600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berbagai</a:t>
            </a:r>
            <a:r>
              <a:rPr lang="en-ID" sz="1600" dirty="0"/>
              <a:t> </a:t>
            </a:r>
            <a:r>
              <a:rPr lang="en-ID" sz="1600" dirty="0" err="1"/>
              <a:t>macam</a:t>
            </a:r>
            <a:r>
              <a:rPr lang="en-ID" sz="1600" dirty="0"/>
              <a:t> </a:t>
            </a:r>
            <a:r>
              <a:rPr lang="en-ID" sz="1600" dirty="0" err="1"/>
              <a:t>riset</a:t>
            </a:r>
            <a:r>
              <a:rPr lang="en-ID" sz="1600" dirty="0"/>
              <a:t> </a:t>
            </a:r>
            <a:r>
              <a:rPr lang="en-ID" sz="1600" dirty="0" err="1"/>
              <a:t>ataupun</a:t>
            </a:r>
            <a:r>
              <a:rPr lang="en-ID" sz="1600" dirty="0"/>
              <a:t> </a:t>
            </a:r>
            <a:r>
              <a:rPr lang="en-ID" sz="1600" dirty="0" err="1"/>
              <a:t>eksperimentasi</a:t>
            </a:r>
            <a:r>
              <a:rPr lang="en-ID" sz="1600" dirty="0"/>
              <a:t> yang </a:t>
            </a:r>
            <a:r>
              <a:rPr lang="en-ID" sz="1600" dirty="0" err="1"/>
              <a:t>akan</a:t>
            </a:r>
            <a:r>
              <a:rPr lang="en-ID" sz="1600" dirty="0"/>
              <a:t> </a:t>
            </a:r>
            <a:r>
              <a:rPr lang="en-ID" sz="1600" dirty="0" err="1"/>
              <a:t>dilakukan</a:t>
            </a:r>
            <a:r>
              <a:rPr lang="en-ID" sz="1600" dirty="0"/>
              <a:t>.</a:t>
            </a:r>
          </a:p>
          <a:p>
            <a:pPr marL="342900" indent="-342900" algn="just">
              <a:buAutoNum type="arabicPeriod"/>
            </a:pPr>
            <a:endParaRPr lang="en-ID" sz="1600" dirty="0"/>
          </a:p>
          <a:p>
            <a:pPr marL="342900" indent="-342900" algn="just">
              <a:buAutoNum type="arabicPeriod"/>
            </a:pPr>
            <a:endParaRPr lang="en-ID" sz="16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017472-8FBA-4661-8A45-7658517025D1}"/>
              </a:ext>
            </a:extLst>
          </p:cNvPr>
          <p:cNvSpPr txBox="1"/>
          <p:nvPr/>
        </p:nvSpPr>
        <p:spPr>
          <a:xfrm>
            <a:off x="385011" y="307043"/>
            <a:ext cx="842210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800" dirty="0"/>
              <a:t>5. </a:t>
            </a:r>
            <a:r>
              <a:rPr lang="en-ID" sz="1800" dirty="0" err="1"/>
              <a:t>Memupuk</a:t>
            </a:r>
            <a:r>
              <a:rPr lang="en-ID" sz="1800" dirty="0"/>
              <a:t> rasa </a:t>
            </a:r>
            <a:r>
              <a:rPr lang="en-ID" sz="1800" dirty="0" err="1"/>
              <a:t>ingin</a:t>
            </a:r>
            <a:r>
              <a:rPr lang="en-ID" sz="1800" dirty="0"/>
              <a:t> </a:t>
            </a:r>
            <a:r>
              <a:rPr lang="en-ID" sz="1800" dirty="0" err="1"/>
              <a:t>tahu</a:t>
            </a:r>
            <a:r>
              <a:rPr lang="en-ID" sz="1800" dirty="0"/>
              <a:t> </a:t>
            </a:r>
            <a:r>
              <a:rPr lang="en-ID" sz="1800" dirty="0" err="1"/>
              <a:t>kepada</a:t>
            </a:r>
            <a:r>
              <a:rPr lang="en-ID" sz="1800" dirty="0"/>
              <a:t> para </a:t>
            </a:r>
            <a:r>
              <a:rPr lang="en-ID" sz="1800" dirty="0" err="1"/>
              <a:t>peneliti</a:t>
            </a:r>
            <a:r>
              <a:rPr lang="en-ID" sz="1800" dirty="0"/>
              <a:t> </a:t>
            </a:r>
            <a:r>
              <a:rPr lang="en-ID" sz="1800" dirty="0" err="1"/>
              <a:t>mengenai</a:t>
            </a:r>
            <a:r>
              <a:rPr lang="en-ID" sz="1800" dirty="0"/>
              <a:t> </a:t>
            </a:r>
            <a:r>
              <a:rPr lang="en-ID" sz="1800" dirty="0" err="1"/>
              <a:t>berbagai</a:t>
            </a:r>
            <a:r>
              <a:rPr lang="en-ID" sz="1800" dirty="0"/>
              <a:t> </a:t>
            </a:r>
            <a:r>
              <a:rPr lang="en-ID" sz="1800" dirty="0" err="1"/>
              <a:t>macam</a:t>
            </a:r>
            <a:r>
              <a:rPr lang="en-ID" sz="1800" dirty="0"/>
              <a:t> </a:t>
            </a:r>
            <a:r>
              <a:rPr lang="en-ID" sz="1800" dirty="0" err="1"/>
              <a:t>keilmuan</a:t>
            </a:r>
            <a:r>
              <a:rPr lang="en-ID" sz="1800" dirty="0"/>
              <a:t> </a:t>
            </a:r>
            <a:r>
              <a:rPr lang="en-ID" sz="1800" dirty="0" err="1"/>
              <a:t>sehingga</a:t>
            </a:r>
            <a:r>
              <a:rPr lang="en-ID" sz="1800" dirty="0"/>
              <a:t> </a:t>
            </a:r>
            <a:r>
              <a:rPr lang="en-ID" sz="1800" dirty="0" err="1"/>
              <a:t>akan</a:t>
            </a:r>
            <a:r>
              <a:rPr lang="en-ID" sz="1800" dirty="0"/>
              <a:t> </a:t>
            </a:r>
            <a:r>
              <a:rPr lang="en-ID" sz="1800" dirty="0" err="1"/>
              <a:t>mendorong</a:t>
            </a:r>
            <a:r>
              <a:rPr lang="en-ID" sz="1800" dirty="0"/>
              <a:t> </a:t>
            </a:r>
            <a:r>
              <a:rPr lang="en-ID" sz="1800" dirty="0" err="1"/>
              <a:t>mereka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selalu</a:t>
            </a:r>
            <a:r>
              <a:rPr lang="en-ID" sz="1800" dirty="0"/>
              <a:t> </a:t>
            </a:r>
            <a:r>
              <a:rPr lang="en-ID" sz="1800" dirty="0" err="1"/>
              <a:t>mengkaji</a:t>
            </a:r>
            <a:r>
              <a:rPr lang="en-ID" sz="1800" dirty="0"/>
              <a:t> dan </a:t>
            </a:r>
            <a:r>
              <a:rPr lang="en-ID" sz="1800" dirty="0" err="1"/>
              <a:t>mencari</a:t>
            </a:r>
            <a:r>
              <a:rPr lang="en-ID" sz="1800" dirty="0"/>
              <a:t> </a:t>
            </a:r>
            <a:r>
              <a:rPr lang="en-ID" sz="1800" dirty="0" err="1"/>
              <a:t>kebenaran</a:t>
            </a:r>
            <a:r>
              <a:rPr lang="en-ID" sz="1800" dirty="0"/>
              <a:t> </a:t>
            </a:r>
            <a:r>
              <a:rPr lang="en-ID" sz="1800" dirty="0" err="1"/>
              <a:t>ilmiah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cara</a:t>
            </a:r>
            <a:r>
              <a:rPr lang="en-ID" sz="1800" dirty="0"/>
              <a:t> </a:t>
            </a:r>
            <a:r>
              <a:rPr lang="en-ID" sz="1800" dirty="0" err="1"/>
              <a:t>penelitian</a:t>
            </a:r>
            <a:r>
              <a:rPr lang="en-ID" sz="1800" dirty="0"/>
              <a:t>, uji </a:t>
            </a:r>
            <a:r>
              <a:rPr lang="en-ID" sz="1800" dirty="0" err="1"/>
              <a:t>coba</a:t>
            </a:r>
            <a:r>
              <a:rPr lang="en-ID" sz="1800" dirty="0"/>
              <a:t>, </a:t>
            </a:r>
            <a:r>
              <a:rPr lang="en-ID" sz="1800" dirty="0" err="1"/>
              <a:t>maupun</a:t>
            </a:r>
            <a:r>
              <a:rPr lang="en-ID" sz="1800" dirty="0"/>
              <a:t> </a:t>
            </a:r>
            <a:r>
              <a:rPr lang="en-ID" sz="1800" dirty="0" err="1"/>
              <a:t>eksperimentasi</a:t>
            </a:r>
            <a:r>
              <a:rPr lang="en-ID" sz="1800" dirty="0"/>
              <a:t>.</a:t>
            </a:r>
          </a:p>
          <a:p>
            <a:pPr algn="just"/>
            <a:endParaRPr lang="en-ID" sz="1800" dirty="0"/>
          </a:p>
          <a:p>
            <a:pPr algn="just"/>
            <a:r>
              <a:rPr lang="en-ID" sz="1800" dirty="0"/>
              <a:t>6. </a:t>
            </a:r>
            <a:r>
              <a:rPr lang="en-ID" sz="1800" dirty="0" err="1"/>
              <a:t>Fungsi</a:t>
            </a:r>
            <a:r>
              <a:rPr lang="en-ID" sz="1800" dirty="0"/>
              <a:t> </a:t>
            </a:r>
            <a:r>
              <a:rPr lang="en-ID" sz="1800" dirty="0" err="1"/>
              <a:t>alat</a:t>
            </a:r>
            <a:r>
              <a:rPr lang="en-ID" sz="1800" dirty="0"/>
              <a:t> </a:t>
            </a:r>
            <a:r>
              <a:rPr lang="en-ID" sz="1800" dirty="0" err="1"/>
              <a:t>laboratorium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memupuk</a:t>
            </a:r>
            <a:r>
              <a:rPr lang="en-ID" sz="1800" dirty="0"/>
              <a:t> dan </a:t>
            </a:r>
            <a:r>
              <a:rPr lang="en-ID" sz="1800" dirty="0" err="1"/>
              <a:t>membina</a:t>
            </a:r>
            <a:r>
              <a:rPr lang="en-ID" sz="1800" dirty="0"/>
              <a:t> rasa </a:t>
            </a:r>
            <a:r>
              <a:rPr lang="en-ID" sz="1800" dirty="0" err="1"/>
              <a:t>percaya</a:t>
            </a:r>
            <a:r>
              <a:rPr lang="en-ID" sz="1800" dirty="0"/>
              <a:t> </a:t>
            </a:r>
            <a:r>
              <a:rPr lang="en-ID" sz="1800" dirty="0" err="1"/>
              <a:t>diri</a:t>
            </a:r>
            <a:r>
              <a:rPr lang="en-ID" sz="1800" dirty="0"/>
              <a:t> para </a:t>
            </a:r>
            <a:r>
              <a:rPr lang="en-ID" sz="1800" dirty="0" err="1"/>
              <a:t>peneliti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keterampilan</a:t>
            </a:r>
            <a:r>
              <a:rPr lang="en-ID" sz="1800" dirty="0"/>
              <a:t> yang </a:t>
            </a:r>
            <a:r>
              <a:rPr lang="en-ID" sz="1800" dirty="0" err="1"/>
              <a:t>diperoleh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terhadap</a:t>
            </a:r>
            <a:r>
              <a:rPr lang="en-ID" sz="1800" dirty="0"/>
              <a:t> </a:t>
            </a:r>
            <a:r>
              <a:rPr lang="en-ID" sz="1800" dirty="0" err="1"/>
              <a:t>penemuan</a:t>
            </a:r>
            <a:r>
              <a:rPr lang="en-ID" sz="1800" dirty="0"/>
              <a:t> yang </a:t>
            </a:r>
            <a:r>
              <a:rPr lang="en-ID" sz="1800" dirty="0" err="1"/>
              <a:t>didapat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proses </a:t>
            </a:r>
            <a:r>
              <a:rPr lang="en-ID" sz="1800" dirty="0" err="1"/>
              <a:t>kegiatan</a:t>
            </a:r>
            <a:r>
              <a:rPr lang="en-ID" sz="1800" dirty="0"/>
              <a:t> </a:t>
            </a:r>
            <a:r>
              <a:rPr lang="en-ID" sz="1800" dirty="0" err="1"/>
              <a:t>kerja</a:t>
            </a:r>
            <a:r>
              <a:rPr lang="en-ID" sz="1800" dirty="0"/>
              <a:t> di </a:t>
            </a:r>
            <a:r>
              <a:rPr lang="en-ID" sz="1800" dirty="0" err="1"/>
              <a:t>laboratorium</a:t>
            </a:r>
            <a:r>
              <a:rPr lang="en-ID" sz="1800" dirty="0"/>
              <a:t>.</a:t>
            </a:r>
          </a:p>
          <a:p>
            <a:pPr algn="just"/>
            <a:endParaRPr lang="en-ID" sz="1800" dirty="0"/>
          </a:p>
          <a:p>
            <a:pPr algn="just"/>
            <a:r>
              <a:rPr lang="en-ID" sz="1800" dirty="0"/>
              <a:t>7. </a:t>
            </a:r>
            <a:r>
              <a:rPr lang="en-ID" sz="1800" dirty="0" err="1"/>
              <a:t>Fungsi</a:t>
            </a:r>
            <a:r>
              <a:rPr lang="en-ID" sz="1800" dirty="0"/>
              <a:t> </a:t>
            </a:r>
            <a:r>
              <a:rPr lang="en-ID" sz="1800" dirty="0" err="1"/>
              <a:t>alat</a:t>
            </a:r>
            <a:r>
              <a:rPr lang="en-ID" sz="1800" dirty="0"/>
              <a:t> </a:t>
            </a:r>
            <a:r>
              <a:rPr lang="en-ID" sz="1800" dirty="0" err="1"/>
              <a:t>laboratoriun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menjadi</a:t>
            </a:r>
            <a:r>
              <a:rPr lang="en-ID" sz="1800" dirty="0"/>
              <a:t> </a:t>
            </a:r>
            <a:r>
              <a:rPr lang="en-ID" sz="1800" dirty="0" err="1"/>
              <a:t>sumber</a:t>
            </a:r>
            <a:r>
              <a:rPr lang="en-ID" sz="1800" dirty="0"/>
              <a:t> </a:t>
            </a:r>
            <a:r>
              <a:rPr lang="en-ID" sz="1800" dirty="0" err="1"/>
              <a:t>belajar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memecahkan</a:t>
            </a:r>
            <a:r>
              <a:rPr lang="en-ID" sz="1800" dirty="0"/>
              <a:t> </a:t>
            </a:r>
            <a:r>
              <a:rPr lang="en-ID" sz="1800" dirty="0" err="1"/>
              <a:t>berbagai</a:t>
            </a:r>
            <a:r>
              <a:rPr lang="en-ID" sz="1800" dirty="0"/>
              <a:t> </a:t>
            </a:r>
            <a:r>
              <a:rPr lang="en-ID" sz="1800" dirty="0" err="1"/>
              <a:t>masalah</a:t>
            </a:r>
            <a:r>
              <a:rPr lang="en-ID" sz="1800" dirty="0"/>
              <a:t> </a:t>
            </a:r>
            <a:r>
              <a:rPr lang="en-ID" sz="1800" dirty="0" err="1"/>
              <a:t>melalui</a:t>
            </a:r>
            <a:r>
              <a:rPr lang="en-ID" sz="1800" dirty="0"/>
              <a:t> </a:t>
            </a:r>
            <a:r>
              <a:rPr lang="en-ID" sz="1800" dirty="0" err="1"/>
              <a:t>kegiatan</a:t>
            </a:r>
            <a:r>
              <a:rPr lang="en-ID" sz="1800" dirty="0"/>
              <a:t> </a:t>
            </a:r>
            <a:r>
              <a:rPr lang="en-ID" sz="1800" dirty="0" err="1"/>
              <a:t>praktik</a:t>
            </a:r>
            <a:r>
              <a:rPr lang="en-ID" sz="1800" dirty="0"/>
              <a:t>, </a:t>
            </a:r>
            <a:r>
              <a:rPr lang="en-ID" sz="1800" dirty="0" err="1"/>
              <a:t>baik</a:t>
            </a:r>
            <a:r>
              <a:rPr lang="en-ID" sz="1800" dirty="0"/>
              <a:t> </a:t>
            </a:r>
            <a:r>
              <a:rPr lang="en-ID" sz="1800" dirty="0" err="1"/>
              <a:t>itu</a:t>
            </a:r>
            <a:r>
              <a:rPr lang="en-ID" sz="1800" dirty="0"/>
              <a:t> </a:t>
            </a:r>
            <a:r>
              <a:rPr lang="en-ID" sz="1800" dirty="0" err="1"/>
              <a:t>masalah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pembelajaran</a:t>
            </a:r>
            <a:r>
              <a:rPr lang="en-ID" sz="1800" dirty="0"/>
              <a:t>, </a:t>
            </a:r>
            <a:r>
              <a:rPr lang="en-ID" sz="1800" dirty="0" err="1"/>
              <a:t>masalah</a:t>
            </a:r>
            <a:r>
              <a:rPr lang="en-ID" sz="1800" dirty="0"/>
              <a:t> </a:t>
            </a:r>
            <a:r>
              <a:rPr lang="en-ID" sz="1800" dirty="0" err="1"/>
              <a:t>akademik</a:t>
            </a:r>
            <a:r>
              <a:rPr lang="en-ID" sz="1800" dirty="0"/>
              <a:t>, </a:t>
            </a:r>
            <a:r>
              <a:rPr lang="en-ID" sz="1800" dirty="0" err="1"/>
              <a:t>maupun</a:t>
            </a:r>
            <a:r>
              <a:rPr lang="en-ID" sz="1800" dirty="0"/>
              <a:t> </a:t>
            </a:r>
            <a:r>
              <a:rPr lang="en-ID" sz="1800" dirty="0" err="1"/>
              <a:t>masalah</a:t>
            </a:r>
            <a:r>
              <a:rPr lang="en-ID" sz="1800" dirty="0"/>
              <a:t> yang </a:t>
            </a:r>
            <a:r>
              <a:rPr lang="en-ID" sz="1800" dirty="0" err="1"/>
              <a:t>terjadi</a:t>
            </a:r>
            <a:r>
              <a:rPr lang="en-ID" sz="1800" dirty="0"/>
              <a:t> di </a:t>
            </a:r>
            <a:r>
              <a:rPr lang="en-ID" sz="1800" dirty="0" err="1"/>
              <a:t>tengah</a:t>
            </a:r>
            <a:r>
              <a:rPr lang="en-ID" sz="1800" dirty="0"/>
              <a:t> </a:t>
            </a:r>
            <a:r>
              <a:rPr lang="en-ID" sz="1800" dirty="0" err="1"/>
              <a:t>masyarakat</a:t>
            </a:r>
            <a:r>
              <a:rPr lang="en-ID" sz="1800" dirty="0"/>
              <a:t> yang </a:t>
            </a:r>
            <a:r>
              <a:rPr lang="en-ID" sz="1800" dirty="0" err="1"/>
              <a:t>membutuhkan</a:t>
            </a:r>
            <a:r>
              <a:rPr lang="en-ID" sz="1800" dirty="0"/>
              <a:t> </a:t>
            </a:r>
            <a:r>
              <a:rPr lang="en-ID" sz="1800" dirty="0" err="1"/>
              <a:t>penanganan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uji </a:t>
            </a:r>
            <a:r>
              <a:rPr lang="en-ID" sz="1800" dirty="0" err="1"/>
              <a:t>laboratorium</a:t>
            </a:r>
            <a:r>
              <a:rPr lang="en-ID" sz="1800" dirty="0"/>
              <a:t>.</a:t>
            </a:r>
          </a:p>
          <a:p>
            <a:pPr algn="just"/>
            <a:endParaRPr lang="en-ID" sz="1800" dirty="0"/>
          </a:p>
          <a:p>
            <a:pPr algn="just"/>
            <a:r>
              <a:rPr lang="en-ID" sz="1800" dirty="0"/>
              <a:t>8. </a:t>
            </a:r>
            <a:r>
              <a:rPr lang="en-ID" sz="1800" dirty="0" err="1"/>
              <a:t>Fungsi</a:t>
            </a:r>
            <a:r>
              <a:rPr lang="en-ID" sz="1800" dirty="0"/>
              <a:t> </a:t>
            </a:r>
            <a:r>
              <a:rPr lang="en-ID" sz="1800" dirty="0" err="1"/>
              <a:t>alat</a:t>
            </a:r>
            <a:r>
              <a:rPr lang="en-ID" sz="1800" dirty="0"/>
              <a:t> </a:t>
            </a:r>
            <a:r>
              <a:rPr lang="en-ID" sz="1800" dirty="0" err="1"/>
              <a:t>laboratorium</a:t>
            </a:r>
            <a:r>
              <a:rPr lang="en-ID" sz="1800" dirty="0"/>
              <a:t> </a:t>
            </a:r>
            <a:r>
              <a:rPr lang="en-ID" sz="1800" dirty="0" err="1"/>
              <a:t>sebagai</a:t>
            </a:r>
            <a:r>
              <a:rPr lang="en-ID" sz="1800" dirty="0"/>
              <a:t> </a:t>
            </a:r>
            <a:r>
              <a:rPr lang="en-ID" sz="1800" dirty="0" err="1"/>
              <a:t>menjadi</a:t>
            </a:r>
            <a:r>
              <a:rPr lang="en-ID" sz="1800" dirty="0"/>
              <a:t> </a:t>
            </a:r>
            <a:r>
              <a:rPr lang="en-ID" sz="1800" dirty="0" err="1"/>
              <a:t>sarana</a:t>
            </a:r>
            <a:r>
              <a:rPr lang="en-ID" sz="1800" dirty="0"/>
              <a:t> </a:t>
            </a:r>
            <a:r>
              <a:rPr lang="en-ID" sz="1800" dirty="0" err="1"/>
              <a:t>belajar</a:t>
            </a:r>
            <a:r>
              <a:rPr lang="en-ID" sz="1800" dirty="0"/>
              <a:t> </a:t>
            </a:r>
            <a:r>
              <a:rPr lang="en-ID" sz="1800" dirty="0" err="1"/>
              <a:t>bagi</a:t>
            </a:r>
            <a:r>
              <a:rPr lang="en-ID" sz="1800" dirty="0"/>
              <a:t> para </a:t>
            </a:r>
            <a:r>
              <a:rPr lang="en-ID" sz="1800" dirty="0" err="1"/>
              <a:t>siswa</a:t>
            </a:r>
            <a:r>
              <a:rPr lang="en-ID" sz="1800" dirty="0"/>
              <a:t>, </a:t>
            </a:r>
            <a:r>
              <a:rPr lang="en-ID" sz="1800" dirty="0" err="1"/>
              <a:t>mahasiswa</a:t>
            </a:r>
            <a:r>
              <a:rPr lang="en-ID" sz="1800" dirty="0"/>
              <a:t>, </a:t>
            </a:r>
            <a:r>
              <a:rPr lang="en-ID" sz="1800" dirty="0" err="1"/>
              <a:t>dosen</a:t>
            </a:r>
            <a:r>
              <a:rPr lang="en-ID" sz="1800" dirty="0"/>
              <a:t>, </a:t>
            </a:r>
            <a:r>
              <a:rPr lang="en-ID" sz="1800" dirty="0" err="1"/>
              <a:t>aktivis</a:t>
            </a:r>
            <a:r>
              <a:rPr lang="en-ID" sz="1800" dirty="0"/>
              <a:t>, </a:t>
            </a:r>
            <a:r>
              <a:rPr lang="en-ID" sz="1800" dirty="0" err="1"/>
              <a:t>peneliti</a:t>
            </a:r>
            <a:r>
              <a:rPr lang="en-ID" sz="1800" dirty="0"/>
              <a:t> dan lain-lain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memahami</a:t>
            </a:r>
            <a:r>
              <a:rPr lang="en-ID" sz="1800" dirty="0"/>
              <a:t> </a:t>
            </a:r>
            <a:r>
              <a:rPr lang="en-ID" sz="1800" dirty="0" err="1"/>
              <a:t>segala</a:t>
            </a:r>
            <a:r>
              <a:rPr lang="en-ID" sz="1800" dirty="0"/>
              <a:t> </a:t>
            </a:r>
            <a:r>
              <a:rPr lang="en-ID" sz="1800" dirty="0" err="1"/>
              <a:t>ilmu</a:t>
            </a:r>
            <a:r>
              <a:rPr lang="en-ID" sz="1800" dirty="0"/>
              <a:t> </a:t>
            </a:r>
            <a:r>
              <a:rPr lang="en-ID" sz="1800" dirty="0" err="1"/>
              <a:t>pengetahuan</a:t>
            </a:r>
            <a:r>
              <a:rPr lang="en-ID" sz="1800" dirty="0"/>
              <a:t> yang </a:t>
            </a:r>
            <a:r>
              <a:rPr lang="en-ID" sz="1800" dirty="0" err="1"/>
              <a:t>masih</a:t>
            </a:r>
            <a:r>
              <a:rPr lang="en-ID" sz="1800" dirty="0"/>
              <a:t> </a:t>
            </a:r>
            <a:r>
              <a:rPr lang="en-ID" sz="1800" dirty="0" err="1"/>
              <a:t>bersifat</a:t>
            </a:r>
            <a:r>
              <a:rPr lang="en-ID" sz="1800" dirty="0"/>
              <a:t> </a:t>
            </a:r>
            <a:r>
              <a:rPr lang="en-ID" sz="1800" dirty="0" err="1"/>
              <a:t>abstrak</a:t>
            </a:r>
            <a:r>
              <a:rPr lang="en-ID" sz="1800" dirty="0"/>
              <a:t> </a:t>
            </a:r>
            <a:r>
              <a:rPr lang="en-ID" sz="1800" dirty="0" err="1"/>
              <a:t>sehingga</a:t>
            </a:r>
            <a:r>
              <a:rPr lang="en-ID" sz="1800" dirty="0"/>
              <a:t> </a:t>
            </a:r>
            <a:r>
              <a:rPr lang="en-ID" sz="1800" dirty="0" err="1"/>
              <a:t>menjadi</a:t>
            </a:r>
            <a:r>
              <a:rPr lang="en-ID" sz="1800" dirty="0"/>
              <a:t> </a:t>
            </a:r>
            <a:r>
              <a:rPr lang="en-ID" sz="1800" dirty="0" err="1"/>
              <a:t>sesuatu</a:t>
            </a:r>
            <a:r>
              <a:rPr lang="en-ID" sz="1800" dirty="0"/>
              <a:t> yang </a:t>
            </a:r>
          </a:p>
          <a:p>
            <a:pPr algn="just"/>
            <a:r>
              <a:rPr lang="en-ID" sz="1800" dirty="0" err="1"/>
              <a:t>bersifat</a:t>
            </a:r>
            <a:r>
              <a:rPr lang="en-ID" sz="1800" dirty="0"/>
              <a:t> </a:t>
            </a:r>
            <a:r>
              <a:rPr lang="en-ID" sz="1800" dirty="0" err="1"/>
              <a:t>konkret</a:t>
            </a:r>
            <a:r>
              <a:rPr lang="en-ID" sz="1800" dirty="0"/>
              <a:t> dan </a:t>
            </a:r>
            <a:r>
              <a:rPr lang="en-ID" sz="1800" dirty="0" err="1"/>
              <a:t>nyata</a:t>
            </a:r>
            <a:endParaRPr lang="en-ID" sz="1800" dirty="0"/>
          </a:p>
        </p:txBody>
      </p:sp>
    </p:spTree>
    <p:extLst>
      <p:ext uri="{BB962C8B-B14F-4D97-AF65-F5344CB8AC3E}">
        <p14:creationId xmlns:p14="http://schemas.microsoft.com/office/powerpoint/2010/main" val="336526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linical Case  11-2020 by Slidesgo">
  <a:themeElements>
    <a:clrScheme name="Simple Light">
      <a:dk1>
        <a:srgbClr val="263238"/>
      </a:dk1>
      <a:lt1>
        <a:srgbClr val="FFFFFF"/>
      </a:lt1>
      <a:dk2>
        <a:srgbClr val="EBEBEB"/>
      </a:dk2>
      <a:lt2>
        <a:srgbClr val="DBDBDB"/>
      </a:lt2>
      <a:accent1>
        <a:srgbClr val="FFDC00"/>
      </a:accent1>
      <a:accent2>
        <a:srgbClr val="FFDC00"/>
      </a:accent2>
      <a:accent3>
        <a:srgbClr val="FFDC00"/>
      </a:accent3>
      <a:accent4>
        <a:srgbClr val="E4C504"/>
      </a:accent4>
      <a:accent5>
        <a:srgbClr val="455A64"/>
      </a:accent5>
      <a:accent6>
        <a:srgbClr val="37474F"/>
      </a:accent6>
      <a:hlink>
        <a:srgbClr val="2632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2016</Words>
  <Application>Microsoft Office PowerPoint</Application>
  <PresentationFormat>On-screen Show (16:9)</PresentationFormat>
  <Paragraphs>163</Paragraphs>
  <Slides>40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7" baseType="lpstr">
      <vt:lpstr>Lato</vt:lpstr>
      <vt:lpstr>Bahnschrift Light SemiCondensed</vt:lpstr>
      <vt:lpstr>Arial Black</vt:lpstr>
      <vt:lpstr>Arial</vt:lpstr>
      <vt:lpstr>Questrial</vt:lpstr>
      <vt:lpstr>Barlow</vt:lpstr>
      <vt:lpstr>Lato Light</vt:lpstr>
      <vt:lpstr>Times New Roman</vt:lpstr>
      <vt:lpstr>Bahnschrift Light</vt:lpstr>
      <vt:lpstr>Hind</vt:lpstr>
      <vt:lpstr>Fira Sans Extra Condensed Medium</vt:lpstr>
      <vt:lpstr>Dosis</vt:lpstr>
      <vt:lpstr>Fira Sans Extra Condensed</vt:lpstr>
      <vt:lpstr>Calibri</vt:lpstr>
      <vt:lpstr>Hind Medium</vt:lpstr>
      <vt:lpstr>Fira Sans Condensed Medium</vt:lpstr>
      <vt:lpstr>Clinical Case  11-2020 by Slidesgo</vt:lpstr>
      <vt:lpstr> ALAT LABORATORIUM IPA</vt:lpstr>
      <vt:lpstr>NAMA ANGGOTA KELOMPOK 7 :</vt:lpstr>
      <vt:lpstr>RUMUSAN MASALAH</vt:lpstr>
      <vt:lpstr>APA ITU LABORATORIUM???</vt:lpstr>
      <vt:lpstr>APA ITU ALAT LABORATORIUM IPA??</vt:lpstr>
      <vt:lpstr>PENGERTIAN ALAT LABORATORIUM IPA</vt:lpstr>
      <vt:lpstr>FUNGSI ALAT LABORATORIUM</vt:lpstr>
      <vt:lpstr>FUNGSI ALAT LABORATORIUM :</vt:lpstr>
      <vt:lpstr>PowerPoint Presentation</vt:lpstr>
      <vt:lpstr>PERALATAN LABORATORIUM TERBUAT DARI GELAS</vt:lpstr>
      <vt:lpstr>PowerPoint Presentation</vt:lpstr>
      <vt:lpstr>PowerPoint Presentation</vt:lpstr>
      <vt:lpstr>PowerPoint Presentation</vt:lpstr>
      <vt:lpstr>PowerPoint Presentation</vt:lpstr>
      <vt:lpstr>Alat-alat dari Logam</vt:lpstr>
      <vt:lpstr>PowerPoint Presentation</vt:lpstr>
      <vt:lpstr>ALAT-ALAT DARI LOGAM</vt:lpstr>
      <vt:lpstr>ALAT-ALAT DARI LOGAM</vt:lpstr>
      <vt:lpstr>PowerPoint Presentation</vt:lpstr>
      <vt:lpstr>PowerPoint Presentation</vt:lpstr>
      <vt:lpstr>PowerPoint Presentation</vt:lpstr>
      <vt:lpstr>PEMELIHARAAN CEGAH BEBERAPA ALAT KHUSUS </vt:lpstr>
      <vt:lpstr>a. Amperemeter dan voltmeter</vt:lpstr>
      <vt:lpstr>b. Galvano meter</vt:lpstr>
      <vt:lpstr>PowerPoint Presentation</vt:lpstr>
      <vt:lpstr>c. Landasan udara atau rel udara (air track)</vt:lpstr>
      <vt:lpstr>PowerPoint Presentation</vt:lpstr>
      <vt:lpstr>d. Lensa, cermin, dan benda-benda optic lain</vt:lpstr>
      <vt:lpstr>PowerPoint Presentation</vt:lpstr>
      <vt:lpstr>F. Micrometer Sekerup</vt:lpstr>
      <vt:lpstr>g. Mikroskop </vt:lpstr>
      <vt:lpstr>h. Thermometer zat cair</vt:lpstr>
      <vt:lpstr>PowerPoint Presentation</vt:lpstr>
      <vt:lpstr>PERAWATAN</vt:lpstr>
      <vt:lpstr>PENGERTIAN PERAWATAN</vt:lpstr>
      <vt:lpstr>JENIS-JENIS PERAWATAN</vt:lpstr>
      <vt:lpstr>3. Tujuan Perawatan Laboratorium</vt:lpstr>
      <vt:lpstr>KESIMPULAN</vt:lpstr>
      <vt:lpstr>PowerPoint Presentation</vt:lpstr>
      <vt:lpstr>TERIMA KASIH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ALAT LABORATORIUM IPA</dc:title>
  <dc:creator>Dhona</dc:creator>
  <cp:lastModifiedBy>Amanda Ramadhona</cp:lastModifiedBy>
  <cp:revision>3</cp:revision>
  <dcterms:modified xsi:type="dcterms:W3CDTF">2022-04-13T02:42:48Z</dcterms:modified>
</cp:coreProperties>
</file>