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0C121C4-C219-4257-B0B6-5DDAB31A199A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24847E-E12B-4766-83F2-B179C26E1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Wawasan</a:t>
            </a:r>
            <a:r>
              <a:rPr lang="en-US" dirty="0" smtClean="0">
                <a:solidFill>
                  <a:schemeClr val="tx1"/>
                </a:solidFill>
              </a:rPr>
              <a:t> Nusantara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filosofi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aspirasi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.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pemersatu</a:t>
            </a:r>
            <a:r>
              <a:rPr lang="en-US" dirty="0"/>
              <a:t>.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yang paling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rasa </a:t>
            </a:r>
            <a:r>
              <a:rPr lang="en-US" dirty="0" err="1"/>
              <a:t>nasionalisme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yang </a:t>
            </a:r>
            <a:r>
              <a:rPr lang="en-US" dirty="0" err="1"/>
              <a:t>kaya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diintegrasikan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lima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intern,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,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ekstern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</a:t>
            </a:r>
            <a:r>
              <a:rPr lang="en-US" dirty="0" err="1"/>
              <a:t>Harapannya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negaranya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nasionalisme</a:t>
            </a:r>
            <a:r>
              <a:rPr lang="en-US" dirty="0"/>
              <a:t>.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 </a:t>
            </a:r>
            <a:r>
              <a:rPr lang="en-US" dirty="0" err="1"/>
              <a:t>Implementasi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rasa </a:t>
            </a:r>
            <a:r>
              <a:rPr lang="en-US" dirty="0" err="1"/>
              <a:t>nasionalisme</a:t>
            </a:r>
            <a:r>
              <a:rPr lang="en-US" dirty="0"/>
              <a:t> yang </a:t>
            </a:r>
            <a:r>
              <a:rPr lang="en-US" dirty="0" err="1"/>
              <a:t>tinggi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fontAlgn="base"/>
            <a:r>
              <a:rPr lang="en-US" dirty="0" err="1"/>
              <a:t>Samsul</a:t>
            </a:r>
            <a:r>
              <a:rPr lang="en-US" dirty="0"/>
              <a:t> </a:t>
            </a:r>
            <a:r>
              <a:rPr lang="en-US" dirty="0" err="1"/>
              <a:t>Wahidin</a:t>
            </a:r>
            <a:r>
              <a:rPr lang="en-US" dirty="0"/>
              <a:t>, </a:t>
            </a:r>
            <a:r>
              <a:rPr lang="en-US" dirty="0" smtClean="0"/>
              <a:t>2010.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Samsul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Nusantara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menghayati</a:t>
            </a:r>
            <a:r>
              <a:rPr lang="en-US" dirty="0"/>
              <a:t>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, </a:t>
            </a:r>
            <a:r>
              <a:rPr lang="en-US" dirty="0" err="1"/>
              <a:t>sosiokultural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astagatra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-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dipatuhi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(Rahayu:2007)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Kepentingan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endParaRPr lang="en-US" b="1" dirty="0"/>
          </a:p>
          <a:p>
            <a:pPr algn="just"/>
            <a:r>
              <a:rPr lang="en-US" dirty="0" err="1"/>
              <a:t>Masyarakat</a:t>
            </a:r>
            <a:r>
              <a:rPr lang="en-US" dirty="0"/>
              <a:t> Indonesia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pertiwi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menginginkan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penjajah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b="1" dirty="0"/>
              <a:t>2. </a:t>
            </a:r>
            <a:r>
              <a:rPr lang="en-US" b="1" dirty="0" err="1"/>
              <a:t>Keadilan</a:t>
            </a:r>
            <a:endParaRPr lang="en-US" b="1" dirty="0"/>
          </a:p>
          <a:p>
            <a:pPr algn="just"/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Kejujuran</a:t>
            </a:r>
            <a:endParaRPr lang="en-US" b="1" dirty="0"/>
          </a:p>
          <a:p>
            <a:pPr algn="just"/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kejujuran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  <a:r>
              <a:rPr lang="en-US" dirty="0" err="1"/>
              <a:t>Keberanian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/>
              <a:t>. </a:t>
            </a:r>
            <a:r>
              <a:rPr lang="en-US" b="1" dirty="0" err="1"/>
              <a:t>Solidaritas</a:t>
            </a:r>
            <a:endParaRPr lang="en-US" b="1" dirty="0"/>
          </a:p>
          <a:p>
            <a:pPr algn="just"/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kepedulian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berkorban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endParaRPr lang="en-US" b="1" dirty="0"/>
          </a:p>
          <a:p>
            <a:pPr algn="just"/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dilakanakan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/>
              <a:t>. </a:t>
            </a:r>
            <a:r>
              <a:rPr lang="en-US" b="1" dirty="0" err="1"/>
              <a:t>Kesetiaan</a:t>
            </a:r>
            <a:endParaRPr lang="en-US" b="1" dirty="0"/>
          </a:p>
          <a:p>
            <a:pPr algn="just"/>
            <a:r>
              <a:rPr lang="en-US" dirty="0" err="1"/>
              <a:t>Kesetiaan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tonggak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Kesetiaan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/>
              <a:t>Herdiawanto</a:t>
            </a:r>
            <a:r>
              <a:rPr lang="en-US" dirty="0"/>
              <a:t> </a:t>
            </a:r>
            <a:r>
              <a:rPr lang="en-US" dirty="0" smtClean="0"/>
              <a:t> (2019)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nasionalisme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yang lain,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makmur</a:t>
            </a:r>
            <a:r>
              <a:rPr lang="en-US" dirty="0"/>
              <a:t>.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Herdiawanto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 (2019)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, </a:t>
            </a:r>
            <a:r>
              <a:rPr lang="en-US" dirty="0" err="1"/>
              <a:t>motivasi</a:t>
            </a:r>
            <a:r>
              <a:rPr lang="en-US" dirty="0"/>
              <a:t>, </a:t>
            </a:r>
            <a:r>
              <a:rPr lang="en-US" dirty="0" err="1"/>
              <a:t>dorongan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rambu-rambu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,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berbangsa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pertahan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diungkapkan</a:t>
            </a:r>
            <a:r>
              <a:rPr lang="en-US" dirty="0"/>
              <a:t> </a:t>
            </a:r>
            <a:r>
              <a:rPr lang="en-US" dirty="0" err="1"/>
              <a:t>Khairul</a:t>
            </a:r>
            <a:r>
              <a:rPr lang="en-US" dirty="0"/>
              <a:t> (2011) </a:t>
            </a:r>
            <a:r>
              <a:rPr lang="en-US" dirty="0" err="1"/>
              <a:t>antara</a:t>
            </a:r>
            <a:r>
              <a:rPr lang="en-US" dirty="0"/>
              <a:t> lain: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1</a:t>
            </a:r>
            <a:r>
              <a:rPr lang="en-US" dirty="0"/>
              <a:t>) 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; </a:t>
            </a:r>
            <a:endParaRPr lang="en-US" dirty="0" smtClean="0"/>
          </a:p>
          <a:p>
            <a:pPr algn="just"/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merata</a:t>
            </a:r>
            <a:r>
              <a:rPr lang="en-US" dirty="0"/>
              <a:t>; </a:t>
            </a:r>
            <a:endParaRPr lang="en-US" dirty="0" smtClean="0"/>
          </a:p>
          <a:p>
            <a:pPr algn="just"/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batiniah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lahiriah</a:t>
            </a:r>
            <a:r>
              <a:rPr lang="en-US" dirty="0"/>
              <a:t> yang </a:t>
            </a:r>
            <a:r>
              <a:rPr lang="en-US" dirty="0" err="1"/>
              <a:t>mengakui</a:t>
            </a:r>
            <a:r>
              <a:rPr lang="en-US" dirty="0"/>
              <a:t>, </a:t>
            </a:r>
            <a:r>
              <a:rPr lang="en-US" dirty="0" err="1"/>
              <a:t>menerima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 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keBhinekaan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karunia</a:t>
            </a:r>
            <a:r>
              <a:rPr lang="en-US" dirty="0"/>
              <a:t> Sang </a:t>
            </a:r>
            <a:r>
              <a:rPr lang="en-US" dirty="0" err="1"/>
              <a:t>Pencipta</a:t>
            </a:r>
            <a:r>
              <a:rPr lang="en-US" dirty="0"/>
              <a:t>; </a:t>
            </a:r>
            <a:endParaRPr lang="en-US" dirty="0" smtClean="0"/>
          </a:p>
          <a:p>
            <a:pPr algn="just"/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hankam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menumbuhkembangkan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bela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689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Pertemuan 13</vt:lpstr>
      <vt:lpstr>A. Pengertian Wawasan Nusantara</vt:lpstr>
      <vt:lpstr>Asas- Asas Wawasan Nusantara</vt:lpstr>
      <vt:lpstr>Slide 4</vt:lpstr>
      <vt:lpstr>Slide 5</vt:lpstr>
      <vt:lpstr>Slide 6</vt:lpstr>
      <vt:lpstr>Tujuan Wawasan Nusantara</vt:lpstr>
      <vt:lpstr>Slide 8</vt:lpstr>
      <vt:lpstr>Implementasi Wawasan Nusantara</vt:lpstr>
      <vt:lpstr>Slide 10</vt:lpstr>
      <vt:lpstr>Slide 11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13</dc:title>
  <dc:creator>HP</dc:creator>
  <cp:lastModifiedBy>HP</cp:lastModifiedBy>
  <cp:revision>5</cp:revision>
  <dcterms:created xsi:type="dcterms:W3CDTF">2021-03-21T08:32:26Z</dcterms:created>
  <dcterms:modified xsi:type="dcterms:W3CDTF">2021-03-24T00:08:46Z</dcterms:modified>
</cp:coreProperties>
</file>