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6"/>
  </p:notesMasterIdLst>
  <p:sldIdLst>
    <p:sldId id="257" r:id="rId2"/>
    <p:sldId id="314" r:id="rId3"/>
    <p:sldId id="259" r:id="rId4"/>
    <p:sldId id="316" r:id="rId5"/>
    <p:sldId id="317" r:id="rId6"/>
    <p:sldId id="260" r:id="rId7"/>
    <p:sldId id="263" r:id="rId8"/>
    <p:sldId id="261" r:id="rId9"/>
    <p:sldId id="262" r:id="rId10"/>
    <p:sldId id="270" r:id="rId11"/>
    <p:sldId id="322" r:id="rId12"/>
    <p:sldId id="269" r:id="rId13"/>
    <p:sldId id="264" r:id="rId14"/>
    <p:sldId id="330" r:id="rId15"/>
    <p:sldId id="331" r:id="rId16"/>
    <p:sldId id="282" r:id="rId17"/>
    <p:sldId id="272" r:id="rId18"/>
    <p:sldId id="324" r:id="rId19"/>
    <p:sldId id="319" r:id="rId20"/>
    <p:sldId id="325" r:id="rId21"/>
    <p:sldId id="326" r:id="rId22"/>
    <p:sldId id="327" r:id="rId23"/>
    <p:sldId id="329" r:id="rId24"/>
    <p:sldId id="292"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Montserrat" pitchFamily="2" charset="77"/>
      <p:regular r:id="rId31"/>
      <p:bold r:id="rId32"/>
      <p:italic r:id="rId33"/>
      <p:boldItalic r:id="rId34"/>
    </p:embeddedFont>
    <p:embeddedFont>
      <p:font typeface="MS Reference Sans Serif" panose="020B0604030504040204" pitchFamily="34" charset="0"/>
      <p:regular r:id="rId35"/>
    </p:embeddedFont>
    <p:embeddedFont>
      <p:font typeface="Open Sans" panose="020B0606030504020204" pitchFamily="34" charset="0"/>
      <p:regular r:id="rId36"/>
      <p:bold r:id="rId37"/>
      <p:italic r:id="rId38"/>
      <p:boldItalic r:id="rId39"/>
    </p:embeddedFont>
    <p:embeddedFont>
      <p:font typeface="Roboto Slab" pitchFamily="2"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606F"/>
    <a:srgbClr val="F2E8AC"/>
    <a:srgbClr val="C2AD70"/>
    <a:srgbClr val="6DB76F"/>
    <a:srgbClr val="EAB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EFCC79-4317-48FB-9B03-A6A993636787}">
  <a:tblStyle styleId="{C8EFCC79-4317-48FB-9B03-A6A99363678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6" autoAdjust="0"/>
    <p:restoredTop sz="94615" autoAdjust="0"/>
  </p:normalViewPr>
  <p:slideViewPr>
    <p:cSldViewPr>
      <p:cViewPr varScale="1">
        <p:scale>
          <a:sx n="141" d="100"/>
          <a:sy n="141" d="100"/>
        </p:scale>
        <p:origin x="752" y="1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ace7fa64f5_1_1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ace7fa64f5_1_1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8"/>
        <p:cNvGrpSpPr/>
        <p:nvPr/>
      </p:nvGrpSpPr>
      <p:grpSpPr>
        <a:xfrm>
          <a:off x="0" y="0"/>
          <a:ext cx="0" cy="0"/>
          <a:chOff x="0" y="0"/>
          <a:chExt cx="0" cy="0"/>
        </a:xfrm>
      </p:grpSpPr>
      <p:sp>
        <p:nvSpPr>
          <p:cNvPr id="1509" name="Google Shape;1509;gace7fa64f5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0" name="Google Shape;1510;gace7fa64f5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ace7fa64f5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ace7fa64f5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9"/>
        <p:cNvGrpSpPr/>
        <p:nvPr/>
      </p:nvGrpSpPr>
      <p:grpSpPr>
        <a:xfrm>
          <a:off x="0" y="0"/>
          <a:ext cx="0" cy="0"/>
          <a:chOff x="0" y="0"/>
          <a:chExt cx="0" cy="0"/>
        </a:xfrm>
      </p:grpSpPr>
      <p:sp>
        <p:nvSpPr>
          <p:cNvPr id="2970" name="Google Shape;2970;gace7fa64f5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1" name="Google Shape;2971;gace7fa64f5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gace7fa64f5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6" name="Google Shape;1666;gace7fa64f5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gace7fa64f5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9" name="Google Shape;1499;gace7fa64f5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adda9e0e1a_0_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adda9e0e1a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gace7fa64f5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9" name="Google Shape;1249;gace7fa64f5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6"/>
        <p:cNvGrpSpPr/>
        <p:nvPr/>
      </p:nvGrpSpPr>
      <p:grpSpPr>
        <a:xfrm>
          <a:off x="0" y="0"/>
          <a:ext cx="0" cy="0"/>
          <a:chOff x="0" y="0"/>
          <a:chExt cx="0" cy="0"/>
        </a:xfrm>
      </p:grpSpPr>
      <p:sp>
        <p:nvSpPr>
          <p:cNvPr id="3347" name="Google Shape;3347;gad97bcf635_0_1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8" name="Google Shape;3348;gad97bcf635_0_1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ace7fa64f5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ace7fa64f5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0"/>
        <p:cNvGrpSpPr/>
        <p:nvPr/>
      </p:nvGrpSpPr>
      <p:grpSpPr>
        <a:xfrm>
          <a:off x="0" y="0"/>
          <a:ext cx="0" cy="0"/>
          <a:chOff x="0" y="0"/>
          <a:chExt cx="0" cy="0"/>
        </a:xfrm>
      </p:grpSpPr>
      <p:sp>
        <p:nvSpPr>
          <p:cNvPr id="3471" name="Google Shape;3471;gad97bcf635_0_18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2" name="Google Shape;3472;gad97bcf635_0_1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ace7fa64f5_1_1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ace7fa64f5_1_1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a26e00b28b_0_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a26e00b28b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ace7fa64f5_1_1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ace7fa64f5_1_1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a26e00b28b_0_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a26e00b28b_0_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gace7fa64f5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9" name="Google Shape;1249;gace7fa64f5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a26e00b28b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a26e00b28b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ace7fa64f5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ace7fa64f5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adda9e0e1a_0_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adda9e0e1a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14" name="Google Shape;14;p3"/>
          <p:cNvSpPr txBox="1">
            <a:spLocks noGrp="1"/>
          </p:cNvSpPr>
          <p:nvPr>
            <p:ph type="title"/>
          </p:nvPr>
        </p:nvSpPr>
        <p:spPr>
          <a:xfrm>
            <a:off x="4815300" y="1973225"/>
            <a:ext cx="3871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800"/>
              <a:buNone/>
              <a:defRPr sz="4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5" name="Google Shape;15;p3"/>
          <p:cNvSpPr txBox="1">
            <a:spLocks noGrp="1"/>
          </p:cNvSpPr>
          <p:nvPr>
            <p:ph type="subTitle" idx="1"/>
          </p:nvPr>
        </p:nvSpPr>
        <p:spPr>
          <a:xfrm>
            <a:off x="4815300" y="2570575"/>
            <a:ext cx="3871500" cy="904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6" name="Google Shape;16;p3"/>
          <p:cNvSpPr/>
          <p:nvPr/>
        </p:nvSpPr>
        <p:spPr>
          <a:xfrm rot="-4895465">
            <a:off x="3368024" y="-1303705"/>
            <a:ext cx="9412969" cy="6480107"/>
          </a:xfrm>
          <a:custGeom>
            <a:avLst/>
            <a:gdLst/>
            <a:ahLst/>
            <a:cxnLst/>
            <a:rect l="l" t="t" r="r" b="b"/>
            <a:pathLst>
              <a:path w="69355" h="44606" extrusionOk="0">
                <a:moveTo>
                  <a:pt x="26829" y="0"/>
                </a:moveTo>
                <a:cubicBezTo>
                  <a:pt x="21416" y="0"/>
                  <a:pt x="19533" y="7906"/>
                  <a:pt x="11616" y="9252"/>
                </a:cubicBezTo>
                <a:cubicBezTo>
                  <a:pt x="823" y="11101"/>
                  <a:pt x="9344" y="29570"/>
                  <a:pt x="3240" y="32410"/>
                </a:cubicBezTo>
                <a:cubicBezTo>
                  <a:pt x="919" y="33486"/>
                  <a:pt x="158" y="35468"/>
                  <a:pt x="109" y="37511"/>
                </a:cubicBezTo>
                <a:cubicBezTo>
                  <a:pt x="1" y="41258"/>
                  <a:pt x="3047" y="44340"/>
                  <a:pt x="6806" y="44364"/>
                </a:cubicBezTo>
                <a:lnTo>
                  <a:pt x="59190" y="44606"/>
                </a:lnTo>
                <a:cubicBezTo>
                  <a:pt x="59202" y="44606"/>
                  <a:pt x="59214" y="44606"/>
                  <a:pt x="59226" y="44606"/>
                </a:cubicBezTo>
                <a:cubicBezTo>
                  <a:pt x="61497" y="44606"/>
                  <a:pt x="63620" y="43471"/>
                  <a:pt x="64859" y="41560"/>
                </a:cubicBezTo>
                <a:cubicBezTo>
                  <a:pt x="67143" y="38042"/>
                  <a:pt x="69355" y="32325"/>
                  <a:pt x="62610" y="29134"/>
                </a:cubicBezTo>
                <a:cubicBezTo>
                  <a:pt x="52385" y="24312"/>
                  <a:pt x="66019" y="14944"/>
                  <a:pt x="57776" y="7559"/>
                </a:cubicBezTo>
                <a:cubicBezTo>
                  <a:pt x="55916" y="5888"/>
                  <a:pt x="54360" y="5319"/>
                  <a:pt x="52920" y="5319"/>
                </a:cubicBezTo>
                <a:cubicBezTo>
                  <a:pt x="49855" y="5319"/>
                  <a:pt x="47316" y="7895"/>
                  <a:pt x="43484" y="7895"/>
                </a:cubicBezTo>
                <a:cubicBezTo>
                  <a:pt x="41149" y="7895"/>
                  <a:pt x="38334" y="6939"/>
                  <a:pt x="34629" y="3861"/>
                </a:cubicBezTo>
                <a:cubicBezTo>
                  <a:pt x="31249" y="1053"/>
                  <a:pt x="28804" y="0"/>
                  <a:pt x="26829" y="0"/>
                </a:cubicBezTo>
                <a:close/>
              </a:path>
            </a:pathLst>
          </a:custGeom>
          <a:solidFill>
            <a:srgbClr val="8FCEF9">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1">
  <p:cSld name="CUSTOM_4">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Font typeface="Roboto Slab"/>
              <a:buNone/>
              <a:defRPr>
                <a:latin typeface="Roboto Slab"/>
                <a:ea typeface="Roboto Slab"/>
                <a:cs typeface="Roboto Slab"/>
                <a:sym typeface="Roboto Slab"/>
              </a:defRPr>
            </a:lvl2pPr>
            <a:lvl3pPr lvl="2" algn="ctr" rtl="0">
              <a:spcBef>
                <a:spcPts val="0"/>
              </a:spcBef>
              <a:spcAft>
                <a:spcPts val="0"/>
              </a:spcAft>
              <a:buSzPts val="3000"/>
              <a:buFont typeface="Roboto Slab"/>
              <a:buNone/>
              <a:defRPr>
                <a:latin typeface="Roboto Slab"/>
                <a:ea typeface="Roboto Slab"/>
                <a:cs typeface="Roboto Slab"/>
                <a:sym typeface="Roboto Slab"/>
              </a:defRPr>
            </a:lvl3pPr>
            <a:lvl4pPr lvl="3" algn="ctr" rtl="0">
              <a:spcBef>
                <a:spcPts val="0"/>
              </a:spcBef>
              <a:spcAft>
                <a:spcPts val="0"/>
              </a:spcAft>
              <a:buSzPts val="3000"/>
              <a:buFont typeface="Roboto Slab"/>
              <a:buNone/>
              <a:defRPr>
                <a:latin typeface="Roboto Slab"/>
                <a:ea typeface="Roboto Slab"/>
                <a:cs typeface="Roboto Slab"/>
                <a:sym typeface="Roboto Slab"/>
              </a:defRPr>
            </a:lvl4pPr>
            <a:lvl5pPr lvl="4" algn="ctr" rtl="0">
              <a:spcBef>
                <a:spcPts val="0"/>
              </a:spcBef>
              <a:spcAft>
                <a:spcPts val="0"/>
              </a:spcAft>
              <a:buSzPts val="3000"/>
              <a:buFont typeface="Roboto Slab"/>
              <a:buNone/>
              <a:defRPr>
                <a:latin typeface="Roboto Slab"/>
                <a:ea typeface="Roboto Slab"/>
                <a:cs typeface="Roboto Slab"/>
                <a:sym typeface="Roboto Slab"/>
              </a:defRPr>
            </a:lvl5pPr>
            <a:lvl6pPr lvl="5" algn="ctr" rtl="0">
              <a:spcBef>
                <a:spcPts val="0"/>
              </a:spcBef>
              <a:spcAft>
                <a:spcPts val="0"/>
              </a:spcAft>
              <a:buSzPts val="3000"/>
              <a:buFont typeface="Roboto Slab"/>
              <a:buNone/>
              <a:defRPr>
                <a:latin typeface="Roboto Slab"/>
                <a:ea typeface="Roboto Slab"/>
                <a:cs typeface="Roboto Slab"/>
                <a:sym typeface="Roboto Slab"/>
              </a:defRPr>
            </a:lvl6pPr>
            <a:lvl7pPr lvl="6" algn="ctr" rtl="0">
              <a:spcBef>
                <a:spcPts val="0"/>
              </a:spcBef>
              <a:spcAft>
                <a:spcPts val="0"/>
              </a:spcAft>
              <a:buSzPts val="3000"/>
              <a:buFont typeface="Roboto Slab"/>
              <a:buNone/>
              <a:defRPr>
                <a:latin typeface="Roboto Slab"/>
                <a:ea typeface="Roboto Slab"/>
                <a:cs typeface="Roboto Slab"/>
                <a:sym typeface="Roboto Slab"/>
              </a:defRPr>
            </a:lvl7pPr>
            <a:lvl8pPr lvl="7" algn="ctr" rtl="0">
              <a:spcBef>
                <a:spcPts val="0"/>
              </a:spcBef>
              <a:spcAft>
                <a:spcPts val="0"/>
              </a:spcAft>
              <a:buSzPts val="3000"/>
              <a:buFont typeface="Roboto Slab"/>
              <a:buNone/>
              <a:defRPr>
                <a:latin typeface="Roboto Slab"/>
                <a:ea typeface="Roboto Slab"/>
                <a:cs typeface="Roboto Slab"/>
                <a:sym typeface="Roboto Slab"/>
              </a:defRPr>
            </a:lvl8pPr>
            <a:lvl9pPr lvl="8" algn="ctr" rtl="0">
              <a:spcBef>
                <a:spcPts val="0"/>
              </a:spcBef>
              <a:spcAft>
                <a:spcPts val="0"/>
              </a:spcAft>
              <a:buSzPts val="3000"/>
              <a:buFont typeface="Roboto Slab"/>
              <a:buNone/>
              <a:defRPr>
                <a:latin typeface="Roboto Slab"/>
                <a:ea typeface="Roboto Slab"/>
                <a:cs typeface="Roboto Slab"/>
                <a:sym typeface="Roboto Slab"/>
              </a:defRPr>
            </a:lvl9pPr>
          </a:lstStyle>
          <a:p>
            <a:endParaRPr/>
          </a:p>
        </p:txBody>
      </p:sp>
      <p:sp>
        <p:nvSpPr>
          <p:cNvPr id="102" name="Google Shape;102;p18"/>
          <p:cNvSpPr txBox="1">
            <a:spLocks noGrp="1"/>
          </p:cNvSpPr>
          <p:nvPr>
            <p:ph type="title" idx="2"/>
          </p:nvPr>
        </p:nvSpPr>
        <p:spPr>
          <a:xfrm>
            <a:off x="624938" y="2569157"/>
            <a:ext cx="23496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3" name="Google Shape;103;p18"/>
          <p:cNvSpPr txBox="1">
            <a:spLocks noGrp="1"/>
          </p:cNvSpPr>
          <p:nvPr>
            <p:ph type="subTitle" idx="1"/>
          </p:nvPr>
        </p:nvSpPr>
        <p:spPr>
          <a:xfrm>
            <a:off x="624938" y="2937471"/>
            <a:ext cx="2349600" cy="79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18"/>
          <p:cNvSpPr txBox="1">
            <a:spLocks noGrp="1"/>
          </p:cNvSpPr>
          <p:nvPr>
            <p:ph type="title" idx="3"/>
          </p:nvPr>
        </p:nvSpPr>
        <p:spPr>
          <a:xfrm>
            <a:off x="3393318" y="2569158"/>
            <a:ext cx="23496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5" name="Google Shape;105;p18"/>
          <p:cNvSpPr txBox="1">
            <a:spLocks noGrp="1"/>
          </p:cNvSpPr>
          <p:nvPr>
            <p:ph type="subTitle" idx="4"/>
          </p:nvPr>
        </p:nvSpPr>
        <p:spPr>
          <a:xfrm>
            <a:off x="3393318" y="2937472"/>
            <a:ext cx="2349600" cy="79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 name="Google Shape;106;p18"/>
          <p:cNvSpPr txBox="1">
            <a:spLocks noGrp="1"/>
          </p:cNvSpPr>
          <p:nvPr>
            <p:ph type="title" idx="5"/>
          </p:nvPr>
        </p:nvSpPr>
        <p:spPr>
          <a:xfrm>
            <a:off x="6169460" y="2564130"/>
            <a:ext cx="23496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7" name="Google Shape;107;p18"/>
          <p:cNvSpPr txBox="1">
            <a:spLocks noGrp="1"/>
          </p:cNvSpPr>
          <p:nvPr>
            <p:ph type="subTitle" idx="6"/>
          </p:nvPr>
        </p:nvSpPr>
        <p:spPr>
          <a:xfrm>
            <a:off x="6169460" y="2932445"/>
            <a:ext cx="2349600" cy="79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18"/>
          <p:cNvSpPr/>
          <p:nvPr/>
        </p:nvSpPr>
        <p:spPr>
          <a:xfrm rot="-639680">
            <a:off x="4055413" y="1796811"/>
            <a:ext cx="6875378" cy="4732714"/>
          </a:xfrm>
          <a:custGeom>
            <a:avLst/>
            <a:gdLst/>
            <a:ahLst/>
            <a:cxnLst/>
            <a:rect l="l" t="t" r="r" b="b"/>
            <a:pathLst>
              <a:path w="75555" h="52006" extrusionOk="0">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rgbClr val="8FCEF9">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23">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1135750" y="2095577"/>
            <a:ext cx="22401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1" name="Google Shape;111;p19"/>
          <p:cNvSpPr txBox="1">
            <a:spLocks noGrp="1"/>
          </p:cNvSpPr>
          <p:nvPr>
            <p:ph type="subTitle" idx="1"/>
          </p:nvPr>
        </p:nvSpPr>
        <p:spPr>
          <a:xfrm>
            <a:off x="1135750" y="2467122"/>
            <a:ext cx="2240100" cy="69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 name="Google Shape;112;p19"/>
          <p:cNvSpPr txBox="1">
            <a:spLocks noGrp="1"/>
          </p:cNvSpPr>
          <p:nvPr>
            <p:ph type="title" idx="2"/>
          </p:nvPr>
        </p:nvSpPr>
        <p:spPr>
          <a:xfrm>
            <a:off x="1135750" y="3643328"/>
            <a:ext cx="22401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3" name="Google Shape;113;p19"/>
          <p:cNvSpPr txBox="1">
            <a:spLocks noGrp="1"/>
          </p:cNvSpPr>
          <p:nvPr>
            <p:ph type="subTitle" idx="3"/>
          </p:nvPr>
        </p:nvSpPr>
        <p:spPr>
          <a:xfrm>
            <a:off x="1135750" y="4011640"/>
            <a:ext cx="2240100" cy="79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 name="Google Shape;114;p19"/>
          <p:cNvSpPr txBox="1">
            <a:spLocks noGrp="1"/>
          </p:cNvSpPr>
          <p:nvPr>
            <p:ph type="title" idx="4"/>
          </p:nvPr>
        </p:nvSpPr>
        <p:spPr>
          <a:xfrm>
            <a:off x="3441529" y="2085352"/>
            <a:ext cx="22401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5" name="Google Shape;115;p19"/>
          <p:cNvSpPr txBox="1">
            <a:spLocks noGrp="1"/>
          </p:cNvSpPr>
          <p:nvPr>
            <p:ph type="subTitle" idx="5"/>
          </p:nvPr>
        </p:nvSpPr>
        <p:spPr>
          <a:xfrm>
            <a:off x="3441527" y="2467122"/>
            <a:ext cx="2240100" cy="64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9"/>
          <p:cNvSpPr txBox="1">
            <a:spLocks noGrp="1"/>
          </p:cNvSpPr>
          <p:nvPr>
            <p:ph type="title" idx="6"/>
          </p:nvPr>
        </p:nvSpPr>
        <p:spPr>
          <a:xfrm>
            <a:off x="3441527" y="3643328"/>
            <a:ext cx="22401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7" name="Google Shape;117;p19"/>
          <p:cNvSpPr txBox="1">
            <a:spLocks noGrp="1"/>
          </p:cNvSpPr>
          <p:nvPr>
            <p:ph type="subTitle" idx="7"/>
          </p:nvPr>
        </p:nvSpPr>
        <p:spPr>
          <a:xfrm>
            <a:off x="3441527" y="4011640"/>
            <a:ext cx="2240100" cy="79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9"/>
          <p:cNvSpPr txBox="1">
            <a:spLocks noGrp="1"/>
          </p:cNvSpPr>
          <p:nvPr>
            <p:ph type="title" idx="8"/>
          </p:nvPr>
        </p:nvSpPr>
        <p:spPr>
          <a:xfrm>
            <a:off x="5768154" y="2094110"/>
            <a:ext cx="22401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9" name="Google Shape;119;p19"/>
          <p:cNvSpPr txBox="1">
            <a:spLocks noGrp="1"/>
          </p:cNvSpPr>
          <p:nvPr>
            <p:ph type="subTitle" idx="9"/>
          </p:nvPr>
        </p:nvSpPr>
        <p:spPr>
          <a:xfrm>
            <a:off x="5768152" y="2465424"/>
            <a:ext cx="2240100" cy="69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9"/>
          <p:cNvSpPr txBox="1">
            <a:spLocks noGrp="1"/>
          </p:cNvSpPr>
          <p:nvPr>
            <p:ph type="title" idx="13"/>
          </p:nvPr>
        </p:nvSpPr>
        <p:spPr>
          <a:xfrm>
            <a:off x="5768152" y="3641868"/>
            <a:ext cx="22401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1" name="Google Shape;121;p19"/>
          <p:cNvSpPr txBox="1">
            <a:spLocks noGrp="1"/>
          </p:cNvSpPr>
          <p:nvPr>
            <p:ph type="subTitle" idx="14"/>
          </p:nvPr>
        </p:nvSpPr>
        <p:spPr>
          <a:xfrm>
            <a:off x="5768152" y="4004123"/>
            <a:ext cx="2240100" cy="79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19"/>
          <p:cNvSpPr txBox="1">
            <a:spLocks noGrp="1"/>
          </p:cNvSpPr>
          <p:nvPr>
            <p:ph type="title" idx="15"/>
          </p:nvPr>
        </p:nvSpPr>
        <p:spPr>
          <a:xfrm>
            <a:off x="457200" y="445025"/>
            <a:ext cx="822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Font typeface="Roboto Slab"/>
              <a:buNone/>
              <a:defRPr>
                <a:latin typeface="Roboto Slab"/>
                <a:ea typeface="Roboto Slab"/>
                <a:cs typeface="Roboto Slab"/>
                <a:sym typeface="Roboto Slab"/>
              </a:defRPr>
            </a:lvl2pPr>
            <a:lvl3pPr lvl="2" algn="ctr" rtl="0">
              <a:spcBef>
                <a:spcPts val="0"/>
              </a:spcBef>
              <a:spcAft>
                <a:spcPts val="0"/>
              </a:spcAft>
              <a:buSzPts val="3000"/>
              <a:buFont typeface="Roboto Slab"/>
              <a:buNone/>
              <a:defRPr>
                <a:latin typeface="Roboto Slab"/>
                <a:ea typeface="Roboto Slab"/>
                <a:cs typeface="Roboto Slab"/>
                <a:sym typeface="Roboto Slab"/>
              </a:defRPr>
            </a:lvl3pPr>
            <a:lvl4pPr lvl="3" algn="ctr" rtl="0">
              <a:spcBef>
                <a:spcPts val="0"/>
              </a:spcBef>
              <a:spcAft>
                <a:spcPts val="0"/>
              </a:spcAft>
              <a:buSzPts val="3000"/>
              <a:buFont typeface="Roboto Slab"/>
              <a:buNone/>
              <a:defRPr>
                <a:latin typeface="Roboto Slab"/>
                <a:ea typeface="Roboto Slab"/>
                <a:cs typeface="Roboto Slab"/>
                <a:sym typeface="Roboto Slab"/>
              </a:defRPr>
            </a:lvl4pPr>
            <a:lvl5pPr lvl="4" algn="ctr" rtl="0">
              <a:spcBef>
                <a:spcPts val="0"/>
              </a:spcBef>
              <a:spcAft>
                <a:spcPts val="0"/>
              </a:spcAft>
              <a:buSzPts val="3000"/>
              <a:buFont typeface="Roboto Slab"/>
              <a:buNone/>
              <a:defRPr>
                <a:latin typeface="Roboto Slab"/>
                <a:ea typeface="Roboto Slab"/>
                <a:cs typeface="Roboto Slab"/>
                <a:sym typeface="Roboto Slab"/>
              </a:defRPr>
            </a:lvl5pPr>
            <a:lvl6pPr lvl="5" algn="ctr" rtl="0">
              <a:spcBef>
                <a:spcPts val="0"/>
              </a:spcBef>
              <a:spcAft>
                <a:spcPts val="0"/>
              </a:spcAft>
              <a:buSzPts val="3000"/>
              <a:buFont typeface="Roboto Slab"/>
              <a:buNone/>
              <a:defRPr>
                <a:latin typeface="Roboto Slab"/>
                <a:ea typeface="Roboto Slab"/>
                <a:cs typeface="Roboto Slab"/>
                <a:sym typeface="Roboto Slab"/>
              </a:defRPr>
            </a:lvl6pPr>
            <a:lvl7pPr lvl="6" algn="ctr" rtl="0">
              <a:spcBef>
                <a:spcPts val="0"/>
              </a:spcBef>
              <a:spcAft>
                <a:spcPts val="0"/>
              </a:spcAft>
              <a:buSzPts val="3000"/>
              <a:buFont typeface="Roboto Slab"/>
              <a:buNone/>
              <a:defRPr>
                <a:latin typeface="Roboto Slab"/>
                <a:ea typeface="Roboto Slab"/>
                <a:cs typeface="Roboto Slab"/>
                <a:sym typeface="Roboto Slab"/>
              </a:defRPr>
            </a:lvl7pPr>
            <a:lvl8pPr lvl="7" algn="ctr" rtl="0">
              <a:spcBef>
                <a:spcPts val="0"/>
              </a:spcBef>
              <a:spcAft>
                <a:spcPts val="0"/>
              </a:spcAft>
              <a:buSzPts val="3000"/>
              <a:buFont typeface="Roboto Slab"/>
              <a:buNone/>
              <a:defRPr>
                <a:latin typeface="Roboto Slab"/>
                <a:ea typeface="Roboto Slab"/>
                <a:cs typeface="Roboto Slab"/>
                <a:sym typeface="Roboto Slab"/>
              </a:defRPr>
            </a:lvl8pPr>
            <a:lvl9pPr lvl="8" algn="ctr" rtl="0">
              <a:spcBef>
                <a:spcPts val="0"/>
              </a:spcBef>
              <a:spcAft>
                <a:spcPts val="0"/>
              </a:spcAft>
              <a:buSzPts val="3000"/>
              <a:buFont typeface="Roboto Slab"/>
              <a:buNone/>
              <a:defRPr>
                <a:latin typeface="Roboto Slab"/>
                <a:ea typeface="Roboto Slab"/>
                <a:cs typeface="Roboto Slab"/>
                <a:sym typeface="Roboto Slab"/>
              </a:defRPr>
            </a:lvl9pPr>
          </a:lstStyle>
          <a:p>
            <a:endParaRPr/>
          </a:p>
        </p:txBody>
      </p:sp>
      <p:sp>
        <p:nvSpPr>
          <p:cNvPr id="123" name="Google Shape;123;p19"/>
          <p:cNvSpPr/>
          <p:nvPr/>
        </p:nvSpPr>
        <p:spPr>
          <a:xfrm rot="9117159">
            <a:off x="-1377015" y="-868228"/>
            <a:ext cx="3850050" cy="3904137"/>
          </a:xfrm>
          <a:custGeom>
            <a:avLst/>
            <a:gdLst/>
            <a:ahLst/>
            <a:cxnLst/>
            <a:rect l="l" t="t" r="r" b="b"/>
            <a:pathLst>
              <a:path w="75555" h="52006" extrusionOk="0">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rgbClr val="8FCEF9">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9"/>
          <p:cNvSpPr/>
          <p:nvPr/>
        </p:nvSpPr>
        <p:spPr>
          <a:xfrm>
            <a:off x="7358925" y="1670851"/>
            <a:ext cx="3850094" cy="3904090"/>
          </a:xfrm>
          <a:custGeom>
            <a:avLst/>
            <a:gdLst/>
            <a:ahLst/>
            <a:cxnLst/>
            <a:rect l="l" t="t" r="r" b="b"/>
            <a:pathLst>
              <a:path w="75555" h="52006" extrusionOk="0">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rgbClr val="8FCEF9">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Font typeface="Roboto Slab"/>
              <a:buNone/>
              <a:defRPr>
                <a:latin typeface="Roboto Slab"/>
                <a:ea typeface="Roboto Slab"/>
                <a:cs typeface="Roboto Slab"/>
                <a:sym typeface="Roboto Slab"/>
              </a:defRPr>
            </a:lvl2pPr>
            <a:lvl3pPr lvl="2" algn="ctr" rtl="0">
              <a:spcBef>
                <a:spcPts val="0"/>
              </a:spcBef>
              <a:spcAft>
                <a:spcPts val="0"/>
              </a:spcAft>
              <a:buSzPts val="3000"/>
              <a:buFont typeface="Roboto Slab"/>
              <a:buNone/>
              <a:defRPr>
                <a:latin typeface="Roboto Slab"/>
                <a:ea typeface="Roboto Slab"/>
                <a:cs typeface="Roboto Slab"/>
                <a:sym typeface="Roboto Slab"/>
              </a:defRPr>
            </a:lvl3pPr>
            <a:lvl4pPr lvl="3" algn="ctr" rtl="0">
              <a:spcBef>
                <a:spcPts val="0"/>
              </a:spcBef>
              <a:spcAft>
                <a:spcPts val="0"/>
              </a:spcAft>
              <a:buSzPts val="3000"/>
              <a:buFont typeface="Roboto Slab"/>
              <a:buNone/>
              <a:defRPr>
                <a:latin typeface="Roboto Slab"/>
                <a:ea typeface="Roboto Slab"/>
                <a:cs typeface="Roboto Slab"/>
                <a:sym typeface="Roboto Slab"/>
              </a:defRPr>
            </a:lvl4pPr>
            <a:lvl5pPr lvl="4" algn="ctr" rtl="0">
              <a:spcBef>
                <a:spcPts val="0"/>
              </a:spcBef>
              <a:spcAft>
                <a:spcPts val="0"/>
              </a:spcAft>
              <a:buSzPts val="3000"/>
              <a:buFont typeface="Roboto Slab"/>
              <a:buNone/>
              <a:defRPr>
                <a:latin typeface="Roboto Slab"/>
                <a:ea typeface="Roboto Slab"/>
                <a:cs typeface="Roboto Slab"/>
                <a:sym typeface="Roboto Slab"/>
              </a:defRPr>
            </a:lvl5pPr>
            <a:lvl6pPr lvl="5" algn="ctr" rtl="0">
              <a:spcBef>
                <a:spcPts val="0"/>
              </a:spcBef>
              <a:spcAft>
                <a:spcPts val="0"/>
              </a:spcAft>
              <a:buSzPts val="3000"/>
              <a:buFont typeface="Roboto Slab"/>
              <a:buNone/>
              <a:defRPr>
                <a:latin typeface="Roboto Slab"/>
                <a:ea typeface="Roboto Slab"/>
                <a:cs typeface="Roboto Slab"/>
                <a:sym typeface="Roboto Slab"/>
              </a:defRPr>
            </a:lvl6pPr>
            <a:lvl7pPr lvl="6" algn="ctr" rtl="0">
              <a:spcBef>
                <a:spcPts val="0"/>
              </a:spcBef>
              <a:spcAft>
                <a:spcPts val="0"/>
              </a:spcAft>
              <a:buSzPts val="3000"/>
              <a:buFont typeface="Roboto Slab"/>
              <a:buNone/>
              <a:defRPr>
                <a:latin typeface="Roboto Slab"/>
                <a:ea typeface="Roboto Slab"/>
                <a:cs typeface="Roboto Slab"/>
                <a:sym typeface="Roboto Slab"/>
              </a:defRPr>
            </a:lvl7pPr>
            <a:lvl8pPr lvl="7" algn="ctr" rtl="0">
              <a:spcBef>
                <a:spcPts val="0"/>
              </a:spcBef>
              <a:spcAft>
                <a:spcPts val="0"/>
              </a:spcAft>
              <a:buSzPts val="3000"/>
              <a:buFont typeface="Roboto Slab"/>
              <a:buNone/>
              <a:defRPr>
                <a:latin typeface="Roboto Slab"/>
                <a:ea typeface="Roboto Slab"/>
                <a:cs typeface="Roboto Slab"/>
                <a:sym typeface="Roboto Slab"/>
              </a:defRPr>
            </a:lvl8pPr>
            <a:lvl9pPr lvl="8" algn="ctr" rtl="0">
              <a:spcBef>
                <a:spcPts val="0"/>
              </a:spcBef>
              <a:spcAft>
                <a:spcPts val="0"/>
              </a:spcAft>
              <a:buSzPts val="3000"/>
              <a:buFont typeface="Roboto Slab"/>
              <a:buNone/>
              <a:defRPr>
                <a:latin typeface="Roboto Slab"/>
                <a:ea typeface="Roboto Slab"/>
                <a:cs typeface="Roboto Slab"/>
                <a:sym typeface="Roboto Slab"/>
              </a:defRPr>
            </a:lvl9pPr>
          </a:lstStyle>
          <a:p>
            <a:endParaRPr/>
          </a:p>
        </p:txBody>
      </p:sp>
      <p:sp>
        <p:nvSpPr>
          <p:cNvPr id="127" name="Google Shape;127;p20"/>
          <p:cNvSpPr/>
          <p:nvPr/>
        </p:nvSpPr>
        <p:spPr>
          <a:xfrm>
            <a:off x="3628076" y="1779053"/>
            <a:ext cx="1875925" cy="1116173"/>
          </a:xfrm>
          <a:custGeom>
            <a:avLst/>
            <a:gdLst/>
            <a:ahLst/>
            <a:cxnLst/>
            <a:rect l="l" t="t" r="r" b="b"/>
            <a:pathLst>
              <a:path w="44469" h="26459" extrusionOk="0">
                <a:moveTo>
                  <a:pt x="3591" y="0"/>
                </a:moveTo>
                <a:cubicBezTo>
                  <a:pt x="1596" y="0"/>
                  <a:pt x="1" y="1608"/>
                  <a:pt x="1" y="3590"/>
                </a:cubicBezTo>
                <a:lnTo>
                  <a:pt x="1" y="22869"/>
                </a:lnTo>
                <a:cubicBezTo>
                  <a:pt x="1" y="24863"/>
                  <a:pt x="1596" y="26458"/>
                  <a:pt x="3591" y="26458"/>
                </a:cubicBezTo>
                <a:lnTo>
                  <a:pt x="40879" y="26458"/>
                </a:lnTo>
                <a:cubicBezTo>
                  <a:pt x="42873" y="26458"/>
                  <a:pt x="44468" y="24863"/>
                  <a:pt x="44468" y="22869"/>
                </a:cubicBezTo>
                <a:lnTo>
                  <a:pt x="44468" y="3590"/>
                </a:lnTo>
                <a:cubicBezTo>
                  <a:pt x="44468" y="1608"/>
                  <a:pt x="42873" y="0"/>
                  <a:pt x="40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a:off x="4327644" y="2872243"/>
            <a:ext cx="476817" cy="250410"/>
          </a:xfrm>
          <a:custGeom>
            <a:avLst/>
            <a:gdLst/>
            <a:ahLst/>
            <a:cxnLst/>
            <a:rect l="l" t="t" r="r" b="b"/>
            <a:pathLst>
              <a:path w="11303" h="5936" extrusionOk="0">
                <a:moveTo>
                  <a:pt x="1" y="1"/>
                </a:moveTo>
                <a:lnTo>
                  <a:pt x="5742" y="5935"/>
                </a:lnTo>
                <a:lnTo>
                  <a:pt x="11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p:nvPr/>
        </p:nvSpPr>
        <p:spPr>
          <a:xfrm>
            <a:off x="1331650" y="1768962"/>
            <a:ext cx="1875925" cy="1116173"/>
          </a:xfrm>
          <a:custGeom>
            <a:avLst/>
            <a:gdLst/>
            <a:ahLst/>
            <a:cxnLst/>
            <a:rect l="l" t="t" r="r" b="b"/>
            <a:pathLst>
              <a:path w="44469" h="26459" extrusionOk="0">
                <a:moveTo>
                  <a:pt x="3591" y="0"/>
                </a:moveTo>
                <a:cubicBezTo>
                  <a:pt x="1596" y="0"/>
                  <a:pt x="1" y="1608"/>
                  <a:pt x="1" y="3590"/>
                </a:cubicBezTo>
                <a:lnTo>
                  <a:pt x="1" y="22869"/>
                </a:lnTo>
                <a:cubicBezTo>
                  <a:pt x="1" y="24863"/>
                  <a:pt x="1596" y="26458"/>
                  <a:pt x="3591" y="26458"/>
                </a:cubicBezTo>
                <a:lnTo>
                  <a:pt x="40879" y="26458"/>
                </a:lnTo>
                <a:cubicBezTo>
                  <a:pt x="42873" y="26458"/>
                  <a:pt x="44468" y="24863"/>
                  <a:pt x="44468" y="22869"/>
                </a:cubicBezTo>
                <a:lnTo>
                  <a:pt x="44468" y="3590"/>
                </a:lnTo>
                <a:cubicBezTo>
                  <a:pt x="44468" y="1608"/>
                  <a:pt x="42873" y="0"/>
                  <a:pt x="40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a:off x="2031218" y="2862152"/>
            <a:ext cx="476817" cy="250410"/>
          </a:xfrm>
          <a:custGeom>
            <a:avLst/>
            <a:gdLst/>
            <a:ahLst/>
            <a:cxnLst/>
            <a:rect l="l" t="t" r="r" b="b"/>
            <a:pathLst>
              <a:path w="11303" h="5936" extrusionOk="0">
                <a:moveTo>
                  <a:pt x="1" y="1"/>
                </a:moveTo>
                <a:lnTo>
                  <a:pt x="5742" y="5935"/>
                </a:lnTo>
                <a:lnTo>
                  <a:pt x="113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p:nvPr/>
        </p:nvSpPr>
        <p:spPr>
          <a:xfrm>
            <a:off x="5962164" y="1788640"/>
            <a:ext cx="1875925" cy="1116173"/>
          </a:xfrm>
          <a:custGeom>
            <a:avLst/>
            <a:gdLst/>
            <a:ahLst/>
            <a:cxnLst/>
            <a:rect l="l" t="t" r="r" b="b"/>
            <a:pathLst>
              <a:path w="44469" h="26459" extrusionOk="0">
                <a:moveTo>
                  <a:pt x="3591" y="0"/>
                </a:moveTo>
                <a:cubicBezTo>
                  <a:pt x="1596" y="0"/>
                  <a:pt x="1" y="1608"/>
                  <a:pt x="1" y="3590"/>
                </a:cubicBezTo>
                <a:lnTo>
                  <a:pt x="1" y="22869"/>
                </a:lnTo>
                <a:cubicBezTo>
                  <a:pt x="1" y="24863"/>
                  <a:pt x="1596" y="26458"/>
                  <a:pt x="3591" y="26458"/>
                </a:cubicBezTo>
                <a:lnTo>
                  <a:pt x="40879" y="26458"/>
                </a:lnTo>
                <a:cubicBezTo>
                  <a:pt x="42873" y="26458"/>
                  <a:pt x="44468" y="24863"/>
                  <a:pt x="44468" y="22869"/>
                </a:cubicBezTo>
                <a:lnTo>
                  <a:pt x="44468" y="3590"/>
                </a:lnTo>
                <a:cubicBezTo>
                  <a:pt x="44468" y="1608"/>
                  <a:pt x="42873" y="0"/>
                  <a:pt x="408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a:off x="6661732" y="2881830"/>
            <a:ext cx="476817" cy="250410"/>
          </a:xfrm>
          <a:custGeom>
            <a:avLst/>
            <a:gdLst/>
            <a:ahLst/>
            <a:cxnLst/>
            <a:rect l="l" t="t" r="r" b="b"/>
            <a:pathLst>
              <a:path w="11303" h="5936" extrusionOk="0">
                <a:moveTo>
                  <a:pt x="1" y="1"/>
                </a:moveTo>
                <a:lnTo>
                  <a:pt x="5742" y="5935"/>
                </a:lnTo>
                <a:lnTo>
                  <a:pt x="113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2">
  <p:cSld name="CUSTOM_14">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4092475" y="628600"/>
            <a:ext cx="4594500" cy="1936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5000"/>
              <a:buNone/>
              <a:defRPr sz="4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endParaRPr/>
          </a:p>
        </p:txBody>
      </p:sp>
      <p:sp>
        <p:nvSpPr>
          <p:cNvPr id="175" name="Google Shape;175;p29"/>
          <p:cNvSpPr txBox="1">
            <a:spLocks noGrp="1"/>
          </p:cNvSpPr>
          <p:nvPr>
            <p:ph type="title" idx="2"/>
          </p:nvPr>
        </p:nvSpPr>
        <p:spPr>
          <a:xfrm>
            <a:off x="3798675" y="3318368"/>
            <a:ext cx="2259000" cy="442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6" name="Google Shape;176;p29"/>
          <p:cNvSpPr txBox="1">
            <a:spLocks noGrp="1"/>
          </p:cNvSpPr>
          <p:nvPr>
            <p:ph type="subTitle" idx="1"/>
          </p:nvPr>
        </p:nvSpPr>
        <p:spPr>
          <a:xfrm>
            <a:off x="3798675" y="3686676"/>
            <a:ext cx="2259000" cy="79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 name="Google Shape;177;p29"/>
          <p:cNvSpPr txBox="1">
            <a:spLocks noGrp="1"/>
          </p:cNvSpPr>
          <p:nvPr>
            <p:ph type="title" idx="3"/>
          </p:nvPr>
        </p:nvSpPr>
        <p:spPr>
          <a:xfrm>
            <a:off x="6378100" y="3318350"/>
            <a:ext cx="2259000" cy="442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8" name="Google Shape;178;p29"/>
          <p:cNvSpPr txBox="1">
            <a:spLocks noGrp="1"/>
          </p:cNvSpPr>
          <p:nvPr>
            <p:ph type="subTitle" idx="4"/>
          </p:nvPr>
        </p:nvSpPr>
        <p:spPr>
          <a:xfrm>
            <a:off x="6378100" y="3686657"/>
            <a:ext cx="2259000" cy="79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29"/>
          <p:cNvSpPr/>
          <p:nvPr/>
        </p:nvSpPr>
        <p:spPr>
          <a:xfrm>
            <a:off x="2022913" y="-1265650"/>
            <a:ext cx="9413034" cy="6480137"/>
          </a:xfrm>
          <a:custGeom>
            <a:avLst/>
            <a:gdLst/>
            <a:ahLst/>
            <a:cxnLst/>
            <a:rect l="l" t="t" r="r" b="b"/>
            <a:pathLst>
              <a:path w="69355" h="44606" extrusionOk="0">
                <a:moveTo>
                  <a:pt x="26829" y="0"/>
                </a:moveTo>
                <a:cubicBezTo>
                  <a:pt x="21416" y="0"/>
                  <a:pt x="19533" y="7906"/>
                  <a:pt x="11616" y="9252"/>
                </a:cubicBezTo>
                <a:cubicBezTo>
                  <a:pt x="823" y="11101"/>
                  <a:pt x="9344" y="29570"/>
                  <a:pt x="3240" y="32410"/>
                </a:cubicBezTo>
                <a:cubicBezTo>
                  <a:pt x="919" y="33486"/>
                  <a:pt x="158" y="35468"/>
                  <a:pt x="109" y="37511"/>
                </a:cubicBezTo>
                <a:cubicBezTo>
                  <a:pt x="1" y="41258"/>
                  <a:pt x="3047" y="44340"/>
                  <a:pt x="6806" y="44364"/>
                </a:cubicBezTo>
                <a:lnTo>
                  <a:pt x="59190" y="44606"/>
                </a:lnTo>
                <a:cubicBezTo>
                  <a:pt x="59202" y="44606"/>
                  <a:pt x="59214" y="44606"/>
                  <a:pt x="59226" y="44606"/>
                </a:cubicBezTo>
                <a:cubicBezTo>
                  <a:pt x="61497" y="44606"/>
                  <a:pt x="63620" y="43471"/>
                  <a:pt x="64859" y="41560"/>
                </a:cubicBezTo>
                <a:cubicBezTo>
                  <a:pt x="67143" y="38042"/>
                  <a:pt x="69355" y="32325"/>
                  <a:pt x="62610" y="29134"/>
                </a:cubicBezTo>
                <a:cubicBezTo>
                  <a:pt x="52385" y="24312"/>
                  <a:pt x="66019" y="14944"/>
                  <a:pt x="57776" y="7559"/>
                </a:cubicBezTo>
                <a:cubicBezTo>
                  <a:pt x="55916" y="5888"/>
                  <a:pt x="54360" y="5319"/>
                  <a:pt x="52920" y="5319"/>
                </a:cubicBezTo>
                <a:cubicBezTo>
                  <a:pt x="49855" y="5319"/>
                  <a:pt x="47316" y="7895"/>
                  <a:pt x="43484" y="7895"/>
                </a:cubicBezTo>
                <a:cubicBezTo>
                  <a:pt x="41149" y="7895"/>
                  <a:pt x="38334" y="6939"/>
                  <a:pt x="34629" y="3861"/>
                </a:cubicBezTo>
                <a:cubicBezTo>
                  <a:pt x="31249" y="1053"/>
                  <a:pt x="28804" y="0"/>
                  <a:pt x="26829" y="0"/>
                </a:cubicBezTo>
                <a:close/>
              </a:path>
            </a:pathLst>
          </a:custGeom>
          <a:solidFill>
            <a:srgbClr val="8FCEF9">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7">
  <p:cSld name="CUSTOM_18">
    <p:spTree>
      <p:nvGrpSpPr>
        <p:cNvPr id="1" name="Shape 195"/>
        <p:cNvGrpSpPr/>
        <p:nvPr/>
      </p:nvGrpSpPr>
      <p:grpSpPr>
        <a:xfrm>
          <a:off x="0" y="0"/>
          <a:ext cx="0" cy="0"/>
          <a:chOff x="0" y="0"/>
          <a:chExt cx="0" cy="0"/>
        </a:xfrm>
      </p:grpSpPr>
      <p:sp>
        <p:nvSpPr>
          <p:cNvPr id="196" name="Google Shape;196;p33"/>
          <p:cNvSpPr txBox="1">
            <a:spLocks noGrp="1"/>
          </p:cNvSpPr>
          <p:nvPr>
            <p:ph type="title"/>
          </p:nvPr>
        </p:nvSpPr>
        <p:spPr>
          <a:xfrm>
            <a:off x="4815309" y="1289250"/>
            <a:ext cx="3871500" cy="140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97" name="Google Shape;197;p33"/>
          <p:cNvSpPr txBox="1">
            <a:spLocks noGrp="1"/>
          </p:cNvSpPr>
          <p:nvPr>
            <p:ph type="subTitle" idx="1"/>
          </p:nvPr>
        </p:nvSpPr>
        <p:spPr>
          <a:xfrm>
            <a:off x="4815300" y="2487916"/>
            <a:ext cx="3871500" cy="6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2">
  <p:cSld name="CUSTOM_19">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Font typeface="Roboto Slab"/>
              <a:buNone/>
              <a:defRPr>
                <a:latin typeface="Roboto Slab"/>
                <a:ea typeface="Roboto Slab"/>
                <a:cs typeface="Roboto Slab"/>
                <a:sym typeface="Roboto Slab"/>
              </a:defRPr>
            </a:lvl2pPr>
            <a:lvl3pPr lvl="2" algn="ctr" rtl="0">
              <a:spcBef>
                <a:spcPts val="0"/>
              </a:spcBef>
              <a:spcAft>
                <a:spcPts val="0"/>
              </a:spcAft>
              <a:buSzPts val="3000"/>
              <a:buFont typeface="Roboto Slab"/>
              <a:buNone/>
              <a:defRPr>
                <a:latin typeface="Roboto Slab"/>
                <a:ea typeface="Roboto Slab"/>
                <a:cs typeface="Roboto Slab"/>
                <a:sym typeface="Roboto Slab"/>
              </a:defRPr>
            </a:lvl3pPr>
            <a:lvl4pPr lvl="3" algn="ctr" rtl="0">
              <a:spcBef>
                <a:spcPts val="0"/>
              </a:spcBef>
              <a:spcAft>
                <a:spcPts val="0"/>
              </a:spcAft>
              <a:buSzPts val="3000"/>
              <a:buFont typeface="Roboto Slab"/>
              <a:buNone/>
              <a:defRPr>
                <a:latin typeface="Roboto Slab"/>
                <a:ea typeface="Roboto Slab"/>
                <a:cs typeface="Roboto Slab"/>
                <a:sym typeface="Roboto Slab"/>
              </a:defRPr>
            </a:lvl4pPr>
            <a:lvl5pPr lvl="4" algn="ctr" rtl="0">
              <a:spcBef>
                <a:spcPts val="0"/>
              </a:spcBef>
              <a:spcAft>
                <a:spcPts val="0"/>
              </a:spcAft>
              <a:buSzPts val="3000"/>
              <a:buFont typeface="Roboto Slab"/>
              <a:buNone/>
              <a:defRPr>
                <a:latin typeface="Roboto Slab"/>
                <a:ea typeface="Roboto Slab"/>
                <a:cs typeface="Roboto Slab"/>
                <a:sym typeface="Roboto Slab"/>
              </a:defRPr>
            </a:lvl5pPr>
            <a:lvl6pPr lvl="5" algn="ctr" rtl="0">
              <a:spcBef>
                <a:spcPts val="0"/>
              </a:spcBef>
              <a:spcAft>
                <a:spcPts val="0"/>
              </a:spcAft>
              <a:buSzPts val="3000"/>
              <a:buFont typeface="Roboto Slab"/>
              <a:buNone/>
              <a:defRPr>
                <a:latin typeface="Roboto Slab"/>
                <a:ea typeface="Roboto Slab"/>
                <a:cs typeface="Roboto Slab"/>
                <a:sym typeface="Roboto Slab"/>
              </a:defRPr>
            </a:lvl6pPr>
            <a:lvl7pPr lvl="6" algn="ctr" rtl="0">
              <a:spcBef>
                <a:spcPts val="0"/>
              </a:spcBef>
              <a:spcAft>
                <a:spcPts val="0"/>
              </a:spcAft>
              <a:buSzPts val="3000"/>
              <a:buFont typeface="Roboto Slab"/>
              <a:buNone/>
              <a:defRPr>
                <a:latin typeface="Roboto Slab"/>
                <a:ea typeface="Roboto Slab"/>
                <a:cs typeface="Roboto Slab"/>
                <a:sym typeface="Roboto Slab"/>
              </a:defRPr>
            </a:lvl7pPr>
            <a:lvl8pPr lvl="7" algn="ctr" rtl="0">
              <a:spcBef>
                <a:spcPts val="0"/>
              </a:spcBef>
              <a:spcAft>
                <a:spcPts val="0"/>
              </a:spcAft>
              <a:buSzPts val="3000"/>
              <a:buFont typeface="Roboto Slab"/>
              <a:buNone/>
              <a:defRPr>
                <a:latin typeface="Roboto Slab"/>
                <a:ea typeface="Roboto Slab"/>
                <a:cs typeface="Roboto Slab"/>
                <a:sym typeface="Roboto Slab"/>
              </a:defRPr>
            </a:lvl8pPr>
            <a:lvl9pPr lvl="8" algn="ctr" rtl="0">
              <a:spcBef>
                <a:spcPts val="0"/>
              </a:spcBef>
              <a:spcAft>
                <a:spcPts val="0"/>
              </a:spcAft>
              <a:buSzPts val="3000"/>
              <a:buFont typeface="Roboto Slab"/>
              <a:buNone/>
              <a:defRPr>
                <a:latin typeface="Roboto Slab"/>
                <a:ea typeface="Roboto Slab"/>
                <a:cs typeface="Roboto Slab"/>
                <a:sym typeface="Roboto Slab"/>
              </a:defRPr>
            </a:lvl9pPr>
          </a:lstStyle>
          <a:p>
            <a:endParaRPr/>
          </a:p>
        </p:txBody>
      </p:sp>
      <p:sp>
        <p:nvSpPr>
          <p:cNvPr id="200" name="Google Shape;200;p34"/>
          <p:cNvSpPr txBox="1">
            <a:spLocks noGrp="1"/>
          </p:cNvSpPr>
          <p:nvPr>
            <p:ph type="title" idx="2" hasCustomPrompt="1"/>
          </p:nvPr>
        </p:nvSpPr>
        <p:spPr>
          <a:xfrm>
            <a:off x="554211" y="2911825"/>
            <a:ext cx="1829100" cy="50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accent3"/>
                </a:solidFill>
              </a:defRPr>
            </a:lvl1pPr>
            <a:lvl2pPr lvl="1" rtl="0">
              <a:spcBef>
                <a:spcPts val="0"/>
              </a:spcBef>
              <a:spcAft>
                <a:spcPts val="0"/>
              </a:spcAft>
              <a:buSzPts val="11000"/>
              <a:buNone/>
              <a:defRPr sz="11000"/>
            </a:lvl2pPr>
            <a:lvl3pPr lvl="2" rtl="0">
              <a:spcBef>
                <a:spcPts val="0"/>
              </a:spcBef>
              <a:spcAft>
                <a:spcPts val="0"/>
              </a:spcAft>
              <a:buSzPts val="11000"/>
              <a:buNone/>
              <a:defRPr sz="11000"/>
            </a:lvl3pPr>
            <a:lvl4pPr lvl="3" rtl="0">
              <a:spcBef>
                <a:spcPts val="0"/>
              </a:spcBef>
              <a:spcAft>
                <a:spcPts val="0"/>
              </a:spcAft>
              <a:buSzPts val="11000"/>
              <a:buNone/>
              <a:defRPr sz="11000"/>
            </a:lvl4pPr>
            <a:lvl5pPr lvl="4" rtl="0">
              <a:spcBef>
                <a:spcPts val="0"/>
              </a:spcBef>
              <a:spcAft>
                <a:spcPts val="0"/>
              </a:spcAft>
              <a:buSzPts val="11000"/>
              <a:buNone/>
              <a:defRPr sz="11000"/>
            </a:lvl5pPr>
            <a:lvl6pPr lvl="5" rtl="0">
              <a:spcBef>
                <a:spcPts val="0"/>
              </a:spcBef>
              <a:spcAft>
                <a:spcPts val="0"/>
              </a:spcAft>
              <a:buSzPts val="11000"/>
              <a:buNone/>
              <a:defRPr sz="11000"/>
            </a:lvl6pPr>
            <a:lvl7pPr lvl="6" rtl="0">
              <a:spcBef>
                <a:spcPts val="0"/>
              </a:spcBef>
              <a:spcAft>
                <a:spcPts val="0"/>
              </a:spcAft>
              <a:buSzPts val="11000"/>
              <a:buNone/>
              <a:defRPr sz="11000"/>
            </a:lvl7pPr>
            <a:lvl8pPr lvl="7" rtl="0">
              <a:spcBef>
                <a:spcPts val="0"/>
              </a:spcBef>
              <a:spcAft>
                <a:spcPts val="0"/>
              </a:spcAft>
              <a:buSzPts val="11000"/>
              <a:buNone/>
              <a:defRPr sz="11000"/>
            </a:lvl8pPr>
            <a:lvl9pPr lvl="8" rtl="0">
              <a:spcBef>
                <a:spcPts val="0"/>
              </a:spcBef>
              <a:spcAft>
                <a:spcPts val="0"/>
              </a:spcAft>
              <a:buSzPts val="11000"/>
              <a:buNone/>
              <a:defRPr sz="11000"/>
            </a:lvl9pPr>
          </a:lstStyle>
          <a:p>
            <a:r>
              <a:t>xx%</a:t>
            </a:r>
          </a:p>
        </p:txBody>
      </p:sp>
      <p:sp>
        <p:nvSpPr>
          <p:cNvPr id="201" name="Google Shape;201;p34"/>
          <p:cNvSpPr txBox="1">
            <a:spLocks noGrp="1"/>
          </p:cNvSpPr>
          <p:nvPr>
            <p:ph type="title" idx="3"/>
          </p:nvPr>
        </p:nvSpPr>
        <p:spPr>
          <a:xfrm>
            <a:off x="463075" y="2579950"/>
            <a:ext cx="20115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2" name="Google Shape;202;p34"/>
          <p:cNvSpPr txBox="1">
            <a:spLocks noGrp="1"/>
          </p:cNvSpPr>
          <p:nvPr>
            <p:ph type="subTitle" idx="1"/>
          </p:nvPr>
        </p:nvSpPr>
        <p:spPr>
          <a:xfrm>
            <a:off x="554211" y="3365091"/>
            <a:ext cx="1829100" cy="39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3" name="Google Shape;203;p34"/>
          <p:cNvSpPr txBox="1">
            <a:spLocks noGrp="1"/>
          </p:cNvSpPr>
          <p:nvPr>
            <p:ph type="title" idx="4" hasCustomPrompt="1"/>
          </p:nvPr>
        </p:nvSpPr>
        <p:spPr>
          <a:xfrm>
            <a:off x="2625014" y="2921975"/>
            <a:ext cx="1829100" cy="50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accent3"/>
                </a:solidFill>
              </a:defRPr>
            </a:lvl1pPr>
            <a:lvl2pPr lvl="1" rtl="0">
              <a:spcBef>
                <a:spcPts val="0"/>
              </a:spcBef>
              <a:spcAft>
                <a:spcPts val="0"/>
              </a:spcAft>
              <a:buSzPts val="11000"/>
              <a:buNone/>
              <a:defRPr sz="11000"/>
            </a:lvl2pPr>
            <a:lvl3pPr lvl="2" rtl="0">
              <a:spcBef>
                <a:spcPts val="0"/>
              </a:spcBef>
              <a:spcAft>
                <a:spcPts val="0"/>
              </a:spcAft>
              <a:buSzPts val="11000"/>
              <a:buNone/>
              <a:defRPr sz="11000"/>
            </a:lvl3pPr>
            <a:lvl4pPr lvl="3" rtl="0">
              <a:spcBef>
                <a:spcPts val="0"/>
              </a:spcBef>
              <a:spcAft>
                <a:spcPts val="0"/>
              </a:spcAft>
              <a:buSzPts val="11000"/>
              <a:buNone/>
              <a:defRPr sz="11000"/>
            </a:lvl4pPr>
            <a:lvl5pPr lvl="4" rtl="0">
              <a:spcBef>
                <a:spcPts val="0"/>
              </a:spcBef>
              <a:spcAft>
                <a:spcPts val="0"/>
              </a:spcAft>
              <a:buSzPts val="11000"/>
              <a:buNone/>
              <a:defRPr sz="11000"/>
            </a:lvl5pPr>
            <a:lvl6pPr lvl="5" rtl="0">
              <a:spcBef>
                <a:spcPts val="0"/>
              </a:spcBef>
              <a:spcAft>
                <a:spcPts val="0"/>
              </a:spcAft>
              <a:buSzPts val="11000"/>
              <a:buNone/>
              <a:defRPr sz="11000"/>
            </a:lvl6pPr>
            <a:lvl7pPr lvl="6" rtl="0">
              <a:spcBef>
                <a:spcPts val="0"/>
              </a:spcBef>
              <a:spcAft>
                <a:spcPts val="0"/>
              </a:spcAft>
              <a:buSzPts val="11000"/>
              <a:buNone/>
              <a:defRPr sz="11000"/>
            </a:lvl7pPr>
            <a:lvl8pPr lvl="7" rtl="0">
              <a:spcBef>
                <a:spcPts val="0"/>
              </a:spcBef>
              <a:spcAft>
                <a:spcPts val="0"/>
              </a:spcAft>
              <a:buSzPts val="11000"/>
              <a:buNone/>
              <a:defRPr sz="11000"/>
            </a:lvl8pPr>
            <a:lvl9pPr lvl="8" rtl="0">
              <a:spcBef>
                <a:spcPts val="0"/>
              </a:spcBef>
              <a:spcAft>
                <a:spcPts val="0"/>
              </a:spcAft>
              <a:buSzPts val="11000"/>
              <a:buNone/>
              <a:defRPr sz="11000"/>
            </a:lvl9pPr>
          </a:lstStyle>
          <a:p>
            <a:r>
              <a:t>xx%</a:t>
            </a:r>
          </a:p>
        </p:txBody>
      </p:sp>
      <p:sp>
        <p:nvSpPr>
          <p:cNvPr id="204" name="Google Shape;204;p34"/>
          <p:cNvSpPr txBox="1">
            <a:spLocks noGrp="1"/>
          </p:cNvSpPr>
          <p:nvPr>
            <p:ph type="title" idx="5"/>
          </p:nvPr>
        </p:nvSpPr>
        <p:spPr>
          <a:xfrm>
            <a:off x="2625025" y="2579950"/>
            <a:ext cx="18291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5" name="Google Shape;205;p34"/>
          <p:cNvSpPr txBox="1">
            <a:spLocks noGrp="1"/>
          </p:cNvSpPr>
          <p:nvPr>
            <p:ph type="subTitle" idx="6"/>
          </p:nvPr>
        </p:nvSpPr>
        <p:spPr>
          <a:xfrm>
            <a:off x="2625014" y="3365103"/>
            <a:ext cx="1829100" cy="39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6" name="Google Shape;206;p34"/>
          <p:cNvSpPr txBox="1">
            <a:spLocks noGrp="1"/>
          </p:cNvSpPr>
          <p:nvPr>
            <p:ph type="title" idx="7" hasCustomPrompt="1"/>
          </p:nvPr>
        </p:nvSpPr>
        <p:spPr>
          <a:xfrm>
            <a:off x="4659595" y="2921962"/>
            <a:ext cx="1829100" cy="50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accent3"/>
                </a:solidFill>
              </a:defRPr>
            </a:lvl1pPr>
            <a:lvl2pPr lvl="1" rtl="0">
              <a:spcBef>
                <a:spcPts val="0"/>
              </a:spcBef>
              <a:spcAft>
                <a:spcPts val="0"/>
              </a:spcAft>
              <a:buSzPts val="11000"/>
              <a:buNone/>
              <a:defRPr sz="11000"/>
            </a:lvl2pPr>
            <a:lvl3pPr lvl="2" rtl="0">
              <a:spcBef>
                <a:spcPts val="0"/>
              </a:spcBef>
              <a:spcAft>
                <a:spcPts val="0"/>
              </a:spcAft>
              <a:buSzPts val="11000"/>
              <a:buNone/>
              <a:defRPr sz="11000"/>
            </a:lvl3pPr>
            <a:lvl4pPr lvl="3" rtl="0">
              <a:spcBef>
                <a:spcPts val="0"/>
              </a:spcBef>
              <a:spcAft>
                <a:spcPts val="0"/>
              </a:spcAft>
              <a:buSzPts val="11000"/>
              <a:buNone/>
              <a:defRPr sz="11000"/>
            </a:lvl4pPr>
            <a:lvl5pPr lvl="4" rtl="0">
              <a:spcBef>
                <a:spcPts val="0"/>
              </a:spcBef>
              <a:spcAft>
                <a:spcPts val="0"/>
              </a:spcAft>
              <a:buSzPts val="11000"/>
              <a:buNone/>
              <a:defRPr sz="11000"/>
            </a:lvl5pPr>
            <a:lvl6pPr lvl="5" rtl="0">
              <a:spcBef>
                <a:spcPts val="0"/>
              </a:spcBef>
              <a:spcAft>
                <a:spcPts val="0"/>
              </a:spcAft>
              <a:buSzPts val="11000"/>
              <a:buNone/>
              <a:defRPr sz="11000"/>
            </a:lvl6pPr>
            <a:lvl7pPr lvl="6" rtl="0">
              <a:spcBef>
                <a:spcPts val="0"/>
              </a:spcBef>
              <a:spcAft>
                <a:spcPts val="0"/>
              </a:spcAft>
              <a:buSzPts val="11000"/>
              <a:buNone/>
              <a:defRPr sz="11000"/>
            </a:lvl7pPr>
            <a:lvl8pPr lvl="7" rtl="0">
              <a:spcBef>
                <a:spcPts val="0"/>
              </a:spcBef>
              <a:spcAft>
                <a:spcPts val="0"/>
              </a:spcAft>
              <a:buSzPts val="11000"/>
              <a:buNone/>
              <a:defRPr sz="11000"/>
            </a:lvl8pPr>
            <a:lvl9pPr lvl="8" rtl="0">
              <a:spcBef>
                <a:spcPts val="0"/>
              </a:spcBef>
              <a:spcAft>
                <a:spcPts val="0"/>
              </a:spcAft>
              <a:buSzPts val="11000"/>
              <a:buNone/>
              <a:defRPr sz="11000"/>
            </a:lvl9pPr>
          </a:lstStyle>
          <a:p>
            <a:r>
              <a:t>xx%</a:t>
            </a:r>
          </a:p>
        </p:txBody>
      </p:sp>
      <p:sp>
        <p:nvSpPr>
          <p:cNvPr id="207" name="Google Shape;207;p34"/>
          <p:cNvSpPr txBox="1">
            <a:spLocks noGrp="1"/>
          </p:cNvSpPr>
          <p:nvPr>
            <p:ph type="title" idx="8"/>
          </p:nvPr>
        </p:nvSpPr>
        <p:spPr>
          <a:xfrm>
            <a:off x="4474475" y="2579950"/>
            <a:ext cx="21444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8" name="Google Shape;208;p34"/>
          <p:cNvSpPr txBox="1">
            <a:spLocks noGrp="1"/>
          </p:cNvSpPr>
          <p:nvPr>
            <p:ph type="subTitle" idx="9"/>
          </p:nvPr>
        </p:nvSpPr>
        <p:spPr>
          <a:xfrm>
            <a:off x="4659595" y="3365091"/>
            <a:ext cx="1829100" cy="39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9" name="Google Shape;209;p34"/>
          <p:cNvSpPr txBox="1">
            <a:spLocks noGrp="1"/>
          </p:cNvSpPr>
          <p:nvPr>
            <p:ph type="title" idx="13" hasCustomPrompt="1"/>
          </p:nvPr>
        </p:nvSpPr>
        <p:spPr>
          <a:xfrm>
            <a:off x="6775670" y="2919438"/>
            <a:ext cx="1829100" cy="50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accent3"/>
                </a:solidFill>
              </a:defRPr>
            </a:lvl1pPr>
            <a:lvl2pPr lvl="1" rtl="0">
              <a:spcBef>
                <a:spcPts val="0"/>
              </a:spcBef>
              <a:spcAft>
                <a:spcPts val="0"/>
              </a:spcAft>
              <a:buSzPts val="11000"/>
              <a:buNone/>
              <a:defRPr sz="11000"/>
            </a:lvl2pPr>
            <a:lvl3pPr lvl="2" rtl="0">
              <a:spcBef>
                <a:spcPts val="0"/>
              </a:spcBef>
              <a:spcAft>
                <a:spcPts val="0"/>
              </a:spcAft>
              <a:buSzPts val="11000"/>
              <a:buNone/>
              <a:defRPr sz="11000"/>
            </a:lvl3pPr>
            <a:lvl4pPr lvl="3" rtl="0">
              <a:spcBef>
                <a:spcPts val="0"/>
              </a:spcBef>
              <a:spcAft>
                <a:spcPts val="0"/>
              </a:spcAft>
              <a:buSzPts val="11000"/>
              <a:buNone/>
              <a:defRPr sz="11000"/>
            </a:lvl4pPr>
            <a:lvl5pPr lvl="4" rtl="0">
              <a:spcBef>
                <a:spcPts val="0"/>
              </a:spcBef>
              <a:spcAft>
                <a:spcPts val="0"/>
              </a:spcAft>
              <a:buSzPts val="11000"/>
              <a:buNone/>
              <a:defRPr sz="11000"/>
            </a:lvl5pPr>
            <a:lvl6pPr lvl="5" rtl="0">
              <a:spcBef>
                <a:spcPts val="0"/>
              </a:spcBef>
              <a:spcAft>
                <a:spcPts val="0"/>
              </a:spcAft>
              <a:buSzPts val="11000"/>
              <a:buNone/>
              <a:defRPr sz="11000"/>
            </a:lvl6pPr>
            <a:lvl7pPr lvl="6" rtl="0">
              <a:spcBef>
                <a:spcPts val="0"/>
              </a:spcBef>
              <a:spcAft>
                <a:spcPts val="0"/>
              </a:spcAft>
              <a:buSzPts val="11000"/>
              <a:buNone/>
              <a:defRPr sz="11000"/>
            </a:lvl7pPr>
            <a:lvl8pPr lvl="7" rtl="0">
              <a:spcBef>
                <a:spcPts val="0"/>
              </a:spcBef>
              <a:spcAft>
                <a:spcPts val="0"/>
              </a:spcAft>
              <a:buSzPts val="11000"/>
              <a:buNone/>
              <a:defRPr sz="11000"/>
            </a:lvl8pPr>
            <a:lvl9pPr lvl="8" rtl="0">
              <a:spcBef>
                <a:spcPts val="0"/>
              </a:spcBef>
              <a:spcAft>
                <a:spcPts val="0"/>
              </a:spcAft>
              <a:buSzPts val="11000"/>
              <a:buNone/>
              <a:defRPr sz="11000"/>
            </a:lvl9pPr>
          </a:lstStyle>
          <a:p>
            <a:r>
              <a:t>xx%</a:t>
            </a:r>
          </a:p>
        </p:txBody>
      </p:sp>
      <p:sp>
        <p:nvSpPr>
          <p:cNvPr id="210" name="Google Shape;210;p34"/>
          <p:cNvSpPr txBox="1">
            <a:spLocks noGrp="1"/>
          </p:cNvSpPr>
          <p:nvPr>
            <p:ph type="title" idx="14"/>
          </p:nvPr>
        </p:nvSpPr>
        <p:spPr>
          <a:xfrm>
            <a:off x="6775670" y="2567281"/>
            <a:ext cx="18291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1" name="Google Shape;211;p34"/>
          <p:cNvSpPr txBox="1">
            <a:spLocks noGrp="1"/>
          </p:cNvSpPr>
          <p:nvPr>
            <p:ph type="subTitle" idx="15"/>
          </p:nvPr>
        </p:nvSpPr>
        <p:spPr>
          <a:xfrm>
            <a:off x="6775670" y="3362566"/>
            <a:ext cx="18291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 name="Google Shape;212;p34"/>
          <p:cNvSpPr/>
          <p:nvPr/>
        </p:nvSpPr>
        <p:spPr>
          <a:xfrm rot="-8100000">
            <a:off x="5824825" y="-3086334"/>
            <a:ext cx="8181040" cy="6840110"/>
          </a:xfrm>
          <a:custGeom>
            <a:avLst/>
            <a:gdLst/>
            <a:ahLst/>
            <a:cxnLst/>
            <a:rect l="l" t="t" r="r" b="b"/>
            <a:pathLst>
              <a:path w="75555" h="52006" extrusionOk="0">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rgbClr val="8FCEF9">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8">
  <p:cSld name="CUSTOM_20">
    <p:spTree>
      <p:nvGrpSpPr>
        <p:cNvPr id="1" name="Shape 213"/>
        <p:cNvGrpSpPr/>
        <p:nvPr/>
      </p:nvGrpSpPr>
      <p:grpSpPr>
        <a:xfrm>
          <a:off x="0" y="0"/>
          <a:ext cx="0" cy="0"/>
          <a:chOff x="0" y="0"/>
          <a:chExt cx="0" cy="0"/>
        </a:xfrm>
      </p:grpSpPr>
      <p:sp>
        <p:nvSpPr>
          <p:cNvPr id="214" name="Google Shape;214;p35"/>
          <p:cNvSpPr txBox="1">
            <a:spLocks noGrp="1"/>
          </p:cNvSpPr>
          <p:nvPr>
            <p:ph type="title"/>
          </p:nvPr>
        </p:nvSpPr>
        <p:spPr>
          <a:xfrm>
            <a:off x="457200" y="2521975"/>
            <a:ext cx="3118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Font typeface="Roboto Slab"/>
              <a:buNone/>
              <a:defRPr>
                <a:latin typeface="Roboto Slab"/>
                <a:ea typeface="Roboto Slab"/>
                <a:cs typeface="Roboto Slab"/>
                <a:sym typeface="Roboto Slab"/>
              </a:defRPr>
            </a:lvl2pPr>
            <a:lvl3pPr lvl="2" algn="ctr" rtl="0">
              <a:spcBef>
                <a:spcPts val="0"/>
              </a:spcBef>
              <a:spcAft>
                <a:spcPts val="0"/>
              </a:spcAft>
              <a:buSzPts val="3000"/>
              <a:buFont typeface="Roboto Slab"/>
              <a:buNone/>
              <a:defRPr>
                <a:latin typeface="Roboto Slab"/>
                <a:ea typeface="Roboto Slab"/>
                <a:cs typeface="Roboto Slab"/>
                <a:sym typeface="Roboto Slab"/>
              </a:defRPr>
            </a:lvl3pPr>
            <a:lvl4pPr lvl="3" algn="ctr" rtl="0">
              <a:spcBef>
                <a:spcPts val="0"/>
              </a:spcBef>
              <a:spcAft>
                <a:spcPts val="0"/>
              </a:spcAft>
              <a:buSzPts val="3000"/>
              <a:buFont typeface="Roboto Slab"/>
              <a:buNone/>
              <a:defRPr>
                <a:latin typeface="Roboto Slab"/>
                <a:ea typeface="Roboto Slab"/>
                <a:cs typeface="Roboto Slab"/>
                <a:sym typeface="Roboto Slab"/>
              </a:defRPr>
            </a:lvl4pPr>
            <a:lvl5pPr lvl="4" algn="ctr" rtl="0">
              <a:spcBef>
                <a:spcPts val="0"/>
              </a:spcBef>
              <a:spcAft>
                <a:spcPts val="0"/>
              </a:spcAft>
              <a:buSzPts val="3000"/>
              <a:buFont typeface="Roboto Slab"/>
              <a:buNone/>
              <a:defRPr>
                <a:latin typeface="Roboto Slab"/>
                <a:ea typeface="Roboto Slab"/>
                <a:cs typeface="Roboto Slab"/>
                <a:sym typeface="Roboto Slab"/>
              </a:defRPr>
            </a:lvl5pPr>
            <a:lvl6pPr lvl="5" algn="ctr" rtl="0">
              <a:spcBef>
                <a:spcPts val="0"/>
              </a:spcBef>
              <a:spcAft>
                <a:spcPts val="0"/>
              </a:spcAft>
              <a:buSzPts val="3000"/>
              <a:buFont typeface="Roboto Slab"/>
              <a:buNone/>
              <a:defRPr>
                <a:latin typeface="Roboto Slab"/>
                <a:ea typeface="Roboto Slab"/>
                <a:cs typeface="Roboto Slab"/>
                <a:sym typeface="Roboto Slab"/>
              </a:defRPr>
            </a:lvl6pPr>
            <a:lvl7pPr lvl="6" algn="ctr" rtl="0">
              <a:spcBef>
                <a:spcPts val="0"/>
              </a:spcBef>
              <a:spcAft>
                <a:spcPts val="0"/>
              </a:spcAft>
              <a:buSzPts val="3000"/>
              <a:buFont typeface="Roboto Slab"/>
              <a:buNone/>
              <a:defRPr>
                <a:latin typeface="Roboto Slab"/>
                <a:ea typeface="Roboto Slab"/>
                <a:cs typeface="Roboto Slab"/>
                <a:sym typeface="Roboto Slab"/>
              </a:defRPr>
            </a:lvl7pPr>
            <a:lvl8pPr lvl="7" algn="ctr" rtl="0">
              <a:spcBef>
                <a:spcPts val="0"/>
              </a:spcBef>
              <a:spcAft>
                <a:spcPts val="0"/>
              </a:spcAft>
              <a:buSzPts val="3000"/>
              <a:buFont typeface="Roboto Slab"/>
              <a:buNone/>
              <a:defRPr>
                <a:latin typeface="Roboto Slab"/>
                <a:ea typeface="Roboto Slab"/>
                <a:cs typeface="Roboto Slab"/>
                <a:sym typeface="Roboto Slab"/>
              </a:defRPr>
            </a:lvl8pPr>
            <a:lvl9pPr lvl="8" algn="ctr" rtl="0">
              <a:spcBef>
                <a:spcPts val="0"/>
              </a:spcBef>
              <a:spcAft>
                <a:spcPts val="0"/>
              </a:spcAft>
              <a:buSzPts val="3000"/>
              <a:buFont typeface="Roboto Slab"/>
              <a:buNone/>
              <a:defRPr>
                <a:latin typeface="Roboto Slab"/>
                <a:ea typeface="Roboto Slab"/>
                <a:cs typeface="Roboto Slab"/>
                <a:sym typeface="Roboto Slab"/>
              </a:defRPr>
            </a:lvl9pPr>
          </a:lstStyle>
          <a:p>
            <a:endParaRPr/>
          </a:p>
        </p:txBody>
      </p:sp>
      <p:sp>
        <p:nvSpPr>
          <p:cNvPr id="215" name="Google Shape;215;p35"/>
          <p:cNvSpPr txBox="1">
            <a:spLocks noGrp="1"/>
          </p:cNvSpPr>
          <p:nvPr>
            <p:ph type="subTitle" idx="1"/>
          </p:nvPr>
        </p:nvSpPr>
        <p:spPr>
          <a:xfrm>
            <a:off x="477656" y="2648313"/>
            <a:ext cx="3111600" cy="79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 name="Google Shape;216;p35"/>
          <p:cNvSpPr/>
          <p:nvPr/>
        </p:nvSpPr>
        <p:spPr>
          <a:xfrm>
            <a:off x="1849402" y="-710926"/>
            <a:ext cx="9538063" cy="6565367"/>
          </a:xfrm>
          <a:custGeom>
            <a:avLst/>
            <a:gdLst/>
            <a:ahLst/>
            <a:cxnLst/>
            <a:rect l="l" t="t" r="r" b="b"/>
            <a:pathLst>
              <a:path w="75555" h="52006" extrusionOk="0">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rgbClr val="8FCEF9">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815300" y="1973225"/>
            <a:ext cx="3871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sz="30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a:endParaRPr/>
          </a:p>
        </p:txBody>
      </p:sp>
      <p:sp>
        <p:nvSpPr>
          <p:cNvPr id="19" name="Google Shape;19;p4"/>
          <p:cNvSpPr txBox="1">
            <a:spLocks noGrp="1"/>
          </p:cNvSpPr>
          <p:nvPr>
            <p:ph type="subTitle" idx="1"/>
          </p:nvPr>
        </p:nvSpPr>
        <p:spPr>
          <a:xfrm>
            <a:off x="4815300" y="2570575"/>
            <a:ext cx="3871500" cy="9045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400"/>
            </a:lvl1pPr>
            <a:lvl2pPr lvl="1" algn="ctr">
              <a:spcBef>
                <a:spcPts val="1600"/>
              </a:spcBef>
              <a:spcAft>
                <a:spcPts val="0"/>
              </a:spcAft>
              <a:buSzPts val="1400"/>
              <a:buNone/>
              <a:defRPr/>
            </a:lvl2pPr>
            <a:lvl3pPr lvl="2" algn="ctr">
              <a:spcBef>
                <a:spcPts val="1600"/>
              </a:spcBef>
              <a:spcAft>
                <a:spcPts val="0"/>
              </a:spcAft>
              <a:buSzPts val="1400"/>
              <a:buNone/>
              <a:defRPr/>
            </a:lvl3pPr>
            <a:lvl4pPr lvl="3" algn="ctr">
              <a:spcBef>
                <a:spcPts val="1600"/>
              </a:spcBef>
              <a:spcAft>
                <a:spcPts val="0"/>
              </a:spcAft>
              <a:buSzPts val="1400"/>
              <a:buNone/>
              <a:defRPr/>
            </a:lvl4pPr>
            <a:lvl5pPr lvl="4" algn="ctr">
              <a:spcBef>
                <a:spcPts val="1600"/>
              </a:spcBef>
              <a:spcAft>
                <a:spcPts val="0"/>
              </a:spcAft>
              <a:buSzPts val="1400"/>
              <a:buNone/>
              <a:defRPr/>
            </a:lvl5pPr>
            <a:lvl6pPr lvl="5" algn="ctr">
              <a:spcBef>
                <a:spcPts val="1600"/>
              </a:spcBef>
              <a:spcAft>
                <a:spcPts val="0"/>
              </a:spcAft>
              <a:buSzPts val="1400"/>
              <a:buNone/>
              <a:defRPr/>
            </a:lvl6pPr>
            <a:lvl7pPr lvl="6" algn="ctr">
              <a:spcBef>
                <a:spcPts val="1600"/>
              </a:spcBef>
              <a:spcAft>
                <a:spcPts val="0"/>
              </a:spcAft>
              <a:buSzPts val="1400"/>
              <a:buNone/>
              <a:defRPr/>
            </a:lvl7pPr>
            <a:lvl8pPr lvl="7" algn="ctr">
              <a:spcBef>
                <a:spcPts val="1600"/>
              </a:spcBef>
              <a:spcAft>
                <a:spcPts val="0"/>
              </a:spcAft>
              <a:buSzPts val="1400"/>
              <a:buNone/>
              <a:defRPr/>
            </a:lvl8pPr>
            <a:lvl9pPr lvl="8" algn="ctr">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23" name="Google Shape;23;p5"/>
          <p:cNvSpPr txBox="1">
            <a:spLocks noGrp="1"/>
          </p:cNvSpPr>
          <p:nvPr>
            <p:ph type="title" idx="2"/>
          </p:nvPr>
        </p:nvSpPr>
        <p:spPr>
          <a:xfrm>
            <a:off x="641800" y="2258012"/>
            <a:ext cx="26898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4" name="Google Shape;24;p5"/>
          <p:cNvSpPr txBox="1">
            <a:spLocks noGrp="1"/>
          </p:cNvSpPr>
          <p:nvPr>
            <p:ph type="subTitle" idx="1"/>
          </p:nvPr>
        </p:nvSpPr>
        <p:spPr>
          <a:xfrm>
            <a:off x="641800" y="2619438"/>
            <a:ext cx="2689800" cy="83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 name="Google Shape;25;p5"/>
          <p:cNvSpPr txBox="1">
            <a:spLocks noGrp="1"/>
          </p:cNvSpPr>
          <p:nvPr>
            <p:ph type="title" idx="3"/>
          </p:nvPr>
        </p:nvSpPr>
        <p:spPr>
          <a:xfrm>
            <a:off x="5824800" y="2252450"/>
            <a:ext cx="26898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6" name="Google Shape;26;p5"/>
          <p:cNvSpPr txBox="1">
            <a:spLocks noGrp="1"/>
          </p:cNvSpPr>
          <p:nvPr>
            <p:ph type="subTitle" idx="4"/>
          </p:nvPr>
        </p:nvSpPr>
        <p:spPr>
          <a:xfrm>
            <a:off x="5824800" y="2624010"/>
            <a:ext cx="2689800" cy="79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 name="Google Shape;27;p5"/>
          <p:cNvSpPr/>
          <p:nvPr/>
        </p:nvSpPr>
        <p:spPr>
          <a:xfrm rot="193" flipH="1">
            <a:off x="3014849" y="1017810"/>
            <a:ext cx="3373153" cy="5722220"/>
          </a:xfrm>
          <a:custGeom>
            <a:avLst/>
            <a:gdLst/>
            <a:ahLst/>
            <a:cxnLst/>
            <a:rect l="l" t="t" r="r" b="b"/>
            <a:pathLst>
              <a:path w="75555" h="52006" extrusionOk="0">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rgbClr val="8FCEF9">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33" name="Google Shape;33;p7"/>
          <p:cNvSpPr txBox="1">
            <a:spLocks noGrp="1"/>
          </p:cNvSpPr>
          <p:nvPr>
            <p:ph type="title"/>
          </p:nvPr>
        </p:nvSpPr>
        <p:spPr>
          <a:xfrm>
            <a:off x="457200" y="951000"/>
            <a:ext cx="3754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34" name="Google Shape;34;p7"/>
          <p:cNvSpPr txBox="1">
            <a:spLocks noGrp="1"/>
          </p:cNvSpPr>
          <p:nvPr>
            <p:ph type="subTitle" idx="1"/>
          </p:nvPr>
        </p:nvSpPr>
        <p:spPr>
          <a:xfrm>
            <a:off x="457200" y="2234150"/>
            <a:ext cx="3677400" cy="90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algn="ctr" rtl="0">
              <a:spcBef>
                <a:spcPts val="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35" name="Google Shape;35;p7"/>
          <p:cNvSpPr/>
          <p:nvPr/>
        </p:nvSpPr>
        <p:spPr>
          <a:xfrm rot="-8960560">
            <a:off x="3895755" y="-250865"/>
            <a:ext cx="9413004" cy="7136681"/>
          </a:xfrm>
          <a:custGeom>
            <a:avLst/>
            <a:gdLst/>
            <a:ahLst/>
            <a:cxnLst/>
            <a:rect l="l" t="t" r="r" b="b"/>
            <a:pathLst>
              <a:path w="69355" h="44606" extrusionOk="0">
                <a:moveTo>
                  <a:pt x="26829" y="0"/>
                </a:moveTo>
                <a:cubicBezTo>
                  <a:pt x="21416" y="0"/>
                  <a:pt x="19533" y="7906"/>
                  <a:pt x="11616" y="9252"/>
                </a:cubicBezTo>
                <a:cubicBezTo>
                  <a:pt x="823" y="11101"/>
                  <a:pt x="9344" y="29570"/>
                  <a:pt x="3240" y="32410"/>
                </a:cubicBezTo>
                <a:cubicBezTo>
                  <a:pt x="919" y="33486"/>
                  <a:pt x="158" y="35468"/>
                  <a:pt x="109" y="37511"/>
                </a:cubicBezTo>
                <a:cubicBezTo>
                  <a:pt x="1" y="41258"/>
                  <a:pt x="3047" y="44340"/>
                  <a:pt x="6806" y="44364"/>
                </a:cubicBezTo>
                <a:lnTo>
                  <a:pt x="59190" y="44606"/>
                </a:lnTo>
                <a:cubicBezTo>
                  <a:pt x="59202" y="44606"/>
                  <a:pt x="59214" y="44606"/>
                  <a:pt x="59226" y="44606"/>
                </a:cubicBezTo>
                <a:cubicBezTo>
                  <a:pt x="61497" y="44606"/>
                  <a:pt x="63620" y="43471"/>
                  <a:pt x="64859" y="41560"/>
                </a:cubicBezTo>
                <a:cubicBezTo>
                  <a:pt x="67143" y="38042"/>
                  <a:pt x="69355" y="32325"/>
                  <a:pt x="62610" y="29134"/>
                </a:cubicBezTo>
                <a:cubicBezTo>
                  <a:pt x="52385" y="24312"/>
                  <a:pt x="66019" y="14944"/>
                  <a:pt x="57776" y="7559"/>
                </a:cubicBezTo>
                <a:cubicBezTo>
                  <a:pt x="55916" y="5888"/>
                  <a:pt x="54360" y="5319"/>
                  <a:pt x="52920" y="5319"/>
                </a:cubicBezTo>
                <a:cubicBezTo>
                  <a:pt x="49855" y="5319"/>
                  <a:pt x="47316" y="7895"/>
                  <a:pt x="43484" y="7895"/>
                </a:cubicBezTo>
                <a:cubicBezTo>
                  <a:pt x="41149" y="7895"/>
                  <a:pt x="38334" y="6939"/>
                  <a:pt x="34629" y="3861"/>
                </a:cubicBezTo>
                <a:cubicBezTo>
                  <a:pt x="31249" y="1053"/>
                  <a:pt x="28804" y="0"/>
                  <a:pt x="26829" y="0"/>
                </a:cubicBezTo>
                <a:close/>
              </a:path>
            </a:pathLst>
          </a:custGeom>
          <a:solidFill>
            <a:srgbClr val="8FCEF9">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57200" y="457200"/>
            <a:ext cx="8229600" cy="5376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 name="Google Shape;44;p9"/>
          <p:cNvSpPr txBox="1">
            <a:spLocks noGrp="1"/>
          </p:cNvSpPr>
          <p:nvPr>
            <p:ph type="title" idx="2"/>
          </p:nvPr>
        </p:nvSpPr>
        <p:spPr>
          <a:xfrm>
            <a:off x="1404150" y="3196373"/>
            <a:ext cx="26898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5" name="Google Shape;45;p9"/>
          <p:cNvSpPr txBox="1">
            <a:spLocks noGrp="1"/>
          </p:cNvSpPr>
          <p:nvPr>
            <p:ph type="subTitle" idx="1"/>
          </p:nvPr>
        </p:nvSpPr>
        <p:spPr>
          <a:xfrm>
            <a:off x="1395095" y="3563859"/>
            <a:ext cx="2689800" cy="83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 name="Google Shape;46;p9"/>
          <p:cNvSpPr txBox="1">
            <a:spLocks noGrp="1"/>
          </p:cNvSpPr>
          <p:nvPr>
            <p:ph type="title" idx="3"/>
          </p:nvPr>
        </p:nvSpPr>
        <p:spPr>
          <a:xfrm>
            <a:off x="5050035" y="3200677"/>
            <a:ext cx="26898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 name="Google Shape;47;p9"/>
          <p:cNvSpPr txBox="1">
            <a:spLocks noGrp="1"/>
          </p:cNvSpPr>
          <p:nvPr>
            <p:ph type="subTitle" idx="4"/>
          </p:nvPr>
        </p:nvSpPr>
        <p:spPr>
          <a:xfrm>
            <a:off x="5040979" y="3560213"/>
            <a:ext cx="2689800" cy="79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 name="Google Shape;48;p9"/>
          <p:cNvSpPr/>
          <p:nvPr/>
        </p:nvSpPr>
        <p:spPr>
          <a:xfrm>
            <a:off x="4093938" y="994800"/>
            <a:ext cx="9837487" cy="6772417"/>
          </a:xfrm>
          <a:custGeom>
            <a:avLst/>
            <a:gdLst/>
            <a:ahLst/>
            <a:cxnLst/>
            <a:rect l="l" t="t" r="r" b="b"/>
            <a:pathLst>
              <a:path w="69355" h="44606" extrusionOk="0">
                <a:moveTo>
                  <a:pt x="26829" y="0"/>
                </a:moveTo>
                <a:cubicBezTo>
                  <a:pt x="21416" y="0"/>
                  <a:pt x="19533" y="7906"/>
                  <a:pt x="11616" y="9252"/>
                </a:cubicBezTo>
                <a:cubicBezTo>
                  <a:pt x="823" y="11101"/>
                  <a:pt x="9344" y="29570"/>
                  <a:pt x="3240" y="32410"/>
                </a:cubicBezTo>
                <a:cubicBezTo>
                  <a:pt x="919" y="33486"/>
                  <a:pt x="158" y="35468"/>
                  <a:pt x="109" y="37511"/>
                </a:cubicBezTo>
                <a:cubicBezTo>
                  <a:pt x="1" y="41258"/>
                  <a:pt x="3047" y="44340"/>
                  <a:pt x="6806" y="44364"/>
                </a:cubicBezTo>
                <a:lnTo>
                  <a:pt x="59190" y="44606"/>
                </a:lnTo>
                <a:cubicBezTo>
                  <a:pt x="59202" y="44606"/>
                  <a:pt x="59214" y="44606"/>
                  <a:pt x="59226" y="44606"/>
                </a:cubicBezTo>
                <a:cubicBezTo>
                  <a:pt x="61497" y="44606"/>
                  <a:pt x="63620" y="43471"/>
                  <a:pt x="64859" y="41560"/>
                </a:cubicBezTo>
                <a:cubicBezTo>
                  <a:pt x="67143" y="38042"/>
                  <a:pt x="69355" y="32325"/>
                  <a:pt x="62610" y="29134"/>
                </a:cubicBezTo>
                <a:cubicBezTo>
                  <a:pt x="52385" y="24312"/>
                  <a:pt x="66019" y="14944"/>
                  <a:pt x="57776" y="7559"/>
                </a:cubicBezTo>
                <a:cubicBezTo>
                  <a:pt x="55916" y="5888"/>
                  <a:pt x="54360" y="5319"/>
                  <a:pt x="52920" y="5319"/>
                </a:cubicBezTo>
                <a:cubicBezTo>
                  <a:pt x="49855" y="5319"/>
                  <a:pt x="47316" y="7895"/>
                  <a:pt x="43484" y="7895"/>
                </a:cubicBezTo>
                <a:cubicBezTo>
                  <a:pt x="41149" y="7895"/>
                  <a:pt x="38334" y="6939"/>
                  <a:pt x="34629" y="3861"/>
                </a:cubicBezTo>
                <a:cubicBezTo>
                  <a:pt x="31249" y="1053"/>
                  <a:pt x="28804" y="0"/>
                  <a:pt x="26829" y="0"/>
                </a:cubicBezTo>
                <a:close/>
              </a:path>
            </a:pathLst>
          </a:custGeom>
          <a:solidFill>
            <a:srgbClr val="8FCEF9">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sz="3000"/>
            </a:lvl1pPr>
            <a:lvl2pPr lvl="1" algn="ctr">
              <a:spcBef>
                <a:spcPts val="0"/>
              </a:spcBef>
              <a:spcAft>
                <a:spcPts val="0"/>
              </a:spcAft>
              <a:buSzPts val="3000"/>
              <a:buFont typeface="Roboto Slab"/>
              <a:buNone/>
              <a:defRPr>
                <a:latin typeface="Roboto Slab"/>
                <a:ea typeface="Roboto Slab"/>
                <a:cs typeface="Roboto Slab"/>
                <a:sym typeface="Roboto Slab"/>
              </a:defRPr>
            </a:lvl2pPr>
            <a:lvl3pPr lvl="2" algn="ctr">
              <a:spcBef>
                <a:spcPts val="0"/>
              </a:spcBef>
              <a:spcAft>
                <a:spcPts val="0"/>
              </a:spcAft>
              <a:buSzPts val="3000"/>
              <a:buFont typeface="Roboto Slab"/>
              <a:buNone/>
              <a:defRPr>
                <a:latin typeface="Roboto Slab"/>
                <a:ea typeface="Roboto Slab"/>
                <a:cs typeface="Roboto Slab"/>
                <a:sym typeface="Roboto Slab"/>
              </a:defRPr>
            </a:lvl3pPr>
            <a:lvl4pPr lvl="3" algn="ctr">
              <a:spcBef>
                <a:spcPts val="0"/>
              </a:spcBef>
              <a:spcAft>
                <a:spcPts val="0"/>
              </a:spcAft>
              <a:buSzPts val="3000"/>
              <a:buFont typeface="Roboto Slab"/>
              <a:buNone/>
              <a:defRPr>
                <a:latin typeface="Roboto Slab"/>
                <a:ea typeface="Roboto Slab"/>
                <a:cs typeface="Roboto Slab"/>
                <a:sym typeface="Roboto Slab"/>
              </a:defRPr>
            </a:lvl4pPr>
            <a:lvl5pPr lvl="4" algn="ctr">
              <a:spcBef>
                <a:spcPts val="0"/>
              </a:spcBef>
              <a:spcAft>
                <a:spcPts val="0"/>
              </a:spcAft>
              <a:buSzPts val="3000"/>
              <a:buFont typeface="Roboto Slab"/>
              <a:buNone/>
              <a:defRPr>
                <a:latin typeface="Roboto Slab"/>
                <a:ea typeface="Roboto Slab"/>
                <a:cs typeface="Roboto Slab"/>
                <a:sym typeface="Roboto Slab"/>
              </a:defRPr>
            </a:lvl5pPr>
            <a:lvl6pPr lvl="5" algn="ctr">
              <a:spcBef>
                <a:spcPts val="0"/>
              </a:spcBef>
              <a:spcAft>
                <a:spcPts val="0"/>
              </a:spcAft>
              <a:buSzPts val="3000"/>
              <a:buFont typeface="Roboto Slab"/>
              <a:buNone/>
              <a:defRPr>
                <a:latin typeface="Roboto Slab"/>
                <a:ea typeface="Roboto Slab"/>
                <a:cs typeface="Roboto Slab"/>
                <a:sym typeface="Roboto Slab"/>
              </a:defRPr>
            </a:lvl6pPr>
            <a:lvl7pPr lvl="6" algn="ctr">
              <a:spcBef>
                <a:spcPts val="0"/>
              </a:spcBef>
              <a:spcAft>
                <a:spcPts val="0"/>
              </a:spcAft>
              <a:buSzPts val="3000"/>
              <a:buFont typeface="Roboto Slab"/>
              <a:buNone/>
              <a:defRPr>
                <a:latin typeface="Roboto Slab"/>
                <a:ea typeface="Roboto Slab"/>
                <a:cs typeface="Roboto Slab"/>
                <a:sym typeface="Roboto Slab"/>
              </a:defRPr>
            </a:lvl7pPr>
            <a:lvl8pPr lvl="7" algn="ctr">
              <a:spcBef>
                <a:spcPts val="0"/>
              </a:spcBef>
              <a:spcAft>
                <a:spcPts val="0"/>
              </a:spcAft>
              <a:buSzPts val="3000"/>
              <a:buFont typeface="Roboto Slab"/>
              <a:buNone/>
              <a:defRPr>
                <a:latin typeface="Roboto Slab"/>
                <a:ea typeface="Roboto Slab"/>
                <a:cs typeface="Roboto Slab"/>
                <a:sym typeface="Roboto Slab"/>
              </a:defRPr>
            </a:lvl8pPr>
            <a:lvl9pPr lvl="8" algn="ctr">
              <a:spcBef>
                <a:spcPts val="0"/>
              </a:spcBef>
              <a:spcAft>
                <a:spcPts val="0"/>
              </a:spcAft>
              <a:buSzPts val="3000"/>
              <a:buFont typeface="Roboto Slab"/>
              <a:buNone/>
              <a:defRPr>
                <a:latin typeface="Roboto Slab"/>
                <a:ea typeface="Roboto Slab"/>
                <a:cs typeface="Roboto Slab"/>
                <a:sym typeface="Roboto Slab"/>
              </a:defRPr>
            </a:lvl9pPr>
          </a:lstStyle>
          <a:p>
            <a:endParaRPr/>
          </a:p>
        </p:txBody>
      </p:sp>
      <p:sp>
        <p:nvSpPr>
          <p:cNvPr id="87" name="Google Shape;87;p14"/>
          <p:cNvSpPr/>
          <p:nvPr/>
        </p:nvSpPr>
        <p:spPr>
          <a:xfrm rot="-7531753">
            <a:off x="-1055188" y="-2420408"/>
            <a:ext cx="4167357" cy="4586370"/>
          </a:xfrm>
          <a:custGeom>
            <a:avLst/>
            <a:gdLst/>
            <a:ahLst/>
            <a:cxnLst/>
            <a:rect l="l" t="t" r="r" b="b"/>
            <a:pathLst>
              <a:path w="75555" h="52006" extrusionOk="0">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rgbClr val="8FCEF9">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rot="1432133">
            <a:off x="6060531" y="3892529"/>
            <a:ext cx="3850151" cy="3505814"/>
          </a:xfrm>
          <a:custGeom>
            <a:avLst/>
            <a:gdLst/>
            <a:ahLst/>
            <a:cxnLst/>
            <a:rect l="l" t="t" r="r" b="b"/>
            <a:pathLst>
              <a:path w="75555" h="52006" extrusionOk="0">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rgbClr val="8FCEF9">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1620150" y="1739138"/>
            <a:ext cx="5903700" cy="11292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sz="2000">
                <a:latin typeface="Open Sans"/>
                <a:ea typeface="Open Sans"/>
                <a:cs typeface="Open Sans"/>
                <a:sym typeface="Open Sans"/>
              </a:defRPr>
            </a:lvl1pPr>
            <a:lvl2pPr lvl="1" algn="ctr">
              <a:spcBef>
                <a:spcPts val="0"/>
              </a:spcBef>
              <a:spcAft>
                <a:spcPts val="0"/>
              </a:spcAft>
              <a:buSzPts val="3000"/>
              <a:buNone/>
              <a:defRPr>
                <a:latin typeface="Open Sans"/>
                <a:ea typeface="Open Sans"/>
                <a:cs typeface="Open Sans"/>
                <a:sym typeface="Open Sans"/>
              </a:defRPr>
            </a:lvl2pPr>
            <a:lvl3pPr lvl="2" algn="ctr">
              <a:spcBef>
                <a:spcPts val="0"/>
              </a:spcBef>
              <a:spcAft>
                <a:spcPts val="0"/>
              </a:spcAft>
              <a:buSzPts val="3000"/>
              <a:buNone/>
              <a:defRPr>
                <a:latin typeface="Open Sans"/>
                <a:ea typeface="Open Sans"/>
                <a:cs typeface="Open Sans"/>
                <a:sym typeface="Open Sans"/>
              </a:defRPr>
            </a:lvl3pPr>
            <a:lvl4pPr lvl="3" algn="ctr">
              <a:spcBef>
                <a:spcPts val="0"/>
              </a:spcBef>
              <a:spcAft>
                <a:spcPts val="0"/>
              </a:spcAft>
              <a:buSzPts val="3000"/>
              <a:buNone/>
              <a:defRPr>
                <a:latin typeface="Open Sans"/>
                <a:ea typeface="Open Sans"/>
                <a:cs typeface="Open Sans"/>
                <a:sym typeface="Open Sans"/>
              </a:defRPr>
            </a:lvl4pPr>
            <a:lvl5pPr lvl="4" algn="ctr">
              <a:spcBef>
                <a:spcPts val="0"/>
              </a:spcBef>
              <a:spcAft>
                <a:spcPts val="0"/>
              </a:spcAft>
              <a:buSzPts val="3000"/>
              <a:buNone/>
              <a:defRPr>
                <a:latin typeface="Open Sans"/>
                <a:ea typeface="Open Sans"/>
                <a:cs typeface="Open Sans"/>
                <a:sym typeface="Open Sans"/>
              </a:defRPr>
            </a:lvl5pPr>
            <a:lvl6pPr lvl="5" algn="ctr">
              <a:spcBef>
                <a:spcPts val="0"/>
              </a:spcBef>
              <a:spcAft>
                <a:spcPts val="0"/>
              </a:spcAft>
              <a:buSzPts val="3000"/>
              <a:buNone/>
              <a:defRPr>
                <a:latin typeface="Open Sans"/>
                <a:ea typeface="Open Sans"/>
                <a:cs typeface="Open Sans"/>
                <a:sym typeface="Open Sans"/>
              </a:defRPr>
            </a:lvl6pPr>
            <a:lvl7pPr lvl="6" algn="ctr">
              <a:spcBef>
                <a:spcPts val="0"/>
              </a:spcBef>
              <a:spcAft>
                <a:spcPts val="0"/>
              </a:spcAft>
              <a:buSzPts val="3000"/>
              <a:buNone/>
              <a:defRPr>
                <a:latin typeface="Open Sans"/>
                <a:ea typeface="Open Sans"/>
                <a:cs typeface="Open Sans"/>
                <a:sym typeface="Open Sans"/>
              </a:defRPr>
            </a:lvl7pPr>
            <a:lvl8pPr lvl="7" algn="ctr">
              <a:spcBef>
                <a:spcPts val="0"/>
              </a:spcBef>
              <a:spcAft>
                <a:spcPts val="0"/>
              </a:spcAft>
              <a:buSzPts val="3000"/>
              <a:buNone/>
              <a:defRPr>
                <a:latin typeface="Open Sans"/>
                <a:ea typeface="Open Sans"/>
                <a:cs typeface="Open Sans"/>
                <a:sym typeface="Open Sans"/>
              </a:defRPr>
            </a:lvl8pPr>
            <a:lvl9pPr lvl="8" algn="ctr">
              <a:spcBef>
                <a:spcPts val="0"/>
              </a:spcBef>
              <a:spcAft>
                <a:spcPts val="0"/>
              </a:spcAft>
              <a:buSzPts val="3000"/>
              <a:buNone/>
              <a:defRPr>
                <a:latin typeface="Open Sans"/>
                <a:ea typeface="Open Sans"/>
                <a:cs typeface="Open Sans"/>
                <a:sym typeface="Open Sans"/>
              </a:defRPr>
            </a:lvl9pPr>
          </a:lstStyle>
          <a:p>
            <a:endParaRPr/>
          </a:p>
        </p:txBody>
      </p:sp>
      <p:sp>
        <p:nvSpPr>
          <p:cNvPr id="91" name="Google Shape;91;p15"/>
          <p:cNvSpPr txBox="1">
            <a:spLocks noGrp="1"/>
          </p:cNvSpPr>
          <p:nvPr>
            <p:ph type="subTitle" idx="1"/>
          </p:nvPr>
        </p:nvSpPr>
        <p:spPr>
          <a:xfrm>
            <a:off x="1620150" y="2960638"/>
            <a:ext cx="5903700" cy="44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 name="Google Shape;92;p15"/>
          <p:cNvSpPr/>
          <p:nvPr/>
        </p:nvSpPr>
        <p:spPr>
          <a:xfrm rot="-9388082">
            <a:off x="-1143081" y="-588681"/>
            <a:ext cx="9612308" cy="6320856"/>
          </a:xfrm>
          <a:custGeom>
            <a:avLst/>
            <a:gdLst/>
            <a:ahLst/>
            <a:cxnLst/>
            <a:rect l="l" t="t" r="r" b="b"/>
            <a:pathLst>
              <a:path w="75555" h="52006" extrusionOk="0">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rgbClr val="8FCEF9">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3">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4815300" y="1598100"/>
            <a:ext cx="3871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95" name="Google Shape;95;p16"/>
          <p:cNvSpPr txBox="1">
            <a:spLocks noGrp="1"/>
          </p:cNvSpPr>
          <p:nvPr>
            <p:ph type="subTitle" idx="1"/>
          </p:nvPr>
        </p:nvSpPr>
        <p:spPr>
          <a:xfrm>
            <a:off x="4815300" y="2793300"/>
            <a:ext cx="3871500" cy="90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96" name="Google Shape;96;p16"/>
          <p:cNvSpPr/>
          <p:nvPr/>
        </p:nvSpPr>
        <p:spPr>
          <a:xfrm>
            <a:off x="-3911925" y="-1132300"/>
            <a:ext cx="9413034" cy="6480137"/>
          </a:xfrm>
          <a:custGeom>
            <a:avLst/>
            <a:gdLst/>
            <a:ahLst/>
            <a:cxnLst/>
            <a:rect l="l" t="t" r="r" b="b"/>
            <a:pathLst>
              <a:path w="69355" h="44606" extrusionOk="0">
                <a:moveTo>
                  <a:pt x="26829" y="0"/>
                </a:moveTo>
                <a:cubicBezTo>
                  <a:pt x="21416" y="0"/>
                  <a:pt x="19533" y="7906"/>
                  <a:pt x="11616" y="9252"/>
                </a:cubicBezTo>
                <a:cubicBezTo>
                  <a:pt x="823" y="11101"/>
                  <a:pt x="9344" y="29570"/>
                  <a:pt x="3240" y="32410"/>
                </a:cubicBezTo>
                <a:cubicBezTo>
                  <a:pt x="919" y="33486"/>
                  <a:pt x="158" y="35468"/>
                  <a:pt x="109" y="37511"/>
                </a:cubicBezTo>
                <a:cubicBezTo>
                  <a:pt x="1" y="41258"/>
                  <a:pt x="3047" y="44340"/>
                  <a:pt x="6806" y="44364"/>
                </a:cubicBezTo>
                <a:lnTo>
                  <a:pt x="59190" y="44606"/>
                </a:lnTo>
                <a:cubicBezTo>
                  <a:pt x="59202" y="44606"/>
                  <a:pt x="59214" y="44606"/>
                  <a:pt x="59226" y="44606"/>
                </a:cubicBezTo>
                <a:cubicBezTo>
                  <a:pt x="61497" y="44606"/>
                  <a:pt x="63620" y="43471"/>
                  <a:pt x="64859" y="41560"/>
                </a:cubicBezTo>
                <a:cubicBezTo>
                  <a:pt x="67143" y="38042"/>
                  <a:pt x="69355" y="32325"/>
                  <a:pt x="62610" y="29134"/>
                </a:cubicBezTo>
                <a:cubicBezTo>
                  <a:pt x="52385" y="24312"/>
                  <a:pt x="66019" y="14944"/>
                  <a:pt x="57776" y="7559"/>
                </a:cubicBezTo>
                <a:cubicBezTo>
                  <a:pt x="55916" y="5888"/>
                  <a:pt x="54360" y="5319"/>
                  <a:pt x="52920" y="5319"/>
                </a:cubicBezTo>
                <a:cubicBezTo>
                  <a:pt x="49855" y="5319"/>
                  <a:pt x="47316" y="7895"/>
                  <a:pt x="43484" y="7895"/>
                </a:cubicBezTo>
                <a:cubicBezTo>
                  <a:pt x="41149" y="7895"/>
                  <a:pt x="38334" y="6939"/>
                  <a:pt x="34629" y="3861"/>
                </a:cubicBezTo>
                <a:cubicBezTo>
                  <a:pt x="31249" y="1053"/>
                  <a:pt x="28804" y="0"/>
                  <a:pt x="26829" y="0"/>
                </a:cubicBezTo>
                <a:close/>
              </a:path>
            </a:pathLst>
          </a:custGeom>
          <a:solidFill>
            <a:srgbClr val="8FCEF9">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1pPr>
            <a:lvl2pPr lvl="1">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2pPr>
            <a:lvl3pPr lvl="2">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3pPr>
            <a:lvl4pPr lvl="3">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4pPr>
            <a:lvl5pPr lvl="4">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5pPr>
            <a:lvl6pPr lvl="5">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6pPr>
            <a:lvl7pPr lvl="6">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7pPr>
            <a:lvl8pPr lvl="7">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8pPr>
            <a:lvl9pPr lvl="8">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8" r:id="rId6"/>
    <p:sldLayoutId id="2147483660" r:id="rId7"/>
    <p:sldLayoutId id="2147483661" r:id="rId8"/>
    <p:sldLayoutId id="2147483662" r:id="rId9"/>
    <p:sldLayoutId id="2147483664" r:id="rId10"/>
    <p:sldLayoutId id="2147483665" r:id="rId11"/>
    <p:sldLayoutId id="2147483666" r:id="rId12"/>
    <p:sldLayoutId id="2147483675" r:id="rId13"/>
    <p:sldLayoutId id="2147483679" r:id="rId14"/>
    <p:sldLayoutId id="2147483680" r:id="rId15"/>
    <p:sldLayoutId id="214748368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4" name="Google Shape;1407;p49"/>
          <p:cNvSpPr/>
          <p:nvPr/>
        </p:nvSpPr>
        <p:spPr>
          <a:xfrm rot="5400000" flipH="1">
            <a:off x="1485900" y="1390650"/>
            <a:ext cx="228600" cy="1524000"/>
          </a:xfrm>
          <a:prstGeom prst="round2SameRect">
            <a:avLst>
              <a:gd name="adj1" fmla="val 38313"/>
              <a:gd name="adj2"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07;p49"/>
          <p:cNvSpPr/>
          <p:nvPr/>
        </p:nvSpPr>
        <p:spPr>
          <a:xfrm rot="5400000" flipH="1">
            <a:off x="2552700" y="2000250"/>
            <a:ext cx="228600" cy="3657600"/>
          </a:xfrm>
          <a:prstGeom prst="round2SameRect">
            <a:avLst>
              <a:gd name="adj1" fmla="val 38313"/>
              <a:gd name="adj2"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1"/>
          <p:cNvSpPr txBox="1">
            <a:spLocks noGrp="1"/>
          </p:cNvSpPr>
          <p:nvPr>
            <p:ph type="title"/>
          </p:nvPr>
        </p:nvSpPr>
        <p:spPr>
          <a:xfrm>
            <a:off x="0" y="133350"/>
            <a:ext cx="9144000" cy="1029900"/>
          </a:xfrm>
          <a:prstGeom prst="rect">
            <a:avLst/>
          </a:prstGeom>
        </p:spPr>
        <p:txBody>
          <a:bodyPr spcFirstLastPara="1" wrap="square" lIns="91425" tIns="91425" rIns="91425" bIns="91425" anchor="t" anchorCtr="0">
            <a:noAutofit/>
          </a:bodyPr>
          <a:lstStyle/>
          <a:p>
            <a:pPr marL="571500" lvl="0" indent="-571500" algn="ctr" rtl="0">
              <a:spcBef>
                <a:spcPts val="0"/>
              </a:spcBef>
              <a:spcAft>
                <a:spcPts val="0"/>
              </a:spcAft>
              <a:buFont typeface="+mj-lt"/>
              <a:buAutoNum type="romanUcPeriod"/>
            </a:pPr>
            <a:r>
              <a:rPr lang="en" sz="2400" dirty="0"/>
              <a:t>TEORI TENTANG KEBERADAAN PENANAMAN MODAL</a:t>
            </a:r>
            <a:endParaRPr sz="2400"/>
          </a:p>
        </p:txBody>
      </p:sp>
      <p:sp>
        <p:nvSpPr>
          <p:cNvPr id="765" name="Google Shape;765;p41"/>
          <p:cNvSpPr txBox="1">
            <a:spLocks noGrp="1"/>
          </p:cNvSpPr>
          <p:nvPr>
            <p:ph type="subTitle" idx="1"/>
          </p:nvPr>
        </p:nvSpPr>
        <p:spPr>
          <a:xfrm>
            <a:off x="304800" y="1180374"/>
            <a:ext cx="8610600" cy="3677375"/>
          </a:xfrm>
          <a:prstGeom prst="rect">
            <a:avLst/>
          </a:prstGeom>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chemeClr val="accent1"/>
              </a:buClr>
              <a:buSzPts val="1200"/>
            </a:pPr>
            <a:r>
              <a:rPr lang="en-US" sz="1600" dirty="0" err="1">
                <a:solidFill>
                  <a:schemeClr val="accent1"/>
                </a:solidFill>
                <a:latin typeface="MS Reference Sans Serif" pitchFamily="34" charset="0"/>
              </a:rPr>
              <a:t>Terdapat</a:t>
            </a:r>
            <a:r>
              <a:rPr lang="en-US" sz="1600" dirty="0">
                <a:solidFill>
                  <a:schemeClr val="accent1"/>
                </a:solidFill>
                <a:latin typeface="MS Reference Sans Serif" pitchFamily="34" charset="0"/>
              </a:rPr>
              <a:t> 3 (</a:t>
            </a:r>
            <a:r>
              <a:rPr lang="en-US" sz="1600" dirty="0" err="1">
                <a:solidFill>
                  <a:schemeClr val="accent1"/>
                </a:solidFill>
                <a:latin typeface="MS Reference Sans Serif" pitchFamily="34" charset="0"/>
              </a:rPr>
              <a:t>tiga</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teori</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dasar</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berkaitan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dengan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hubungan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antara</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penerima</a:t>
            </a:r>
            <a:r>
              <a:rPr lang="en-US" sz="1600" dirty="0">
                <a:solidFill>
                  <a:schemeClr val="accent1"/>
                </a:solidFill>
                <a:latin typeface="MS Reference Sans Serif" pitchFamily="34" charset="0"/>
              </a:rPr>
              <a:t> modal </a:t>
            </a:r>
            <a:r>
              <a:rPr lang="en-US" sz="1600" dirty="0" err="1">
                <a:solidFill>
                  <a:schemeClr val="accent1"/>
                </a:solidFill>
                <a:latin typeface="MS Reference Sans Serif" pitchFamily="34" charset="0"/>
              </a:rPr>
              <a:t>dengan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penanaman</a:t>
            </a:r>
            <a:r>
              <a:rPr lang="en-US" sz="1600" dirty="0">
                <a:solidFill>
                  <a:schemeClr val="accent1"/>
                </a:solidFill>
                <a:latin typeface="MS Reference Sans Serif" pitchFamily="34" charset="0"/>
              </a:rPr>
              <a:t> modal, </a:t>
            </a:r>
            <a:r>
              <a:rPr lang="en-US" sz="1600" dirty="0" err="1">
                <a:solidFill>
                  <a:schemeClr val="accent1"/>
                </a:solidFill>
                <a:latin typeface="MS Reference Sans Serif" pitchFamily="34" charset="0"/>
              </a:rPr>
              <a:t>khususnya</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penanaman</a:t>
            </a:r>
            <a:r>
              <a:rPr lang="en-US" sz="1600" dirty="0">
                <a:solidFill>
                  <a:schemeClr val="accent1"/>
                </a:solidFill>
                <a:latin typeface="MS Reference Sans Serif" pitchFamily="34" charset="0"/>
              </a:rPr>
              <a:t> modal </a:t>
            </a:r>
            <a:r>
              <a:rPr lang="en-US" sz="1600" dirty="0" err="1">
                <a:solidFill>
                  <a:schemeClr val="accent1"/>
                </a:solidFill>
                <a:latin typeface="MS Reference Sans Serif" pitchFamily="34" charset="0"/>
              </a:rPr>
              <a:t>asing</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yaitu</a:t>
            </a:r>
            <a:endParaRPr lang="en-US" sz="1600" dirty="0">
              <a:solidFill>
                <a:schemeClr val="accent1"/>
              </a:solidFill>
              <a:latin typeface="MS Reference Sans Serif" pitchFamily="34" charset="0"/>
            </a:endParaRPr>
          </a:p>
          <a:p>
            <a:pPr marL="457200" lvl="0" indent="-304800" algn="l" rtl="0">
              <a:lnSpc>
                <a:spcPct val="100000"/>
              </a:lnSpc>
              <a:spcBef>
                <a:spcPts val="0"/>
              </a:spcBef>
              <a:spcAft>
                <a:spcPts val="0"/>
              </a:spcAft>
              <a:buClr>
                <a:schemeClr val="accent1"/>
              </a:buClr>
              <a:buSzPts val="1200"/>
            </a:pPr>
            <a:endParaRPr lang="en-US" sz="1600" dirty="0">
              <a:solidFill>
                <a:schemeClr val="accent1"/>
              </a:solidFill>
              <a:latin typeface="MS Reference Sans Serif" pitchFamily="34" charset="0"/>
            </a:endParaRPr>
          </a:p>
          <a:p>
            <a:pPr marL="495300" lvl="0" algn="l" rtl="0">
              <a:lnSpc>
                <a:spcPct val="100000"/>
              </a:lnSpc>
              <a:spcBef>
                <a:spcPts val="0"/>
              </a:spcBef>
              <a:spcAft>
                <a:spcPts val="0"/>
              </a:spcAft>
              <a:buClr>
                <a:schemeClr val="accent1"/>
              </a:buClr>
              <a:buSzPts val="1200"/>
              <a:buFont typeface="+mj-lt"/>
              <a:buAutoNum type="arabicPeriod"/>
            </a:pPr>
            <a:r>
              <a:rPr lang="en-US" sz="1600" b="1" dirty="0" err="1">
                <a:solidFill>
                  <a:schemeClr val="accent1"/>
                </a:solidFill>
                <a:latin typeface="MS Reference Sans Serif" pitchFamily="34" charset="0"/>
              </a:rPr>
              <a:t>Teori</a:t>
            </a:r>
            <a:r>
              <a:rPr lang="en-US" sz="1600" b="1" dirty="0">
                <a:solidFill>
                  <a:schemeClr val="accent1"/>
                </a:solidFill>
                <a:latin typeface="MS Reference Sans Serif" pitchFamily="34" charset="0"/>
              </a:rPr>
              <a:t> </a:t>
            </a:r>
            <a:r>
              <a:rPr lang="en-US" sz="1600" b="1" dirty="0" err="1">
                <a:solidFill>
                  <a:schemeClr val="accent1"/>
                </a:solidFill>
                <a:latin typeface="MS Reference Sans Serif" pitchFamily="34" charset="0"/>
              </a:rPr>
              <a:t>Ekstrim</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teori</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ini</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menolak</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dan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tidak</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menginginkan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timbulnya</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ketergantungan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dari</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negara</a:t>
            </a:r>
            <a:r>
              <a:rPr lang="en-US" sz="1600" dirty="0">
                <a:solidFill>
                  <a:schemeClr val="accent1"/>
                </a:solidFill>
                <a:latin typeface="MS Reference Sans Serif" pitchFamily="34" charset="0"/>
              </a:rPr>
              <a:t> – </a:t>
            </a:r>
            <a:r>
              <a:rPr lang="en-US" sz="1600" dirty="0" err="1">
                <a:solidFill>
                  <a:schemeClr val="accent1"/>
                </a:solidFill>
                <a:latin typeface="MS Reference Sans Serif" pitchFamily="34" charset="0"/>
              </a:rPr>
              <a:t>negara</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terhadap</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penanaman</a:t>
            </a:r>
            <a:r>
              <a:rPr lang="en-US" sz="1600" dirty="0">
                <a:solidFill>
                  <a:schemeClr val="accent1"/>
                </a:solidFill>
                <a:latin typeface="MS Reference Sans Serif" pitchFamily="34" charset="0"/>
              </a:rPr>
              <a:t> modal, </a:t>
            </a:r>
            <a:r>
              <a:rPr lang="en-US" sz="1600" dirty="0" err="1">
                <a:solidFill>
                  <a:schemeClr val="accent1"/>
                </a:solidFill>
                <a:latin typeface="MS Reference Sans Serif" pitchFamily="34" charset="0"/>
              </a:rPr>
              <a:t>khususnya</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penanaman</a:t>
            </a:r>
            <a:r>
              <a:rPr lang="en-US" sz="1600" dirty="0">
                <a:solidFill>
                  <a:schemeClr val="accent1"/>
                </a:solidFill>
                <a:latin typeface="MS Reference Sans Serif" pitchFamily="34" charset="0"/>
              </a:rPr>
              <a:t> modal </a:t>
            </a:r>
            <a:r>
              <a:rPr lang="en-US" sz="1600" dirty="0" err="1">
                <a:solidFill>
                  <a:schemeClr val="accent1"/>
                </a:solidFill>
                <a:latin typeface="MS Reference Sans Serif" pitchFamily="34" charset="0"/>
              </a:rPr>
              <a:t>asing</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Berdasarkan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pandangan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demikian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maka</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kelompok</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ini</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dengan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tegas</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menolak</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adanya</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penanaman</a:t>
            </a:r>
            <a:r>
              <a:rPr lang="en-US" sz="1600" dirty="0">
                <a:solidFill>
                  <a:schemeClr val="accent1"/>
                </a:solidFill>
                <a:latin typeface="MS Reference Sans Serif" pitchFamily="34" charset="0"/>
              </a:rPr>
              <a:t> modal </a:t>
            </a:r>
            <a:r>
              <a:rPr lang="en-US" sz="1600" dirty="0" err="1">
                <a:solidFill>
                  <a:schemeClr val="accent1"/>
                </a:solidFill>
                <a:latin typeface="MS Reference Sans Serif" pitchFamily="34" charset="0"/>
              </a:rPr>
              <a:t>asing</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karena</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dianggap</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sebagai</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kelanjutan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bentuk</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dari</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bentuk</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proses</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kapitalisme</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Pelopor</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aliran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ini</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antara</a:t>
            </a:r>
            <a:r>
              <a:rPr lang="en-US" sz="1600" dirty="0">
                <a:solidFill>
                  <a:schemeClr val="accent1"/>
                </a:solidFill>
                <a:latin typeface="MS Reference Sans Serif" pitchFamily="34" charset="0"/>
              </a:rPr>
              <a:t> lain Karl Marx </a:t>
            </a:r>
            <a:r>
              <a:rPr lang="en-US" sz="1600" dirty="0" err="1">
                <a:solidFill>
                  <a:schemeClr val="accent1"/>
                </a:solidFill>
                <a:latin typeface="MS Reference Sans Serif" pitchFamily="34" charset="0"/>
              </a:rPr>
              <a:t>dan</a:t>
            </a:r>
            <a:r>
              <a:rPr lang="en-US" sz="1600" dirty="0">
                <a:solidFill>
                  <a:schemeClr val="accent1"/>
                </a:solidFill>
                <a:latin typeface="MS Reference Sans Serif" pitchFamily="34" charset="0"/>
              </a:rPr>
              <a:t> Robert </a:t>
            </a:r>
            <a:r>
              <a:rPr lang="en-US" sz="1600" dirty="0" err="1">
                <a:solidFill>
                  <a:schemeClr val="accent1"/>
                </a:solidFill>
                <a:latin typeface="MS Reference Sans Serif" pitchFamily="34" charset="0"/>
              </a:rPr>
              <a:t>Magdoff</a:t>
            </a:r>
            <a:endParaRPr lang="en-US" sz="1600" dirty="0">
              <a:solidFill>
                <a:schemeClr val="accent1"/>
              </a:solidFill>
              <a:latin typeface="MS Reference Sans Serif" pitchFamily="34" charset="0"/>
            </a:endParaRPr>
          </a:p>
          <a:p>
            <a:pPr marL="495300" lvl="0" algn="l" rtl="0">
              <a:lnSpc>
                <a:spcPct val="100000"/>
              </a:lnSpc>
              <a:spcBef>
                <a:spcPts val="0"/>
              </a:spcBef>
              <a:spcAft>
                <a:spcPts val="0"/>
              </a:spcAft>
              <a:buClr>
                <a:schemeClr val="accent1"/>
              </a:buClr>
              <a:buSzPts val="1200"/>
              <a:buFont typeface="+mj-lt"/>
              <a:buAutoNum type="arabicPeriod"/>
            </a:pPr>
            <a:endParaRPr lang="en-US" sz="1600" dirty="0">
              <a:solidFill>
                <a:schemeClr val="accent1"/>
              </a:solidFill>
              <a:latin typeface="MS Reference Sans Serif" pitchFamily="34" charset="0"/>
            </a:endParaRPr>
          </a:p>
          <a:p>
            <a:pPr marL="495300" lvl="0" algn="l" rtl="0">
              <a:lnSpc>
                <a:spcPct val="100000"/>
              </a:lnSpc>
              <a:spcBef>
                <a:spcPts val="0"/>
              </a:spcBef>
              <a:spcAft>
                <a:spcPts val="0"/>
              </a:spcAft>
              <a:buClr>
                <a:schemeClr val="accent1"/>
              </a:buClr>
              <a:buSzPts val="1200"/>
              <a:buFont typeface="+mj-lt"/>
              <a:buAutoNum type="arabicPeriod"/>
            </a:pPr>
            <a:r>
              <a:rPr lang="en-US" sz="1600" b="1" dirty="0" err="1">
                <a:solidFill>
                  <a:schemeClr val="accent1"/>
                </a:solidFill>
                <a:latin typeface="MS Reference Sans Serif" pitchFamily="34" charset="0"/>
              </a:rPr>
              <a:t>Teori</a:t>
            </a:r>
            <a:r>
              <a:rPr lang="en-US" sz="1600" b="1" dirty="0">
                <a:solidFill>
                  <a:schemeClr val="accent1"/>
                </a:solidFill>
                <a:latin typeface="MS Reference Sans Serif" pitchFamily="34" charset="0"/>
              </a:rPr>
              <a:t> </a:t>
            </a:r>
            <a:r>
              <a:rPr lang="en-US" sz="1600" b="1" dirty="0" err="1">
                <a:solidFill>
                  <a:schemeClr val="accent1"/>
                </a:solidFill>
                <a:latin typeface="MS Reference Sans Serif" pitchFamily="34" charset="0"/>
              </a:rPr>
              <a:t>Nasionalisme</a:t>
            </a:r>
            <a:r>
              <a:rPr lang="en-US" sz="1600" b="1" dirty="0">
                <a:solidFill>
                  <a:schemeClr val="accent1"/>
                </a:solidFill>
                <a:latin typeface="MS Reference Sans Serif" pitchFamily="34" charset="0"/>
              </a:rPr>
              <a:t> </a:t>
            </a:r>
            <a:r>
              <a:rPr lang="en-US" sz="1600" b="1" dirty="0" err="1">
                <a:solidFill>
                  <a:schemeClr val="accent1"/>
                </a:solidFill>
                <a:latin typeface="MS Reference Sans Serif" pitchFamily="34" charset="0"/>
              </a:rPr>
              <a:t>dan</a:t>
            </a:r>
            <a:r>
              <a:rPr lang="en-US" sz="1600" b="1" dirty="0">
                <a:solidFill>
                  <a:schemeClr val="accent1"/>
                </a:solidFill>
                <a:latin typeface="MS Reference Sans Serif" pitchFamily="34" charset="0"/>
              </a:rPr>
              <a:t> </a:t>
            </a:r>
            <a:r>
              <a:rPr lang="en-US" sz="1600" b="1" dirty="0" err="1">
                <a:solidFill>
                  <a:schemeClr val="accent1"/>
                </a:solidFill>
                <a:latin typeface="MS Reference Sans Serif" pitchFamily="34" charset="0"/>
              </a:rPr>
              <a:t>Populisme</a:t>
            </a:r>
            <a:r>
              <a:rPr lang="en-US" sz="1600" b="1" dirty="0">
                <a:solidFill>
                  <a:schemeClr val="accent1"/>
                </a:solidFill>
                <a:latin typeface="MS Reference Sans Serif" pitchFamily="34" charset="0"/>
              </a:rPr>
              <a:t>,</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menurut</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teori</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ini</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pada</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dasarnya</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diliputi</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kekhawatiran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akan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timbulnya</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dominasi</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penanaman</a:t>
            </a:r>
            <a:r>
              <a:rPr lang="en-US" sz="1600" dirty="0">
                <a:solidFill>
                  <a:schemeClr val="accent1"/>
                </a:solidFill>
                <a:latin typeface="MS Reference Sans Serif" pitchFamily="34" charset="0"/>
              </a:rPr>
              <a:t> modal </a:t>
            </a:r>
            <a:r>
              <a:rPr lang="en-US" sz="1600" dirty="0" err="1">
                <a:solidFill>
                  <a:schemeClr val="accent1"/>
                </a:solidFill>
                <a:latin typeface="MS Reference Sans Serif" pitchFamily="34" charset="0"/>
              </a:rPr>
              <a:t>asing</a:t>
            </a:r>
            <a:r>
              <a:rPr lang="en-US" sz="1600" dirty="0">
                <a:solidFill>
                  <a:schemeClr val="accent1"/>
                </a:solidFill>
                <a:latin typeface="MS Reference Sans Serif" pitchFamily="34" charset="0"/>
              </a:rPr>
              <a:t>. Modal </a:t>
            </a:r>
            <a:r>
              <a:rPr lang="en-US" sz="1600" dirty="0" err="1">
                <a:solidFill>
                  <a:schemeClr val="accent1"/>
                </a:solidFill>
                <a:latin typeface="MS Reference Sans Serif" pitchFamily="34" charset="0"/>
              </a:rPr>
              <a:t>asing</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sering</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memiliki</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posisi</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monopolis</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bahkan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cenderung</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oligopolis</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pada</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pasar</a:t>
            </a:r>
            <a:r>
              <a:rPr lang="en-US" sz="1600" dirty="0">
                <a:solidFill>
                  <a:schemeClr val="accent1"/>
                </a:solidFill>
                <a:latin typeface="MS Reference Sans Serif" pitchFamily="34" charset="0"/>
              </a:rPr>
              <a:t> – </a:t>
            </a:r>
            <a:r>
              <a:rPr lang="en-US" sz="1600" dirty="0" err="1">
                <a:solidFill>
                  <a:schemeClr val="accent1"/>
                </a:solidFill>
                <a:latin typeface="MS Reference Sans Serif" pitchFamily="34" charset="0"/>
              </a:rPr>
              <a:t>pasar</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produksi</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di</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mana</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usaha</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penanaman</a:t>
            </a:r>
            <a:r>
              <a:rPr lang="en-US" sz="1600" dirty="0">
                <a:solidFill>
                  <a:schemeClr val="accent1"/>
                </a:solidFill>
                <a:latin typeface="MS Reference Sans Serif" pitchFamily="34" charset="0"/>
              </a:rPr>
              <a:t> modal </a:t>
            </a:r>
            <a:r>
              <a:rPr lang="en-US" sz="1600" dirty="0" err="1">
                <a:solidFill>
                  <a:schemeClr val="accent1"/>
                </a:solidFill>
                <a:latin typeface="MS Reference Sans Serif" pitchFamily="34" charset="0"/>
              </a:rPr>
              <a:t>itu</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berdomisili</a:t>
            </a:r>
            <a:r>
              <a:rPr lang="en-US" sz="1600" dirty="0">
                <a:solidFill>
                  <a:schemeClr val="accent1"/>
                </a:solidFill>
                <a:latin typeface="MS Reference Sans Serif" pitchFamily="34" charset="0"/>
              </a:rPr>
              <a:t>. </a:t>
            </a:r>
          </a:p>
          <a:p>
            <a:pPr marL="495300" lvl="0" algn="l" rtl="0">
              <a:lnSpc>
                <a:spcPct val="100000"/>
              </a:lnSpc>
              <a:spcBef>
                <a:spcPts val="0"/>
              </a:spcBef>
              <a:spcAft>
                <a:spcPts val="0"/>
              </a:spcAft>
              <a:buClr>
                <a:schemeClr val="accent1"/>
              </a:buClr>
              <a:buSzPts val="1200"/>
              <a:buFont typeface="+mj-lt"/>
              <a:buAutoNum type="arabicPeriod"/>
            </a:pPr>
            <a:endParaRPr lang="en-US" dirty="0">
              <a:solidFill>
                <a:schemeClr val="accent1"/>
              </a:solidFill>
            </a:endParaRPr>
          </a:p>
          <a:p>
            <a:pPr marL="495300" lvl="0" algn="l" rtl="0">
              <a:lnSpc>
                <a:spcPct val="100000"/>
              </a:lnSpc>
              <a:spcBef>
                <a:spcPts val="0"/>
              </a:spcBef>
              <a:spcAft>
                <a:spcPts val="0"/>
              </a:spcAft>
              <a:buClr>
                <a:schemeClr val="accent1"/>
              </a:buClr>
              <a:buSzPts val="1200"/>
              <a:buFont typeface="+mj-lt"/>
              <a:buAutoNum type="arabicPeriod"/>
            </a:pPr>
            <a:endParaRPr>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1567" name="Google Shape;1567;p54"/>
          <p:cNvSpPr txBox="1">
            <a:spLocks noGrp="1"/>
          </p:cNvSpPr>
          <p:nvPr>
            <p:ph type="subTitle" idx="5"/>
          </p:nvPr>
        </p:nvSpPr>
        <p:spPr>
          <a:xfrm>
            <a:off x="457200" y="438150"/>
            <a:ext cx="7848599" cy="4343400"/>
          </a:xfrm>
          <a:prstGeom prst="rect">
            <a:avLst/>
          </a:prstGeom>
        </p:spPr>
        <p:txBody>
          <a:bodyPr spcFirstLastPara="1" wrap="square" lIns="91425" tIns="91425" rIns="91425" bIns="91425" anchor="t" anchorCtr="0">
            <a:noAutofit/>
          </a:bodyPr>
          <a:lstStyle/>
          <a:p>
            <a:pPr algn="l">
              <a:buFont typeface="Arial" pitchFamily="34" charset="0"/>
              <a:buChar char="•"/>
            </a:pPr>
            <a:r>
              <a:rPr lang="en-US" dirty="0">
                <a:latin typeface="MS Reference Sans Serif" pitchFamily="34" charset="0"/>
              </a:rPr>
              <a:t>Dan </a:t>
            </a:r>
            <a:r>
              <a:rPr lang="en-US" dirty="0" err="1">
                <a:latin typeface="MS Reference Sans Serif" pitchFamily="34" charset="0"/>
              </a:rPr>
              <a:t>pada</a:t>
            </a:r>
            <a:r>
              <a:rPr lang="en-US" dirty="0">
                <a:latin typeface="MS Reference Sans Serif" pitchFamily="34" charset="0"/>
              </a:rPr>
              <a:t> </a:t>
            </a:r>
            <a:r>
              <a:rPr lang="en-US" dirty="0" err="1">
                <a:latin typeface="MS Reference Sans Serif" pitchFamily="34" charset="0"/>
              </a:rPr>
              <a:t>akhir</a:t>
            </a:r>
            <a:r>
              <a:rPr lang="en-US" dirty="0">
                <a:latin typeface="MS Reference Sans Serif" pitchFamily="34" charset="0"/>
              </a:rPr>
              <a:t> </a:t>
            </a:r>
            <a:r>
              <a:rPr lang="en-US" dirty="0" err="1">
                <a:latin typeface="MS Reference Sans Serif" pitchFamily="34" charset="0"/>
              </a:rPr>
              <a:t>abad</a:t>
            </a:r>
            <a:r>
              <a:rPr lang="en-US" dirty="0">
                <a:latin typeface="MS Reference Sans Serif" pitchFamily="34" charset="0"/>
              </a:rPr>
              <a:t> ke-17, </a:t>
            </a:r>
            <a:r>
              <a:rPr lang="en-US" dirty="0" err="1">
                <a:latin typeface="MS Reference Sans Serif" pitchFamily="34" charset="0"/>
              </a:rPr>
              <a:t>Belanda</a:t>
            </a:r>
            <a:r>
              <a:rPr lang="en-US" dirty="0">
                <a:latin typeface="MS Reference Sans Serif" pitchFamily="34" charset="0"/>
              </a:rPr>
              <a:t> </a:t>
            </a:r>
            <a:r>
              <a:rPr lang="en-US" dirty="0" err="1">
                <a:latin typeface="MS Reference Sans Serif" pitchFamily="34" charset="0"/>
              </a:rPr>
              <a:t>berhasil</a:t>
            </a:r>
            <a:r>
              <a:rPr lang="en-US" dirty="0">
                <a:latin typeface="MS Reference Sans Serif" pitchFamily="34" charset="0"/>
              </a:rPr>
              <a:t> </a:t>
            </a:r>
            <a:r>
              <a:rPr lang="en-US" dirty="0" err="1">
                <a:latin typeface="MS Reference Sans Serif" pitchFamily="34" charset="0"/>
              </a:rPr>
              <a:t>menuntaskan</a:t>
            </a:r>
            <a:r>
              <a:rPr lang="en-US" dirty="0">
                <a:latin typeface="MS Reference Sans Serif" pitchFamily="34" charset="0"/>
              </a:rPr>
              <a:t> 3 (</a:t>
            </a:r>
            <a:r>
              <a:rPr lang="en-US" dirty="0" err="1">
                <a:latin typeface="MS Reference Sans Serif" pitchFamily="34" charset="0"/>
              </a:rPr>
              <a:t>tiga</a:t>
            </a:r>
            <a:r>
              <a:rPr lang="en-US" dirty="0">
                <a:latin typeface="MS Reference Sans Serif" pitchFamily="34" charset="0"/>
              </a:rPr>
              <a:t>) </a:t>
            </a:r>
            <a:r>
              <a:rPr lang="en-US" dirty="0" err="1">
                <a:latin typeface="MS Reference Sans Serif" pitchFamily="34" charset="0"/>
              </a:rPr>
              <a:t>strategi</a:t>
            </a:r>
            <a:r>
              <a:rPr lang="en-US" dirty="0">
                <a:latin typeface="MS Reference Sans Serif" pitchFamily="34" charset="0"/>
              </a:rPr>
              <a:t> </a:t>
            </a:r>
            <a:r>
              <a:rPr lang="en-US" dirty="0" err="1">
                <a:latin typeface="MS Reference Sans Serif" pitchFamily="34" charset="0"/>
              </a:rPr>
              <a:t>kebijakan</a:t>
            </a:r>
            <a:r>
              <a:rPr lang="en-US" dirty="0">
                <a:latin typeface="MS Reference Sans Serif" pitchFamily="34" charset="0"/>
              </a:rPr>
              <a:t> </a:t>
            </a:r>
            <a:r>
              <a:rPr lang="en-US" dirty="0" err="1">
                <a:latin typeface="MS Reference Sans Serif" pitchFamily="34" charset="0"/>
              </a:rPr>
              <a:t>investasinya</a:t>
            </a:r>
            <a:r>
              <a:rPr lang="en-US" dirty="0">
                <a:latin typeface="MS Reference Sans Serif" pitchFamily="34" charset="0"/>
              </a:rPr>
              <a:t> </a:t>
            </a:r>
            <a:r>
              <a:rPr lang="en-US" dirty="0" err="1">
                <a:latin typeface="MS Reference Sans Serif" pitchFamily="34" charset="0"/>
              </a:rPr>
              <a:t>di</a:t>
            </a:r>
            <a:r>
              <a:rPr lang="en-US" dirty="0">
                <a:latin typeface="MS Reference Sans Serif" pitchFamily="34" charset="0"/>
              </a:rPr>
              <a:t> Indonesia, </a:t>
            </a:r>
            <a:r>
              <a:rPr lang="en-US" dirty="0" err="1">
                <a:latin typeface="MS Reference Sans Serif" pitchFamily="34" charset="0"/>
              </a:rPr>
              <a:t>yaitu</a:t>
            </a:r>
            <a:r>
              <a:rPr lang="en-US" dirty="0">
                <a:latin typeface="MS Reference Sans Serif" pitchFamily="34" charset="0"/>
              </a:rPr>
              <a:t> :</a:t>
            </a:r>
          </a:p>
          <a:p>
            <a:pPr algn="l"/>
            <a:r>
              <a:rPr lang="en-US" dirty="0">
                <a:latin typeface="MS Reference Sans Serif" pitchFamily="34" charset="0"/>
              </a:rPr>
              <a:t>a. </a:t>
            </a:r>
            <a:r>
              <a:rPr lang="en-US" dirty="0" err="1">
                <a:latin typeface="MS Reference Sans Serif" pitchFamily="34" charset="0"/>
              </a:rPr>
              <a:t>menjamin</a:t>
            </a:r>
            <a:r>
              <a:rPr lang="en-US" dirty="0">
                <a:latin typeface="MS Reference Sans Serif" pitchFamily="34" charset="0"/>
              </a:rPr>
              <a:t> </a:t>
            </a:r>
            <a:r>
              <a:rPr lang="en-US" dirty="0" err="1">
                <a:latin typeface="MS Reference Sans Serif" pitchFamily="34" charset="0"/>
              </a:rPr>
              <a:t>monopoli</a:t>
            </a:r>
            <a:r>
              <a:rPr lang="en-US" dirty="0">
                <a:latin typeface="MS Reference Sans Serif" pitchFamily="34" charset="0"/>
              </a:rPr>
              <a:t> </a:t>
            </a:r>
            <a:r>
              <a:rPr lang="en-US" dirty="0" err="1">
                <a:latin typeface="MS Reference Sans Serif" pitchFamily="34" charset="0"/>
              </a:rPr>
              <a:t>di</a:t>
            </a:r>
            <a:r>
              <a:rPr lang="en-US" dirty="0">
                <a:latin typeface="MS Reference Sans Serif" pitchFamily="34" charset="0"/>
              </a:rPr>
              <a:t> </a:t>
            </a:r>
            <a:r>
              <a:rPr lang="en-US" dirty="0" err="1">
                <a:latin typeface="MS Reference Sans Serif" pitchFamily="34" charset="0"/>
              </a:rPr>
              <a:t>bidang</a:t>
            </a:r>
            <a:r>
              <a:rPr lang="en-US" dirty="0">
                <a:latin typeface="MS Reference Sans Serif" pitchFamily="34" charset="0"/>
              </a:rPr>
              <a:t> </a:t>
            </a:r>
            <a:r>
              <a:rPr lang="en-US" dirty="0" err="1">
                <a:latin typeface="MS Reference Sans Serif" pitchFamily="34" charset="0"/>
              </a:rPr>
              <a:t>perdagangan</a:t>
            </a:r>
            <a:r>
              <a:rPr lang="en-US" dirty="0">
                <a:latin typeface="MS Reference Sans Serif" pitchFamily="34" charset="0"/>
              </a:rPr>
              <a:t>; </a:t>
            </a:r>
          </a:p>
          <a:p>
            <a:pPr algn="l"/>
            <a:r>
              <a:rPr lang="en-US" dirty="0">
                <a:latin typeface="MS Reference Sans Serif" pitchFamily="34" charset="0"/>
              </a:rPr>
              <a:t>b. </a:t>
            </a:r>
            <a:r>
              <a:rPr lang="en-US" dirty="0" err="1">
                <a:latin typeface="MS Reference Sans Serif" pitchFamily="34" charset="0"/>
              </a:rPr>
              <a:t>mengamankan</a:t>
            </a:r>
            <a:r>
              <a:rPr lang="en-US" dirty="0">
                <a:latin typeface="MS Reference Sans Serif" pitchFamily="34" charset="0"/>
              </a:rPr>
              <a:t> </a:t>
            </a:r>
            <a:r>
              <a:rPr lang="en-US" dirty="0" err="1">
                <a:latin typeface="MS Reference Sans Serif" pitchFamily="34" charset="0"/>
              </a:rPr>
              <a:t>wilayah-wilayah</a:t>
            </a:r>
            <a:r>
              <a:rPr lang="en-US" dirty="0">
                <a:latin typeface="MS Reference Sans Serif" pitchFamily="34" charset="0"/>
              </a:rPr>
              <a:t> paling </a:t>
            </a:r>
            <a:r>
              <a:rPr lang="en-US" dirty="0" err="1">
                <a:latin typeface="MS Reference Sans Serif" pitchFamily="34" charset="0"/>
              </a:rPr>
              <a:t>strategis</a:t>
            </a:r>
            <a:r>
              <a:rPr lang="en-US" dirty="0">
                <a:latin typeface="MS Reference Sans Serif" pitchFamily="34" charset="0"/>
              </a:rPr>
              <a:t> </a:t>
            </a:r>
            <a:r>
              <a:rPr lang="en-US" dirty="0" err="1">
                <a:latin typeface="MS Reference Sans Serif" pitchFamily="34" charset="0"/>
              </a:rPr>
              <a:t>di</a:t>
            </a:r>
            <a:r>
              <a:rPr lang="en-US" dirty="0">
                <a:latin typeface="MS Reference Sans Serif" pitchFamily="34" charset="0"/>
              </a:rPr>
              <a:t> Indonesia (</a:t>
            </a:r>
            <a:r>
              <a:rPr lang="en-US" dirty="0" err="1">
                <a:latin typeface="MS Reference Sans Serif" pitchFamily="34" charset="0"/>
              </a:rPr>
              <a:t>bagian</a:t>
            </a:r>
            <a:r>
              <a:rPr lang="en-US" dirty="0">
                <a:latin typeface="MS Reference Sans Serif" pitchFamily="34" charset="0"/>
              </a:rPr>
              <a:t> Barat, Tengah </a:t>
            </a:r>
            <a:r>
              <a:rPr lang="en-US" dirty="0" err="1">
                <a:latin typeface="MS Reference Sans Serif" pitchFamily="34" charset="0"/>
              </a:rPr>
              <a:t>dan</a:t>
            </a:r>
            <a:r>
              <a:rPr lang="en-US" dirty="0">
                <a:latin typeface="MS Reference Sans Serif" pitchFamily="34" charset="0"/>
              </a:rPr>
              <a:t> </a:t>
            </a:r>
            <a:r>
              <a:rPr lang="en-US" dirty="0" err="1">
                <a:latin typeface="MS Reference Sans Serif" pitchFamily="34" charset="0"/>
              </a:rPr>
              <a:t>Timur</a:t>
            </a:r>
            <a:r>
              <a:rPr lang="en-US" dirty="0">
                <a:latin typeface="MS Reference Sans Serif" pitchFamily="34" charset="0"/>
              </a:rPr>
              <a:t>); </a:t>
            </a:r>
          </a:p>
          <a:p>
            <a:pPr algn="l"/>
            <a:r>
              <a:rPr lang="en-US" dirty="0">
                <a:latin typeface="MS Reference Sans Serif" pitchFamily="34" charset="0"/>
              </a:rPr>
              <a:t>c. </a:t>
            </a:r>
            <a:r>
              <a:rPr lang="en-US" dirty="0" err="1">
                <a:latin typeface="MS Reference Sans Serif" pitchFamily="34" charset="0"/>
              </a:rPr>
              <a:t>memberi</a:t>
            </a:r>
            <a:r>
              <a:rPr lang="en-US" dirty="0">
                <a:latin typeface="MS Reference Sans Serif" pitchFamily="34" charset="0"/>
              </a:rPr>
              <a:t> </a:t>
            </a:r>
            <a:r>
              <a:rPr lang="en-US" dirty="0" err="1">
                <a:latin typeface="MS Reference Sans Serif" pitchFamily="34" charset="0"/>
              </a:rPr>
              <a:t>wewenang</a:t>
            </a:r>
            <a:r>
              <a:rPr lang="en-US" dirty="0">
                <a:latin typeface="MS Reference Sans Serif" pitchFamily="34" charset="0"/>
              </a:rPr>
              <a:t> </a:t>
            </a:r>
            <a:r>
              <a:rPr lang="en-US" dirty="0" err="1">
                <a:latin typeface="MS Reference Sans Serif" pitchFamily="34" charset="0"/>
              </a:rPr>
              <a:t>kepada</a:t>
            </a:r>
            <a:r>
              <a:rPr lang="en-US" dirty="0">
                <a:latin typeface="MS Reference Sans Serif" pitchFamily="34" charset="0"/>
              </a:rPr>
              <a:t> </a:t>
            </a:r>
            <a:r>
              <a:rPr lang="en-US" dirty="0" err="1">
                <a:latin typeface="MS Reference Sans Serif" pitchFamily="34" charset="0"/>
              </a:rPr>
              <a:t>Belanda</a:t>
            </a:r>
            <a:r>
              <a:rPr lang="en-US" dirty="0">
                <a:latin typeface="MS Reference Sans Serif" pitchFamily="34" charset="0"/>
              </a:rPr>
              <a:t> </a:t>
            </a:r>
            <a:r>
              <a:rPr lang="en-US" dirty="0" err="1">
                <a:latin typeface="MS Reference Sans Serif" pitchFamily="34" charset="0"/>
              </a:rPr>
              <a:t>untuk</a:t>
            </a:r>
            <a:r>
              <a:rPr lang="en-US" dirty="0">
                <a:latin typeface="MS Reference Sans Serif" pitchFamily="34" charset="0"/>
              </a:rPr>
              <a:t> </a:t>
            </a:r>
            <a:r>
              <a:rPr lang="en-US" dirty="0" err="1">
                <a:latin typeface="MS Reference Sans Serif" pitchFamily="34" charset="0"/>
              </a:rPr>
              <a:t>menetapkan</a:t>
            </a:r>
            <a:r>
              <a:rPr lang="en-US" dirty="0">
                <a:latin typeface="MS Reference Sans Serif" pitchFamily="34" charset="0"/>
              </a:rPr>
              <a:t> </a:t>
            </a:r>
            <a:r>
              <a:rPr lang="en-US" dirty="0" err="1">
                <a:latin typeface="MS Reference Sans Serif" pitchFamily="34" charset="0"/>
              </a:rPr>
              <a:t>dan</a:t>
            </a:r>
            <a:r>
              <a:rPr lang="en-US" dirty="0">
                <a:latin typeface="MS Reference Sans Serif" pitchFamily="34" charset="0"/>
              </a:rPr>
              <a:t> </a:t>
            </a:r>
            <a:r>
              <a:rPr lang="en-US" dirty="0" err="1">
                <a:latin typeface="MS Reference Sans Serif" pitchFamily="34" charset="0"/>
              </a:rPr>
              <a:t>menerapkan</a:t>
            </a:r>
            <a:r>
              <a:rPr lang="en-US" dirty="0">
                <a:latin typeface="MS Reference Sans Serif" pitchFamily="34" charset="0"/>
              </a:rPr>
              <a:t> </a:t>
            </a:r>
            <a:r>
              <a:rPr lang="en-US" dirty="0" err="1">
                <a:latin typeface="MS Reference Sans Serif" pitchFamily="34" charset="0"/>
              </a:rPr>
              <a:t>peraturan</a:t>
            </a:r>
            <a:r>
              <a:rPr lang="en-US" dirty="0">
                <a:latin typeface="MS Reference Sans Serif" pitchFamily="34" charset="0"/>
              </a:rPr>
              <a:t> </a:t>
            </a:r>
            <a:r>
              <a:rPr lang="en-US" dirty="0" err="1">
                <a:latin typeface="MS Reference Sans Serif" pitchFamily="34" charset="0"/>
              </a:rPr>
              <a:t>di</a:t>
            </a:r>
            <a:r>
              <a:rPr lang="en-US" dirty="0">
                <a:latin typeface="MS Reference Sans Serif" pitchFamily="34" charset="0"/>
              </a:rPr>
              <a:t> </a:t>
            </a:r>
            <a:r>
              <a:rPr lang="en-US" dirty="0" err="1">
                <a:latin typeface="MS Reference Sans Serif" pitchFamily="34" charset="0"/>
              </a:rPr>
              <a:t>bidang</a:t>
            </a:r>
            <a:r>
              <a:rPr lang="en-US" dirty="0">
                <a:latin typeface="MS Reference Sans Serif" pitchFamily="34" charset="0"/>
              </a:rPr>
              <a:t> </a:t>
            </a:r>
            <a:r>
              <a:rPr lang="en-US" dirty="0" err="1">
                <a:latin typeface="MS Reference Sans Serif" pitchFamily="34" charset="0"/>
              </a:rPr>
              <a:t>investasi</a:t>
            </a:r>
            <a:r>
              <a:rPr lang="en-US" dirty="0">
                <a:latin typeface="MS Reference Sans Serif" pitchFamily="34" charset="0"/>
              </a:rPr>
              <a:t> </a:t>
            </a:r>
            <a:r>
              <a:rPr lang="en-US" dirty="0" err="1">
                <a:latin typeface="MS Reference Sans Serif" pitchFamily="34" charset="0"/>
              </a:rPr>
              <a:t>secara</a:t>
            </a:r>
            <a:r>
              <a:rPr lang="en-US" dirty="0">
                <a:latin typeface="MS Reference Sans Serif" pitchFamily="34" charset="0"/>
              </a:rPr>
              <a:t> </a:t>
            </a:r>
            <a:r>
              <a:rPr lang="en-US" dirty="0" err="1">
                <a:latin typeface="MS Reference Sans Serif" pitchFamily="34" charset="0"/>
              </a:rPr>
              <a:t>sepihak</a:t>
            </a:r>
            <a:r>
              <a:rPr lang="en-US" dirty="0">
                <a:latin typeface="MS Reference Sans Serif" pitchFamily="34" charset="0"/>
              </a:rPr>
              <a:t>. </a:t>
            </a:r>
          </a:p>
          <a:p>
            <a:pPr algn="l"/>
            <a:endParaRPr lang="en-US" dirty="0">
              <a:latin typeface="MS Reference Sans Serif" pitchFamily="34" charset="0"/>
            </a:endParaRPr>
          </a:p>
          <a:p>
            <a:pPr algn="l">
              <a:buFont typeface="Arial" pitchFamily="34" charset="0"/>
              <a:buChar char="•"/>
            </a:pPr>
            <a:r>
              <a:rPr lang="en-US" dirty="0" err="1">
                <a:latin typeface="MS Reference Sans Serif" pitchFamily="34" charset="0"/>
              </a:rPr>
              <a:t>Kemudian</a:t>
            </a:r>
            <a:r>
              <a:rPr lang="en-US" dirty="0">
                <a:latin typeface="MS Reference Sans Serif" pitchFamily="34" charset="0"/>
              </a:rPr>
              <a:t> </a:t>
            </a:r>
            <a:r>
              <a:rPr lang="en-US" dirty="0" err="1">
                <a:latin typeface="MS Reference Sans Serif" pitchFamily="34" charset="0"/>
              </a:rPr>
              <a:t>pada</a:t>
            </a:r>
            <a:r>
              <a:rPr lang="en-US" dirty="0">
                <a:latin typeface="MS Reference Sans Serif" pitchFamily="34" charset="0"/>
              </a:rPr>
              <a:t> </a:t>
            </a:r>
            <a:r>
              <a:rPr lang="en-US" dirty="0" err="1">
                <a:latin typeface="MS Reference Sans Serif" pitchFamily="34" charset="0"/>
              </a:rPr>
              <a:t>awal</a:t>
            </a:r>
            <a:r>
              <a:rPr lang="en-US" dirty="0">
                <a:latin typeface="MS Reference Sans Serif" pitchFamily="34" charset="0"/>
              </a:rPr>
              <a:t> </a:t>
            </a:r>
            <a:r>
              <a:rPr lang="en-US" dirty="0" err="1">
                <a:latin typeface="MS Reference Sans Serif" pitchFamily="34" charset="0"/>
              </a:rPr>
              <a:t>abad</a:t>
            </a:r>
            <a:r>
              <a:rPr lang="en-US" dirty="0">
                <a:latin typeface="MS Reference Sans Serif" pitchFamily="34" charset="0"/>
              </a:rPr>
              <a:t> ke-18, </a:t>
            </a:r>
            <a:r>
              <a:rPr lang="en-US" dirty="0" err="1">
                <a:latin typeface="MS Reference Sans Serif" pitchFamily="34" charset="0"/>
              </a:rPr>
              <a:t>Belanda</a:t>
            </a:r>
            <a:r>
              <a:rPr lang="en-US" dirty="0">
                <a:latin typeface="MS Reference Sans Serif" pitchFamily="34" charset="0"/>
              </a:rPr>
              <a:t> </a:t>
            </a:r>
            <a:r>
              <a:rPr lang="en-US" dirty="0" err="1">
                <a:latin typeface="MS Reference Sans Serif" pitchFamily="34" charset="0"/>
              </a:rPr>
              <a:t>mulai</a:t>
            </a:r>
            <a:r>
              <a:rPr lang="en-US" dirty="0">
                <a:latin typeface="MS Reference Sans Serif" pitchFamily="34" charset="0"/>
              </a:rPr>
              <a:t> </a:t>
            </a:r>
            <a:r>
              <a:rPr lang="en-US" dirty="0" err="1">
                <a:latin typeface="MS Reference Sans Serif" pitchFamily="34" charset="0"/>
              </a:rPr>
              <a:t>berpaling</a:t>
            </a:r>
            <a:r>
              <a:rPr lang="en-US" dirty="0">
                <a:latin typeface="MS Reference Sans Serif" pitchFamily="34" charset="0"/>
              </a:rPr>
              <a:t> </a:t>
            </a:r>
            <a:r>
              <a:rPr lang="en-US" dirty="0" err="1">
                <a:latin typeface="MS Reference Sans Serif" pitchFamily="34" charset="0"/>
              </a:rPr>
              <a:t>kepada</a:t>
            </a:r>
            <a:r>
              <a:rPr lang="en-US" dirty="0">
                <a:latin typeface="MS Reference Sans Serif" pitchFamily="34" charset="0"/>
              </a:rPr>
              <a:t> </a:t>
            </a:r>
            <a:r>
              <a:rPr lang="en-US" dirty="0" err="1">
                <a:latin typeface="MS Reference Sans Serif" pitchFamily="34" charset="0"/>
              </a:rPr>
              <a:t>tanaman</a:t>
            </a:r>
            <a:r>
              <a:rPr lang="en-US" dirty="0">
                <a:latin typeface="MS Reference Sans Serif" pitchFamily="34" charset="0"/>
              </a:rPr>
              <a:t> lain, </a:t>
            </a:r>
            <a:r>
              <a:rPr lang="en-US" dirty="0" err="1">
                <a:latin typeface="MS Reference Sans Serif" pitchFamily="34" charset="0"/>
              </a:rPr>
              <a:t>yaitu</a:t>
            </a:r>
            <a:r>
              <a:rPr lang="en-US" dirty="0">
                <a:latin typeface="MS Reference Sans Serif" pitchFamily="34" charset="0"/>
              </a:rPr>
              <a:t> kopi yang </a:t>
            </a:r>
            <a:r>
              <a:rPr lang="en-US" dirty="0" err="1">
                <a:latin typeface="MS Reference Sans Serif" pitchFamily="34" charset="0"/>
              </a:rPr>
              <a:t>mulai</a:t>
            </a:r>
            <a:r>
              <a:rPr lang="en-US" dirty="0">
                <a:latin typeface="MS Reference Sans Serif" pitchFamily="34" charset="0"/>
              </a:rPr>
              <a:t> </a:t>
            </a:r>
            <a:r>
              <a:rPr lang="en-US" dirty="0" err="1">
                <a:latin typeface="MS Reference Sans Serif" pitchFamily="34" charset="0"/>
              </a:rPr>
              <a:t>ditanam</a:t>
            </a:r>
            <a:r>
              <a:rPr lang="en-US" dirty="0">
                <a:latin typeface="MS Reference Sans Serif" pitchFamily="34" charset="0"/>
              </a:rPr>
              <a:t> </a:t>
            </a:r>
            <a:r>
              <a:rPr lang="en-US" dirty="0" err="1">
                <a:latin typeface="MS Reference Sans Serif" pitchFamily="34" charset="0"/>
              </a:rPr>
              <a:t>pada</a:t>
            </a:r>
            <a:r>
              <a:rPr lang="en-US" dirty="0">
                <a:latin typeface="MS Reference Sans Serif" pitchFamily="34" charset="0"/>
              </a:rPr>
              <a:t> </a:t>
            </a:r>
            <a:r>
              <a:rPr lang="en-US" dirty="0" err="1">
                <a:latin typeface="MS Reference Sans Serif" pitchFamily="34" charset="0"/>
              </a:rPr>
              <a:t>tahun</a:t>
            </a:r>
            <a:r>
              <a:rPr lang="en-US" dirty="0">
                <a:latin typeface="MS Reference Sans Serif" pitchFamily="34" charset="0"/>
              </a:rPr>
              <a:t> 1707 </a:t>
            </a:r>
            <a:r>
              <a:rPr lang="en-US" dirty="0" err="1">
                <a:latin typeface="MS Reference Sans Serif" pitchFamily="34" charset="0"/>
              </a:rPr>
              <a:t>dan</a:t>
            </a:r>
            <a:r>
              <a:rPr lang="en-US" dirty="0">
                <a:latin typeface="MS Reference Sans Serif" pitchFamily="34" charset="0"/>
              </a:rPr>
              <a:t> </a:t>
            </a:r>
            <a:r>
              <a:rPr lang="en-US" dirty="0" err="1">
                <a:latin typeface="MS Reference Sans Serif" pitchFamily="34" charset="0"/>
              </a:rPr>
              <a:t>mulai</a:t>
            </a:r>
            <a:r>
              <a:rPr lang="en-US" dirty="0">
                <a:latin typeface="MS Reference Sans Serif" pitchFamily="34" charset="0"/>
              </a:rPr>
              <a:t> </a:t>
            </a:r>
            <a:r>
              <a:rPr lang="en-US" dirty="0" err="1">
                <a:latin typeface="MS Reference Sans Serif" pitchFamily="34" charset="0"/>
              </a:rPr>
              <a:t>menghasilkan</a:t>
            </a:r>
            <a:r>
              <a:rPr lang="en-US" dirty="0">
                <a:latin typeface="MS Reference Sans Serif" pitchFamily="34" charset="0"/>
              </a:rPr>
              <a:t> </a:t>
            </a:r>
            <a:r>
              <a:rPr lang="en-US" dirty="0" err="1">
                <a:latin typeface="MS Reference Sans Serif" pitchFamily="34" charset="0"/>
              </a:rPr>
              <a:t>pada</a:t>
            </a:r>
            <a:r>
              <a:rPr lang="en-US" dirty="0">
                <a:latin typeface="MS Reference Sans Serif" pitchFamily="34" charset="0"/>
              </a:rPr>
              <a:t> </a:t>
            </a:r>
            <a:r>
              <a:rPr lang="en-US" dirty="0" err="1">
                <a:latin typeface="MS Reference Sans Serif" pitchFamily="34" charset="0"/>
              </a:rPr>
              <a:t>tahun</a:t>
            </a:r>
            <a:r>
              <a:rPr lang="en-US" dirty="0">
                <a:latin typeface="MS Reference Sans Serif" pitchFamily="34" charset="0"/>
              </a:rPr>
              <a:t> 1711. </a:t>
            </a:r>
            <a:r>
              <a:rPr lang="en-US" dirty="0" err="1">
                <a:latin typeface="MS Reference Sans Serif" pitchFamily="34" charset="0"/>
              </a:rPr>
              <a:t>Diversifikasi</a:t>
            </a:r>
            <a:r>
              <a:rPr lang="en-US" dirty="0">
                <a:latin typeface="MS Reference Sans Serif" pitchFamily="34" charset="0"/>
              </a:rPr>
              <a:t> </a:t>
            </a:r>
            <a:r>
              <a:rPr lang="en-US" dirty="0" err="1">
                <a:latin typeface="MS Reference Sans Serif" pitchFamily="34" charset="0"/>
              </a:rPr>
              <a:t>tanaman</a:t>
            </a:r>
            <a:r>
              <a:rPr lang="en-US" dirty="0">
                <a:latin typeface="MS Reference Sans Serif" pitchFamily="34" charset="0"/>
              </a:rPr>
              <a:t> </a:t>
            </a:r>
            <a:r>
              <a:rPr lang="en-US" dirty="0" err="1">
                <a:latin typeface="MS Reference Sans Serif" pitchFamily="34" charset="0"/>
              </a:rPr>
              <a:t>serta</a:t>
            </a:r>
            <a:r>
              <a:rPr lang="en-US" dirty="0">
                <a:latin typeface="MS Reference Sans Serif" pitchFamily="34" charset="0"/>
              </a:rPr>
              <a:t> </a:t>
            </a:r>
            <a:r>
              <a:rPr lang="en-US" dirty="0" err="1">
                <a:latin typeface="MS Reference Sans Serif" pitchFamily="34" charset="0"/>
              </a:rPr>
              <a:t>kegiatan</a:t>
            </a:r>
            <a:r>
              <a:rPr lang="en-US" dirty="0">
                <a:latin typeface="MS Reference Sans Serif" pitchFamily="34" charset="0"/>
              </a:rPr>
              <a:t> </a:t>
            </a:r>
            <a:r>
              <a:rPr lang="en-US" dirty="0" err="1">
                <a:latin typeface="MS Reference Sans Serif" pitchFamily="34" charset="0"/>
              </a:rPr>
              <a:t>menanam</a:t>
            </a:r>
            <a:r>
              <a:rPr lang="en-US" dirty="0">
                <a:latin typeface="MS Reference Sans Serif" pitchFamily="34" charset="0"/>
              </a:rPr>
              <a:t> </a:t>
            </a:r>
            <a:r>
              <a:rPr lang="en-US" dirty="0" err="1">
                <a:latin typeface="MS Reference Sans Serif" pitchFamily="34" charset="0"/>
              </a:rPr>
              <a:t>sendiri</a:t>
            </a:r>
            <a:r>
              <a:rPr lang="en-US" dirty="0">
                <a:latin typeface="MS Reference Sans Serif" pitchFamily="34" charset="0"/>
              </a:rPr>
              <a:t> </a:t>
            </a:r>
            <a:r>
              <a:rPr lang="en-US" dirty="0" err="1">
                <a:latin typeface="MS Reference Sans Serif" pitchFamily="34" charset="0"/>
              </a:rPr>
              <a:t>merupakan</a:t>
            </a:r>
            <a:r>
              <a:rPr lang="en-US" dirty="0">
                <a:latin typeface="MS Reference Sans Serif" pitchFamily="34" charset="0"/>
              </a:rPr>
              <a:t> </a:t>
            </a:r>
            <a:r>
              <a:rPr lang="en-US" dirty="0" err="1">
                <a:latin typeface="MS Reference Sans Serif" pitchFamily="34" charset="0"/>
              </a:rPr>
              <a:t>kebijakan</a:t>
            </a:r>
            <a:r>
              <a:rPr lang="en-US" dirty="0">
                <a:latin typeface="MS Reference Sans Serif" pitchFamily="34" charset="0"/>
              </a:rPr>
              <a:t> </a:t>
            </a:r>
            <a:r>
              <a:rPr lang="en-US" dirty="0" err="1">
                <a:latin typeface="MS Reference Sans Serif" pitchFamily="34" charset="0"/>
              </a:rPr>
              <a:t>investasi</a:t>
            </a:r>
            <a:r>
              <a:rPr lang="en-US" dirty="0">
                <a:latin typeface="MS Reference Sans Serif" pitchFamily="34" charset="0"/>
              </a:rPr>
              <a:t> </a:t>
            </a:r>
            <a:r>
              <a:rPr lang="en-US" dirty="0" err="1">
                <a:latin typeface="MS Reference Sans Serif" pitchFamily="34" charset="0"/>
              </a:rPr>
              <a:t>baru</a:t>
            </a:r>
            <a:r>
              <a:rPr lang="en-US" dirty="0">
                <a:latin typeface="MS Reference Sans Serif" pitchFamily="34" charset="0"/>
              </a:rPr>
              <a:t> yang </a:t>
            </a:r>
            <a:r>
              <a:rPr lang="en-US" dirty="0" err="1">
                <a:latin typeface="MS Reference Sans Serif" pitchFamily="34" charset="0"/>
              </a:rPr>
              <a:t>dilakukan</a:t>
            </a:r>
            <a:r>
              <a:rPr lang="en-US" dirty="0">
                <a:latin typeface="MS Reference Sans Serif" pitchFamily="34" charset="0"/>
              </a:rPr>
              <a:t> </a:t>
            </a:r>
            <a:r>
              <a:rPr lang="en-US" dirty="0" err="1">
                <a:latin typeface="MS Reference Sans Serif" pitchFamily="34" charset="0"/>
              </a:rPr>
              <a:t>oleh</a:t>
            </a:r>
            <a:r>
              <a:rPr lang="en-US" dirty="0">
                <a:latin typeface="MS Reference Sans Serif" pitchFamily="34" charset="0"/>
              </a:rPr>
              <a:t> </a:t>
            </a:r>
            <a:r>
              <a:rPr lang="en-US" dirty="0" err="1">
                <a:latin typeface="MS Reference Sans Serif" pitchFamily="34" charset="0"/>
              </a:rPr>
              <a:t>Belanda</a:t>
            </a:r>
            <a:r>
              <a:rPr lang="en-US" dirty="0">
                <a:latin typeface="MS Reference Sans Serif" pitchFamily="34" charset="0"/>
              </a:rPr>
              <a:t>. </a:t>
            </a:r>
          </a:p>
          <a:p>
            <a:pPr algn="l">
              <a:buFont typeface="Arial" pitchFamily="34" charset="0"/>
              <a:buChar char="•"/>
            </a:pPr>
            <a:endParaRPr lang="en-US" dirty="0">
              <a:latin typeface="MS Reference Sans Serif" pitchFamily="34" charset="0"/>
            </a:endParaRPr>
          </a:p>
          <a:p>
            <a:pPr algn="l">
              <a:buFont typeface="Arial" pitchFamily="34" charset="0"/>
              <a:buChar char="•"/>
            </a:pPr>
            <a:r>
              <a:rPr lang="en-US" dirty="0" err="1">
                <a:latin typeface="MS Reference Sans Serif" pitchFamily="34" charset="0"/>
              </a:rPr>
              <a:t>Tahun</a:t>
            </a:r>
            <a:r>
              <a:rPr lang="en-US" dirty="0">
                <a:latin typeface="MS Reference Sans Serif" pitchFamily="34" charset="0"/>
              </a:rPr>
              <a:t> 1704-1709, </a:t>
            </a:r>
            <a:r>
              <a:rPr lang="en-US" dirty="0" err="1">
                <a:latin typeface="MS Reference Sans Serif" pitchFamily="34" charset="0"/>
              </a:rPr>
              <a:t>pada</a:t>
            </a:r>
            <a:r>
              <a:rPr lang="en-US" dirty="0">
                <a:latin typeface="MS Reference Sans Serif" pitchFamily="34" charset="0"/>
              </a:rPr>
              <a:t> </a:t>
            </a:r>
            <a:r>
              <a:rPr lang="en-US" dirty="0" err="1">
                <a:latin typeface="MS Reference Sans Serif" pitchFamily="34" charset="0"/>
              </a:rPr>
              <a:t>masa</a:t>
            </a:r>
            <a:r>
              <a:rPr lang="en-US" dirty="0">
                <a:latin typeface="MS Reference Sans Serif" pitchFamily="34" charset="0"/>
              </a:rPr>
              <a:t> </a:t>
            </a:r>
            <a:r>
              <a:rPr lang="en-US" dirty="0" err="1">
                <a:latin typeface="MS Reference Sans Serif" pitchFamily="34" charset="0"/>
              </a:rPr>
              <a:t>Gubernur</a:t>
            </a:r>
            <a:r>
              <a:rPr lang="en-US" dirty="0">
                <a:latin typeface="MS Reference Sans Serif" pitchFamily="34" charset="0"/>
              </a:rPr>
              <a:t> </a:t>
            </a:r>
            <a:r>
              <a:rPr lang="en-US" dirty="0" err="1">
                <a:latin typeface="MS Reference Sans Serif" pitchFamily="34" charset="0"/>
              </a:rPr>
              <a:t>Jendral</a:t>
            </a:r>
            <a:r>
              <a:rPr lang="en-US" dirty="0">
                <a:latin typeface="MS Reference Sans Serif" pitchFamily="34" charset="0"/>
              </a:rPr>
              <a:t> Van Hoorn, </a:t>
            </a:r>
            <a:r>
              <a:rPr lang="en-US" dirty="0" err="1">
                <a:latin typeface="MS Reference Sans Serif" pitchFamily="34" charset="0"/>
              </a:rPr>
              <a:t>Belanda</a:t>
            </a:r>
            <a:r>
              <a:rPr lang="en-US" dirty="0">
                <a:latin typeface="MS Reference Sans Serif" pitchFamily="34" charset="0"/>
              </a:rPr>
              <a:t> </a:t>
            </a:r>
            <a:r>
              <a:rPr lang="en-US" dirty="0" err="1">
                <a:latin typeface="MS Reference Sans Serif" pitchFamily="34" charset="0"/>
              </a:rPr>
              <a:t>mulai</a:t>
            </a:r>
            <a:r>
              <a:rPr lang="en-US" dirty="0">
                <a:latin typeface="MS Reference Sans Serif" pitchFamily="34" charset="0"/>
              </a:rPr>
              <a:t> </a:t>
            </a:r>
            <a:r>
              <a:rPr lang="en-US" dirty="0" err="1">
                <a:latin typeface="MS Reference Sans Serif" pitchFamily="34" charset="0"/>
              </a:rPr>
              <a:t>memberlakukan</a:t>
            </a:r>
            <a:r>
              <a:rPr lang="en-US" dirty="0">
                <a:latin typeface="MS Reference Sans Serif" pitchFamily="34" charset="0"/>
              </a:rPr>
              <a:t> </a:t>
            </a:r>
            <a:r>
              <a:rPr lang="en-US" dirty="0" err="1">
                <a:latin typeface="MS Reference Sans Serif" pitchFamily="34" charset="0"/>
              </a:rPr>
              <a:t>tidak</a:t>
            </a:r>
            <a:r>
              <a:rPr lang="en-US" dirty="0">
                <a:latin typeface="MS Reference Sans Serif" pitchFamily="34" charset="0"/>
              </a:rPr>
              <a:t> </a:t>
            </a:r>
            <a:r>
              <a:rPr lang="en-US" dirty="0" err="1">
                <a:latin typeface="MS Reference Sans Serif" pitchFamily="34" charset="0"/>
              </a:rPr>
              <a:t>hanya</a:t>
            </a:r>
            <a:r>
              <a:rPr lang="en-US" dirty="0">
                <a:latin typeface="MS Reference Sans Serif" pitchFamily="34" charset="0"/>
              </a:rPr>
              <a:t> </a:t>
            </a:r>
            <a:r>
              <a:rPr lang="en-US" dirty="0" err="1">
                <a:latin typeface="MS Reference Sans Serif" pitchFamily="34" charset="0"/>
              </a:rPr>
              <a:t>hukum</a:t>
            </a:r>
            <a:r>
              <a:rPr lang="en-US" dirty="0">
                <a:latin typeface="MS Reference Sans Serif" pitchFamily="34" charset="0"/>
              </a:rPr>
              <a:t> </a:t>
            </a:r>
            <a:r>
              <a:rPr lang="en-US" dirty="0" err="1">
                <a:latin typeface="MS Reference Sans Serif" pitchFamily="34" charset="0"/>
              </a:rPr>
              <a:t>Belanda</a:t>
            </a:r>
            <a:r>
              <a:rPr lang="en-US" dirty="0">
                <a:latin typeface="MS Reference Sans Serif" pitchFamily="34" charset="0"/>
              </a:rPr>
              <a:t> </a:t>
            </a:r>
            <a:r>
              <a:rPr lang="en-US" dirty="0" err="1">
                <a:latin typeface="MS Reference Sans Serif" pitchFamily="34" charset="0"/>
              </a:rPr>
              <a:t>tetapi</a:t>
            </a:r>
            <a:r>
              <a:rPr lang="en-US" dirty="0">
                <a:latin typeface="MS Reference Sans Serif" pitchFamily="34" charset="0"/>
              </a:rPr>
              <a:t> </a:t>
            </a:r>
            <a:r>
              <a:rPr lang="en-US" dirty="0" err="1">
                <a:latin typeface="MS Reference Sans Serif" pitchFamily="34" charset="0"/>
              </a:rPr>
              <a:t>juga</a:t>
            </a:r>
            <a:r>
              <a:rPr lang="en-US" dirty="0">
                <a:latin typeface="MS Reference Sans Serif" pitchFamily="34" charset="0"/>
              </a:rPr>
              <a:t> </a:t>
            </a:r>
            <a:r>
              <a:rPr lang="en-US" dirty="0" err="1">
                <a:latin typeface="MS Reference Sans Serif" pitchFamily="34" charset="0"/>
              </a:rPr>
              <a:t>ketentuan</a:t>
            </a:r>
            <a:r>
              <a:rPr lang="en-US" dirty="0">
                <a:latin typeface="MS Reference Sans Serif" pitchFamily="34" charset="0"/>
              </a:rPr>
              <a:t> – </a:t>
            </a:r>
            <a:r>
              <a:rPr lang="en-US" dirty="0" err="1">
                <a:latin typeface="MS Reference Sans Serif" pitchFamily="34" charset="0"/>
              </a:rPr>
              <a:t>ketentuan</a:t>
            </a:r>
            <a:r>
              <a:rPr lang="en-US" dirty="0">
                <a:latin typeface="MS Reference Sans Serif" pitchFamily="34" charset="0"/>
              </a:rPr>
              <a:t> </a:t>
            </a:r>
            <a:r>
              <a:rPr lang="en-US" dirty="0" err="1">
                <a:latin typeface="MS Reference Sans Serif" pitchFamily="34" charset="0"/>
              </a:rPr>
              <a:t>Hukum</a:t>
            </a:r>
            <a:r>
              <a:rPr lang="en-US" dirty="0">
                <a:latin typeface="MS Reference Sans Serif" pitchFamily="34" charset="0"/>
              </a:rPr>
              <a:t> </a:t>
            </a:r>
            <a:r>
              <a:rPr lang="en-US" dirty="0" err="1">
                <a:latin typeface="MS Reference Sans Serif" pitchFamily="34" charset="0"/>
              </a:rPr>
              <a:t>Adat</a:t>
            </a:r>
            <a:r>
              <a:rPr lang="en-US" dirty="0">
                <a:latin typeface="MS Reference Sans Serif" pitchFamily="34" charset="0"/>
              </a:rPr>
              <a:t>. </a:t>
            </a:r>
            <a:r>
              <a:rPr lang="en-US" dirty="0" err="1">
                <a:latin typeface="MS Reference Sans Serif" pitchFamily="34" charset="0"/>
              </a:rPr>
              <a:t>Dengan</a:t>
            </a:r>
            <a:r>
              <a:rPr lang="en-US" dirty="0">
                <a:latin typeface="MS Reference Sans Serif" pitchFamily="34" charset="0"/>
              </a:rPr>
              <a:t> </a:t>
            </a:r>
            <a:r>
              <a:rPr lang="en-US" dirty="0" err="1">
                <a:latin typeface="MS Reference Sans Serif" pitchFamily="34" charset="0"/>
              </a:rPr>
              <a:t>kebijakan</a:t>
            </a:r>
            <a:r>
              <a:rPr lang="en-US" dirty="0">
                <a:latin typeface="MS Reference Sans Serif" pitchFamily="34" charset="0"/>
              </a:rPr>
              <a:t> </a:t>
            </a:r>
            <a:r>
              <a:rPr lang="en-US" dirty="0" err="1">
                <a:latin typeface="MS Reference Sans Serif" pitchFamily="34" charset="0"/>
              </a:rPr>
              <a:t>monopoli</a:t>
            </a:r>
            <a:r>
              <a:rPr lang="en-US" dirty="0">
                <a:latin typeface="MS Reference Sans Serif" pitchFamily="34" charset="0"/>
              </a:rPr>
              <a:t> </a:t>
            </a:r>
            <a:r>
              <a:rPr lang="en-US" dirty="0" err="1">
                <a:latin typeface="MS Reference Sans Serif" pitchFamily="34" charset="0"/>
              </a:rPr>
              <a:t>dan</a:t>
            </a:r>
            <a:r>
              <a:rPr lang="en-US" dirty="0">
                <a:latin typeface="MS Reference Sans Serif" pitchFamily="34" charset="0"/>
              </a:rPr>
              <a:t> </a:t>
            </a:r>
            <a:r>
              <a:rPr lang="en-US" dirty="0" err="1">
                <a:latin typeface="MS Reference Sans Serif" pitchFamily="34" charset="0"/>
              </a:rPr>
              <a:t>pengaturan</a:t>
            </a:r>
            <a:r>
              <a:rPr lang="en-US" dirty="0">
                <a:latin typeface="MS Reference Sans Serif" pitchFamily="34" charset="0"/>
              </a:rPr>
              <a:t> </a:t>
            </a:r>
            <a:r>
              <a:rPr lang="en-US" dirty="0" err="1">
                <a:latin typeface="MS Reference Sans Serif" pitchFamily="34" charset="0"/>
              </a:rPr>
              <a:t>produksi</a:t>
            </a:r>
            <a:r>
              <a:rPr lang="en-US" dirty="0">
                <a:latin typeface="MS Reference Sans Serif" pitchFamily="34" charset="0"/>
              </a:rPr>
              <a:t>, </a:t>
            </a:r>
            <a:r>
              <a:rPr lang="en-US" dirty="0" err="1">
                <a:latin typeface="MS Reference Sans Serif" pitchFamily="34" charset="0"/>
              </a:rPr>
              <a:t>bangsa</a:t>
            </a:r>
            <a:r>
              <a:rPr lang="en-US" dirty="0">
                <a:latin typeface="MS Reference Sans Serif" pitchFamily="34" charset="0"/>
              </a:rPr>
              <a:t> Indonesia </a:t>
            </a:r>
            <a:r>
              <a:rPr lang="en-US" dirty="0" err="1">
                <a:latin typeface="MS Reference Sans Serif" pitchFamily="34" charset="0"/>
              </a:rPr>
              <a:t>memperoleh</a:t>
            </a:r>
            <a:r>
              <a:rPr lang="en-US" dirty="0">
                <a:latin typeface="MS Reference Sans Serif" pitchFamily="34" charset="0"/>
              </a:rPr>
              <a:t> </a:t>
            </a:r>
            <a:r>
              <a:rPr lang="en-US" dirty="0" err="1">
                <a:latin typeface="MS Reference Sans Serif" pitchFamily="34" charset="0"/>
              </a:rPr>
              <a:t>kesan</a:t>
            </a:r>
            <a:r>
              <a:rPr lang="en-US" dirty="0">
                <a:latin typeface="MS Reference Sans Serif" pitchFamily="34" charset="0"/>
              </a:rPr>
              <a:t>, </a:t>
            </a:r>
            <a:r>
              <a:rPr lang="en-US" dirty="0" err="1">
                <a:latin typeface="MS Reference Sans Serif" pitchFamily="34" charset="0"/>
              </a:rPr>
              <a:t>monopoli</a:t>
            </a:r>
            <a:r>
              <a:rPr lang="en-US" dirty="0">
                <a:latin typeface="MS Reference Sans Serif" pitchFamily="34" charset="0"/>
              </a:rPr>
              <a:t> </a:t>
            </a:r>
            <a:r>
              <a:rPr lang="en-US" dirty="0" err="1">
                <a:latin typeface="MS Reference Sans Serif" pitchFamily="34" charset="0"/>
              </a:rPr>
              <a:t>diasosiasikan</a:t>
            </a:r>
            <a:r>
              <a:rPr lang="en-US" dirty="0">
                <a:latin typeface="MS Reference Sans Serif" pitchFamily="34" charset="0"/>
              </a:rPr>
              <a:t> </a:t>
            </a:r>
            <a:r>
              <a:rPr lang="en-US" dirty="0" err="1">
                <a:latin typeface="MS Reference Sans Serif" pitchFamily="34" charset="0"/>
              </a:rPr>
              <a:t>dengan</a:t>
            </a:r>
            <a:r>
              <a:rPr lang="en-US" dirty="0">
                <a:latin typeface="MS Reference Sans Serif" pitchFamily="34" charset="0"/>
              </a:rPr>
              <a:t> </a:t>
            </a:r>
            <a:r>
              <a:rPr lang="en-US" dirty="0" err="1">
                <a:latin typeface="MS Reference Sans Serif" pitchFamily="34" charset="0"/>
              </a:rPr>
              <a:t>hukum</a:t>
            </a:r>
            <a:r>
              <a:rPr lang="en-US" dirty="0">
                <a:latin typeface="MS Reference Sans Serif" pitchFamily="34" charset="0"/>
              </a:rPr>
              <a:t>, </a:t>
            </a:r>
            <a:r>
              <a:rPr lang="en-US" dirty="0" err="1">
                <a:latin typeface="MS Reference Sans Serif" pitchFamily="34" charset="0"/>
              </a:rPr>
              <a:t>monopoli</a:t>
            </a:r>
            <a:r>
              <a:rPr lang="en-US" dirty="0">
                <a:latin typeface="MS Reference Sans Serif" pitchFamily="34" charset="0"/>
              </a:rPr>
              <a:t> </a:t>
            </a:r>
            <a:r>
              <a:rPr lang="en-US" dirty="0" err="1">
                <a:latin typeface="MS Reference Sans Serif" pitchFamily="34" charset="0"/>
              </a:rPr>
              <a:t>diasosiasikan</a:t>
            </a:r>
            <a:r>
              <a:rPr lang="en-US" dirty="0">
                <a:latin typeface="MS Reference Sans Serif" pitchFamily="34" charset="0"/>
              </a:rPr>
              <a:t> </a:t>
            </a:r>
            <a:r>
              <a:rPr lang="en-US" dirty="0" err="1">
                <a:latin typeface="MS Reference Sans Serif" pitchFamily="34" charset="0"/>
              </a:rPr>
              <a:t>dengan</a:t>
            </a:r>
            <a:r>
              <a:rPr lang="en-US" dirty="0">
                <a:latin typeface="MS Reference Sans Serif" pitchFamily="34" charset="0"/>
              </a:rPr>
              <a:t> modal </a:t>
            </a:r>
            <a:r>
              <a:rPr lang="en-US" dirty="0" err="1">
                <a:latin typeface="MS Reference Sans Serif" pitchFamily="34" charset="0"/>
              </a:rPr>
              <a:t>asing</a:t>
            </a:r>
            <a:r>
              <a:rPr lang="en-US" dirty="0">
                <a:latin typeface="MS Reference Sans Serif" pitchFamily="34" charset="0"/>
              </a:rPr>
              <a:t>, </a:t>
            </a:r>
            <a:r>
              <a:rPr lang="en-US" dirty="0" err="1">
                <a:latin typeface="MS Reference Sans Serif" pitchFamily="34" charset="0"/>
              </a:rPr>
              <a:t>dan</a:t>
            </a:r>
            <a:r>
              <a:rPr lang="en-US" dirty="0">
                <a:latin typeface="MS Reference Sans Serif" pitchFamily="34" charset="0"/>
              </a:rPr>
              <a:t> </a:t>
            </a:r>
            <a:r>
              <a:rPr lang="en-US" dirty="0" err="1">
                <a:latin typeface="MS Reference Sans Serif" pitchFamily="34" charset="0"/>
              </a:rPr>
              <a:t>monopoli</a:t>
            </a:r>
            <a:r>
              <a:rPr lang="en-US" dirty="0">
                <a:latin typeface="MS Reference Sans Serif" pitchFamily="34" charset="0"/>
              </a:rPr>
              <a:t> </a:t>
            </a:r>
            <a:r>
              <a:rPr lang="en-US" dirty="0" err="1">
                <a:latin typeface="MS Reference Sans Serif" pitchFamily="34" charset="0"/>
              </a:rPr>
              <a:t>diasosiasikan</a:t>
            </a:r>
            <a:r>
              <a:rPr lang="en-US" dirty="0">
                <a:latin typeface="MS Reference Sans Serif" pitchFamily="34" charset="0"/>
              </a:rPr>
              <a:t> </a:t>
            </a:r>
            <a:r>
              <a:rPr lang="en-US" dirty="0" err="1">
                <a:latin typeface="MS Reference Sans Serif" pitchFamily="34" charset="0"/>
              </a:rPr>
              <a:t>dengan</a:t>
            </a:r>
            <a:r>
              <a:rPr lang="en-US" dirty="0">
                <a:latin typeface="MS Reference Sans Serif" pitchFamily="34" charset="0"/>
              </a:rPr>
              <a:t> </a:t>
            </a:r>
            <a:r>
              <a:rPr lang="en-US" dirty="0" err="1">
                <a:latin typeface="MS Reference Sans Serif" pitchFamily="34" charset="0"/>
              </a:rPr>
              <a:t>kemiskinan</a:t>
            </a:r>
            <a:r>
              <a:rPr lang="en-US" dirty="0">
                <a:latin typeface="MS Reference Sans Serif" pitchFamily="34" charset="0"/>
              </a:rPr>
              <a:t> </a:t>
            </a:r>
            <a:r>
              <a:rPr lang="en-US" dirty="0" err="1">
                <a:latin typeface="MS Reference Sans Serif" pitchFamily="34" charset="0"/>
              </a:rPr>
              <a:t>struktural</a:t>
            </a:r>
            <a:r>
              <a:rPr lang="en-US" dirty="0">
                <a:latin typeface="MS Reference Sans Serif" pitchFamily="34" charset="0"/>
              </a:rPr>
              <a:t> </a:t>
            </a:r>
            <a:r>
              <a:rPr lang="en-US" dirty="0" err="1">
                <a:latin typeface="MS Reference Sans Serif" pitchFamily="34" charset="0"/>
              </a:rPr>
              <a:t>bagi</a:t>
            </a:r>
            <a:r>
              <a:rPr lang="en-US" dirty="0">
                <a:latin typeface="MS Reference Sans Serif" pitchFamily="34" charset="0"/>
              </a:rPr>
              <a:t> </a:t>
            </a:r>
            <a:r>
              <a:rPr lang="en-US" dirty="0" err="1">
                <a:latin typeface="MS Reference Sans Serif" pitchFamily="34" charset="0"/>
              </a:rPr>
              <a:t>penduduk</a:t>
            </a:r>
            <a:r>
              <a:rPr lang="en-US" dirty="0">
                <a:latin typeface="MS Reference Sans Serif" pitchFamily="34" charset="0"/>
              </a:rPr>
              <a:t> </a:t>
            </a:r>
            <a:r>
              <a:rPr lang="en-US" dirty="0" err="1">
                <a:latin typeface="MS Reference Sans Serif" pitchFamily="34" charset="0"/>
              </a:rPr>
              <a:t>lokal</a:t>
            </a:r>
            <a:r>
              <a:rPr lang="en-US" dirty="0">
                <a:latin typeface="MS Reference Sans Serif" pitchFamily="34" charset="0"/>
              </a:rPr>
              <a:t>. </a:t>
            </a:r>
          </a:p>
          <a:p>
            <a:pPr algn="l"/>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61950"/>
            <a:ext cx="8229600" cy="4419600"/>
          </a:xfrm>
        </p:spPr>
        <p:txBody>
          <a:bodyPr/>
          <a:lstStyle/>
          <a:p>
            <a:pPr algn="l">
              <a:buFont typeface="Arial" pitchFamily="34" charset="0"/>
              <a:buChar char="•"/>
            </a:pPr>
            <a:r>
              <a:rPr lang="en-US" dirty="0" err="1">
                <a:latin typeface="MS Reference Sans Serif" pitchFamily="34" charset="0"/>
              </a:rPr>
              <a:t>Ketika</a:t>
            </a:r>
            <a:r>
              <a:rPr lang="en-US" dirty="0">
                <a:latin typeface="MS Reference Sans Serif" pitchFamily="34" charset="0"/>
              </a:rPr>
              <a:t> </a:t>
            </a:r>
            <a:r>
              <a:rPr lang="en-US" dirty="0" err="1">
                <a:latin typeface="MS Reference Sans Serif" pitchFamily="34" charset="0"/>
              </a:rPr>
              <a:t>bisnis</a:t>
            </a:r>
            <a:r>
              <a:rPr lang="en-US" dirty="0">
                <a:latin typeface="MS Reference Sans Serif" pitchFamily="34" charset="0"/>
              </a:rPr>
              <a:t> </a:t>
            </a:r>
            <a:r>
              <a:rPr lang="en-US" dirty="0" err="1">
                <a:latin typeface="MS Reference Sans Serif" pitchFamily="34" charset="0"/>
              </a:rPr>
              <a:t>rempah-rempah</a:t>
            </a:r>
            <a:r>
              <a:rPr lang="en-US" dirty="0">
                <a:latin typeface="MS Reference Sans Serif" pitchFamily="34" charset="0"/>
              </a:rPr>
              <a:t> </a:t>
            </a:r>
            <a:r>
              <a:rPr lang="en-US" dirty="0" err="1">
                <a:latin typeface="MS Reference Sans Serif" pitchFamily="34" charset="0"/>
              </a:rPr>
              <a:t>mulai</a:t>
            </a:r>
            <a:r>
              <a:rPr lang="en-US" dirty="0">
                <a:latin typeface="MS Reference Sans Serif" pitchFamily="34" charset="0"/>
              </a:rPr>
              <a:t> </a:t>
            </a:r>
            <a:r>
              <a:rPr lang="en-US" dirty="0" err="1">
                <a:latin typeface="MS Reference Sans Serif" pitchFamily="34" charset="0"/>
              </a:rPr>
              <a:t>mengalami</a:t>
            </a:r>
            <a:r>
              <a:rPr lang="en-US" dirty="0">
                <a:latin typeface="MS Reference Sans Serif" pitchFamily="34" charset="0"/>
              </a:rPr>
              <a:t> </a:t>
            </a:r>
            <a:r>
              <a:rPr lang="en-US" dirty="0" err="1">
                <a:latin typeface="MS Reference Sans Serif" pitchFamily="34" charset="0"/>
              </a:rPr>
              <a:t>kemandulan</a:t>
            </a:r>
            <a:r>
              <a:rPr lang="en-US" dirty="0">
                <a:latin typeface="MS Reference Sans Serif" pitchFamily="34" charset="0"/>
              </a:rPr>
              <a:t>, </a:t>
            </a:r>
            <a:r>
              <a:rPr lang="en-US" dirty="0" err="1">
                <a:latin typeface="MS Reference Sans Serif" pitchFamily="34" charset="0"/>
              </a:rPr>
              <a:t>maka</a:t>
            </a:r>
            <a:r>
              <a:rPr lang="en-US" dirty="0">
                <a:latin typeface="MS Reference Sans Serif" pitchFamily="34" charset="0"/>
              </a:rPr>
              <a:t> </a:t>
            </a:r>
            <a:r>
              <a:rPr lang="en-US" dirty="0" err="1">
                <a:latin typeface="MS Reference Sans Serif" pitchFamily="34" charset="0"/>
              </a:rPr>
              <a:t>pada</a:t>
            </a:r>
            <a:r>
              <a:rPr lang="en-US" dirty="0">
                <a:latin typeface="MS Reference Sans Serif" pitchFamily="34" charset="0"/>
              </a:rPr>
              <a:t> </a:t>
            </a:r>
            <a:r>
              <a:rPr lang="en-US" dirty="0" err="1">
                <a:latin typeface="MS Reference Sans Serif" pitchFamily="34" charset="0"/>
              </a:rPr>
              <a:t>tahun</a:t>
            </a:r>
            <a:r>
              <a:rPr lang="en-US" dirty="0">
                <a:latin typeface="MS Reference Sans Serif" pitchFamily="34" charset="0"/>
              </a:rPr>
              <a:t> 1751, </a:t>
            </a:r>
            <a:r>
              <a:rPr lang="en-US" dirty="0" err="1">
                <a:latin typeface="MS Reference Sans Serif" pitchFamily="34" charset="0"/>
              </a:rPr>
              <a:t>Belanda</a:t>
            </a:r>
            <a:r>
              <a:rPr lang="en-US" dirty="0">
                <a:latin typeface="MS Reference Sans Serif" pitchFamily="34" charset="0"/>
              </a:rPr>
              <a:t> </a:t>
            </a:r>
            <a:r>
              <a:rPr lang="en-US" dirty="0" err="1">
                <a:latin typeface="MS Reference Sans Serif" pitchFamily="34" charset="0"/>
              </a:rPr>
              <a:t>memberlakukan</a:t>
            </a:r>
            <a:r>
              <a:rPr lang="en-US" dirty="0">
                <a:latin typeface="MS Reference Sans Serif" pitchFamily="34" charset="0"/>
              </a:rPr>
              <a:t> </a:t>
            </a:r>
            <a:r>
              <a:rPr lang="en-US" dirty="0" err="1">
                <a:latin typeface="MS Reference Sans Serif" pitchFamily="34" charset="0"/>
              </a:rPr>
              <a:t>suatu</a:t>
            </a:r>
            <a:r>
              <a:rPr lang="en-US" dirty="0">
                <a:latin typeface="MS Reference Sans Serif" pitchFamily="34" charset="0"/>
              </a:rPr>
              <a:t> </a:t>
            </a:r>
            <a:r>
              <a:rPr lang="en-US" dirty="0" err="1">
                <a:latin typeface="MS Reference Sans Serif" pitchFamily="34" charset="0"/>
              </a:rPr>
              <a:t>aturan</a:t>
            </a:r>
            <a:r>
              <a:rPr lang="en-US" dirty="0">
                <a:latin typeface="MS Reference Sans Serif" pitchFamily="34" charset="0"/>
              </a:rPr>
              <a:t> yang </a:t>
            </a:r>
            <a:r>
              <a:rPr lang="en-US" dirty="0" err="1">
                <a:latin typeface="MS Reference Sans Serif" pitchFamily="34" charset="0"/>
              </a:rPr>
              <a:t>disebut</a:t>
            </a:r>
            <a:r>
              <a:rPr lang="en-US" dirty="0">
                <a:latin typeface="MS Reference Sans Serif" pitchFamily="34" charset="0"/>
              </a:rPr>
              <a:t> </a:t>
            </a:r>
            <a:r>
              <a:rPr lang="en-US" dirty="0" err="1">
                <a:latin typeface="MS Reference Sans Serif" pitchFamily="34" charset="0"/>
              </a:rPr>
              <a:t>dengan</a:t>
            </a:r>
            <a:r>
              <a:rPr lang="en-US" dirty="0">
                <a:latin typeface="MS Reference Sans Serif" pitchFamily="34" charset="0"/>
              </a:rPr>
              <a:t> </a:t>
            </a:r>
            <a:r>
              <a:rPr lang="en-US" i="1" dirty="0">
                <a:latin typeface="MS Reference Sans Serif" pitchFamily="34" charset="0"/>
              </a:rPr>
              <a:t>The Rules on Contingents and Forced Deliveries</a:t>
            </a:r>
            <a:r>
              <a:rPr lang="en-US" dirty="0">
                <a:latin typeface="MS Reference Sans Serif" pitchFamily="34" charset="0"/>
              </a:rPr>
              <a:t> yang </a:t>
            </a:r>
            <a:r>
              <a:rPr lang="en-US" dirty="0" err="1">
                <a:latin typeface="MS Reference Sans Serif" pitchFamily="34" charset="0"/>
              </a:rPr>
              <a:t>memaksa</a:t>
            </a:r>
            <a:r>
              <a:rPr lang="en-US" dirty="0">
                <a:latin typeface="MS Reference Sans Serif" pitchFamily="34" charset="0"/>
              </a:rPr>
              <a:t> </a:t>
            </a:r>
            <a:r>
              <a:rPr lang="en-US" dirty="0" err="1">
                <a:latin typeface="MS Reference Sans Serif" pitchFamily="34" charset="0"/>
              </a:rPr>
              <a:t>penduduk</a:t>
            </a:r>
            <a:r>
              <a:rPr lang="en-US" dirty="0">
                <a:latin typeface="MS Reference Sans Serif" pitchFamily="34" charset="0"/>
              </a:rPr>
              <a:t> </a:t>
            </a:r>
            <a:r>
              <a:rPr lang="en-US" dirty="0" err="1">
                <a:latin typeface="MS Reference Sans Serif" pitchFamily="34" charset="0"/>
              </a:rPr>
              <a:t>untuk</a:t>
            </a:r>
            <a:r>
              <a:rPr lang="en-US" dirty="0">
                <a:latin typeface="MS Reference Sans Serif" pitchFamily="34" charset="0"/>
              </a:rPr>
              <a:t> </a:t>
            </a:r>
            <a:r>
              <a:rPr lang="en-US" dirty="0" err="1">
                <a:latin typeface="MS Reference Sans Serif" pitchFamily="34" charset="0"/>
              </a:rPr>
              <a:t>menyerahkan</a:t>
            </a:r>
            <a:r>
              <a:rPr lang="en-US" dirty="0">
                <a:latin typeface="MS Reference Sans Serif" pitchFamily="34" charset="0"/>
              </a:rPr>
              <a:t> </a:t>
            </a:r>
            <a:r>
              <a:rPr lang="en-US" dirty="0" err="1">
                <a:latin typeface="MS Reference Sans Serif" pitchFamily="34" charset="0"/>
              </a:rPr>
              <a:t>sejumlah</a:t>
            </a:r>
            <a:r>
              <a:rPr lang="en-US" dirty="0">
                <a:latin typeface="MS Reference Sans Serif" pitchFamily="34" charset="0"/>
              </a:rPr>
              <a:t> kopi </a:t>
            </a:r>
            <a:r>
              <a:rPr lang="en-US" dirty="0" err="1">
                <a:latin typeface="MS Reference Sans Serif" pitchFamily="34" charset="0"/>
              </a:rPr>
              <a:t>secara</a:t>
            </a:r>
            <a:r>
              <a:rPr lang="en-US" dirty="0">
                <a:latin typeface="MS Reference Sans Serif" pitchFamily="34" charset="0"/>
              </a:rPr>
              <a:t> </a:t>
            </a:r>
            <a:r>
              <a:rPr lang="en-US" dirty="0" err="1">
                <a:latin typeface="MS Reference Sans Serif" pitchFamily="34" charset="0"/>
              </a:rPr>
              <a:t>tahunan</a:t>
            </a:r>
            <a:r>
              <a:rPr lang="en-US" dirty="0">
                <a:latin typeface="MS Reference Sans Serif" pitchFamily="34" charset="0"/>
              </a:rPr>
              <a:t>. </a:t>
            </a:r>
            <a:r>
              <a:rPr lang="en-US" dirty="0" err="1">
                <a:latin typeface="MS Reference Sans Serif" pitchFamily="34" charset="0"/>
              </a:rPr>
              <a:t>Dalam</a:t>
            </a:r>
            <a:r>
              <a:rPr lang="en-US" dirty="0">
                <a:latin typeface="MS Reference Sans Serif" pitchFamily="34" charset="0"/>
              </a:rPr>
              <a:t> </a:t>
            </a:r>
            <a:r>
              <a:rPr lang="en-US" dirty="0" err="1">
                <a:latin typeface="MS Reference Sans Serif" pitchFamily="34" charset="0"/>
              </a:rPr>
              <a:t>perkembangannya</a:t>
            </a:r>
            <a:r>
              <a:rPr lang="en-US" dirty="0">
                <a:latin typeface="MS Reference Sans Serif" pitchFamily="34" charset="0"/>
              </a:rPr>
              <a:t> </a:t>
            </a:r>
            <a:r>
              <a:rPr lang="en-US" dirty="0" err="1">
                <a:latin typeface="MS Reference Sans Serif" pitchFamily="34" charset="0"/>
              </a:rPr>
              <a:t>ketentuan</a:t>
            </a:r>
            <a:r>
              <a:rPr lang="en-US" dirty="0">
                <a:latin typeface="MS Reference Sans Serif" pitchFamily="34" charset="0"/>
              </a:rPr>
              <a:t> </a:t>
            </a:r>
            <a:r>
              <a:rPr lang="en-US" dirty="0" err="1">
                <a:latin typeface="MS Reference Sans Serif" pitchFamily="34" charset="0"/>
              </a:rPr>
              <a:t>tersebut</a:t>
            </a:r>
            <a:r>
              <a:rPr lang="en-US" dirty="0">
                <a:latin typeface="MS Reference Sans Serif" pitchFamily="34" charset="0"/>
              </a:rPr>
              <a:t> </a:t>
            </a:r>
            <a:r>
              <a:rPr lang="en-US" dirty="0" err="1">
                <a:latin typeface="MS Reference Sans Serif" pitchFamily="34" charset="0"/>
              </a:rPr>
              <a:t>tidak</a:t>
            </a:r>
            <a:r>
              <a:rPr lang="en-US" dirty="0">
                <a:latin typeface="MS Reference Sans Serif" pitchFamily="34" charset="0"/>
              </a:rPr>
              <a:t> </a:t>
            </a:r>
            <a:r>
              <a:rPr lang="en-US" dirty="0" err="1">
                <a:latin typeface="MS Reference Sans Serif" pitchFamily="34" charset="0"/>
              </a:rPr>
              <a:t>hanya</a:t>
            </a:r>
            <a:r>
              <a:rPr lang="en-US" dirty="0">
                <a:latin typeface="MS Reference Sans Serif" pitchFamily="34" charset="0"/>
              </a:rPr>
              <a:t> </a:t>
            </a:r>
            <a:r>
              <a:rPr lang="en-US" dirty="0" err="1">
                <a:latin typeface="MS Reference Sans Serif" pitchFamily="34" charset="0"/>
              </a:rPr>
              <a:t>diberlakukan</a:t>
            </a:r>
            <a:r>
              <a:rPr lang="en-US" dirty="0">
                <a:latin typeface="MS Reference Sans Serif" pitchFamily="34" charset="0"/>
              </a:rPr>
              <a:t> </a:t>
            </a:r>
            <a:r>
              <a:rPr lang="en-US" dirty="0" err="1">
                <a:latin typeface="MS Reference Sans Serif" pitchFamily="34" charset="0"/>
              </a:rPr>
              <a:t>terhadap</a:t>
            </a:r>
            <a:r>
              <a:rPr lang="en-US" dirty="0">
                <a:latin typeface="MS Reference Sans Serif" pitchFamily="34" charset="0"/>
              </a:rPr>
              <a:t> kopi, </a:t>
            </a:r>
            <a:r>
              <a:rPr lang="en-US" dirty="0" err="1">
                <a:latin typeface="MS Reference Sans Serif" pitchFamily="34" charset="0"/>
              </a:rPr>
              <a:t>tetapi</a:t>
            </a:r>
            <a:r>
              <a:rPr lang="en-US" dirty="0">
                <a:latin typeface="MS Reference Sans Serif" pitchFamily="34" charset="0"/>
              </a:rPr>
              <a:t> </a:t>
            </a:r>
            <a:r>
              <a:rPr lang="en-US" dirty="0" err="1">
                <a:latin typeface="MS Reference Sans Serif" pitchFamily="34" charset="0"/>
              </a:rPr>
              <a:t>juga</a:t>
            </a:r>
            <a:r>
              <a:rPr lang="en-US" dirty="0">
                <a:latin typeface="MS Reference Sans Serif" pitchFamily="34" charset="0"/>
              </a:rPr>
              <a:t> </a:t>
            </a:r>
            <a:r>
              <a:rPr lang="en-US" dirty="0" err="1">
                <a:latin typeface="MS Reference Sans Serif" pitchFamily="34" charset="0"/>
              </a:rPr>
              <a:t>mencakup</a:t>
            </a:r>
            <a:r>
              <a:rPr lang="en-US" dirty="0">
                <a:latin typeface="MS Reference Sans Serif" pitchFamily="34" charset="0"/>
              </a:rPr>
              <a:t> </a:t>
            </a:r>
            <a:r>
              <a:rPr lang="en-US" dirty="0" err="1">
                <a:latin typeface="MS Reference Sans Serif" pitchFamily="34" charset="0"/>
              </a:rPr>
              <a:t>hasil</a:t>
            </a:r>
            <a:r>
              <a:rPr lang="en-US" dirty="0">
                <a:latin typeface="MS Reference Sans Serif" pitchFamily="34" charset="0"/>
              </a:rPr>
              <a:t> </a:t>
            </a:r>
            <a:r>
              <a:rPr lang="en-US" dirty="0" err="1">
                <a:latin typeface="MS Reference Sans Serif" pitchFamily="34" charset="0"/>
              </a:rPr>
              <a:t>bumi</a:t>
            </a:r>
            <a:r>
              <a:rPr lang="en-US" dirty="0">
                <a:latin typeface="MS Reference Sans Serif" pitchFamily="34" charset="0"/>
              </a:rPr>
              <a:t> </a:t>
            </a:r>
            <a:r>
              <a:rPr lang="en-US" dirty="0" err="1">
                <a:latin typeface="MS Reference Sans Serif" pitchFamily="34" charset="0"/>
              </a:rPr>
              <a:t>seperti</a:t>
            </a:r>
            <a:r>
              <a:rPr lang="en-US" dirty="0">
                <a:latin typeface="MS Reference Sans Serif" pitchFamily="34" charset="0"/>
              </a:rPr>
              <a:t>, indigo, cotton yarn, </a:t>
            </a:r>
            <a:r>
              <a:rPr lang="en-US" dirty="0" err="1">
                <a:latin typeface="MS Reference Sans Serif" pitchFamily="34" charset="0"/>
              </a:rPr>
              <a:t>merica</a:t>
            </a:r>
            <a:r>
              <a:rPr lang="en-US" dirty="0">
                <a:latin typeface="MS Reference Sans Serif" pitchFamily="34" charset="0"/>
              </a:rPr>
              <a:t>, </a:t>
            </a:r>
            <a:r>
              <a:rPr lang="en-US" dirty="0" err="1">
                <a:latin typeface="MS Reference Sans Serif" pitchFamily="34" charset="0"/>
              </a:rPr>
              <a:t>beras</a:t>
            </a:r>
            <a:r>
              <a:rPr lang="en-US" dirty="0">
                <a:latin typeface="MS Reference Sans Serif" pitchFamily="34" charset="0"/>
              </a:rPr>
              <a:t> </a:t>
            </a:r>
            <a:r>
              <a:rPr lang="en-US" dirty="0" err="1">
                <a:latin typeface="MS Reference Sans Serif" pitchFamily="34" charset="0"/>
              </a:rPr>
              <a:t>dan</a:t>
            </a:r>
            <a:r>
              <a:rPr lang="en-US" dirty="0">
                <a:latin typeface="MS Reference Sans Serif" pitchFamily="34" charset="0"/>
              </a:rPr>
              <a:t> </a:t>
            </a:r>
            <a:r>
              <a:rPr lang="en-US" dirty="0" err="1">
                <a:latin typeface="MS Reference Sans Serif" pitchFamily="34" charset="0"/>
              </a:rPr>
              <a:t>gula</a:t>
            </a:r>
            <a:r>
              <a:rPr lang="en-US" dirty="0">
                <a:latin typeface="MS Reference Sans Serif" pitchFamily="34" charset="0"/>
              </a:rPr>
              <a:t>. </a:t>
            </a:r>
            <a:r>
              <a:rPr lang="en-US" dirty="0" err="1">
                <a:latin typeface="MS Reference Sans Serif" pitchFamily="34" charset="0"/>
              </a:rPr>
              <a:t>Ketentuan</a:t>
            </a:r>
            <a:r>
              <a:rPr lang="en-US" dirty="0">
                <a:latin typeface="MS Reference Sans Serif" pitchFamily="34" charset="0"/>
              </a:rPr>
              <a:t> </a:t>
            </a:r>
            <a:r>
              <a:rPr lang="en-US" dirty="0" err="1">
                <a:latin typeface="MS Reference Sans Serif" pitchFamily="34" charset="0"/>
              </a:rPr>
              <a:t>ini</a:t>
            </a:r>
            <a:r>
              <a:rPr lang="en-US" dirty="0">
                <a:latin typeface="MS Reference Sans Serif" pitchFamily="34" charset="0"/>
              </a:rPr>
              <a:t>, yang </a:t>
            </a:r>
            <a:r>
              <a:rPr lang="en-US" dirty="0" err="1">
                <a:latin typeface="MS Reference Sans Serif" pitchFamily="34" charset="0"/>
              </a:rPr>
              <a:t>dilaksanakan</a:t>
            </a:r>
            <a:r>
              <a:rPr lang="en-US" dirty="0">
                <a:latin typeface="MS Reference Sans Serif" pitchFamily="34" charset="0"/>
              </a:rPr>
              <a:t> </a:t>
            </a:r>
            <a:r>
              <a:rPr lang="en-US" dirty="0" err="1">
                <a:latin typeface="MS Reference Sans Serif" pitchFamily="34" charset="0"/>
              </a:rPr>
              <a:t>melalui</a:t>
            </a:r>
            <a:r>
              <a:rPr lang="en-US" dirty="0">
                <a:latin typeface="MS Reference Sans Serif" pitchFamily="34" charset="0"/>
              </a:rPr>
              <a:t> </a:t>
            </a:r>
            <a:r>
              <a:rPr lang="en-US" dirty="0" err="1">
                <a:latin typeface="MS Reference Sans Serif" pitchFamily="34" charset="0"/>
              </a:rPr>
              <a:t>Bupati-Bupati</a:t>
            </a:r>
            <a:r>
              <a:rPr lang="en-US" dirty="0">
                <a:latin typeface="MS Reference Sans Serif" pitchFamily="34" charset="0"/>
              </a:rPr>
              <a:t> </a:t>
            </a:r>
            <a:r>
              <a:rPr lang="en-US" dirty="0" err="1">
                <a:latin typeface="MS Reference Sans Serif" pitchFamily="34" charset="0"/>
              </a:rPr>
              <a:t>pribumiKeputusan</a:t>
            </a:r>
            <a:r>
              <a:rPr lang="en-US" dirty="0">
                <a:latin typeface="MS Reference Sans Serif" pitchFamily="34" charset="0"/>
              </a:rPr>
              <a:t> </a:t>
            </a:r>
            <a:r>
              <a:rPr lang="en-US" dirty="0" err="1">
                <a:latin typeface="MS Reference Sans Serif" pitchFamily="34" charset="0"/>
              </a:rPr>
              <a:t>Belanda</a:t>
            </a:r>
            <a:r>
              <a:rPr lang="en-US" dirty="0">
                <a:latin typeface="MS Reference Sans Serif" pitchFamily="34" charset="0"/>
              </a:rPr>
              <a:t> </a:t>
            </a:r>
            <a:r>
              <a:rPr lang="en-US" dirty="0" err="1">
                <a:latin typeface="MS Reference Sans Serif" pitchFamily="34" charset="0"/>
              </a:rPr>
              <a:t>memberikan</a:t>
            </a:r>
            <a:r>
              <a:rPr lang="en-US" dirty="0">
                <a:latin typeface="MS Reference Sans Serif" pitchFamily="34" charset="0"/>
              </a:rPr>
              <a:t> </a:t>
            </a:r>
            <a:r>
              <a:rPr lang="en-US" dirty="0" err="1">
                <a:latin typeface="MS Reference Sans Serif" pitchFamily="34" charset="0"/>
              </a:rPr>
              <a:t>hak</a:t>
            </a:r>
            <a:r>
              <a:rPr lang="en-US" dirty="0">
                <a:latin typeface="MS Reference Sans Serif" pitchFamily="34" charset="0"/>
              </a:rPr>
              <a:t> </a:t>
            </a:r>
            <a:r>
              <a:rPr lang="en-US" dirty="0" err="1">
                <a:latin typeface="MS Reference Sans Serif" pitchFamily="34" charset="0"/>
              </a:rPr>
              <a:t>kepada</a:t>
            </a:r>
            <a:r>
              <a:rPr lang="en-US" dirty="0">
                <a:latin typeface="MS Reference Sans Serif" pitchFamily="34" charset="0"/>
              </a:rPr>
              <a:t> </a:t>
            </a:r>
            <a:r>
              <a:rPr lang="en-US" dirty="0" err="1">
                <a:latin typeface="MS Reference Sans Serif" pitchFamily="34" charset="0"/>
              </a:rPr>
              <a:t>orang-orang</a:t>
            </a:r>
            <a:r>
              <a:rPr lang="en-US" dirty="0">
                <a:latin typeface="MS Reference Sans Serif" pitchFamily="34" charset="0"/>
              </a:rPr>
              <a:t> China </a:t>
            </a:r>
            <a:r>
              <a:rPr lang="en-US" dirty="0" err="1">
                <a:latin typeface="MS Reference Sans Serif" pitchFamily="34" charset="0"/>
              </a:rPr>
              <a:t>untuk</a:t>
            </a:r>
            <a:r>
              <a:rPr lang="en-US" dirty="0">
                <a:latin typeface="MS Reference Sans Serif" pitchFamily="34" charset="0"/>
              </a:rPr>
              <a:t> </a:t>
            </a:r>
            <a:r>
              <a:rPr lang="en-US" dirty="0" err="1">
                <a:latin typeface="MS Reference Sans Serif" pitchFamily="34" charset="0"/>
              </a:rPr>
              <a:t>menanam</a:t>
            </a:r>
            <a:r>
              <a:rPr lang="en-US" dirty="0">
                <a:latin typeface="MS Reference Sans Serif" pitchFamily="34" charset="0"/>
              </a:rPr>
              <a:t> </a:t>
            </a:r>
            <a:r>
              <a:rPr lang="en-US" dirty="0" err="1">
                <a:latin typeface="MS Reference Sans Serif" pitchFamily="34" charset="0"/>
              </a:rPr>
              <a:t>tebu</a:t>
            </a:r>
            <a:r>
              <a:rPr lang="en-US" dirty="0">
                <a:latin typeface="MS Reference Sans Serif" pitchFamily="34" charset="0"/>
              </a:rPr>
              <a:t> </a:t>
            </a:r>
            <a:r>
              <a:rPr lang="en-US" dirty="0" err="1">
                <a:latin typeface="MS Reference Sans Serif" pitchFamily="34" charset="0"/>
              </a:rPr>
              <a:t>telah</a:t>
            </a:r>
            <a:r>
              <a:rPr lang="en-US" dirty="0">
                <a:latin typeface="MS Reference Sans Serif" pitchFamily="34" charset="0"/>
              </a:rPr>
              <a:t> </a:t>
            </a:r>
            <a:r>
              <a:rPr lang="en-US" dirty="0" err="1">
                <a:latin typeface="MS Reference Sans Serif" pitchFamily="34" charset="0"/>
              </a:rPr>
              <a:t>menimbulkan</a:t>
            </a:r>
            <a:r>
              <a:rPr lang="en-US" dirty="0">
                <a:latin typeface="MS Reference Sans Serif" pitchFamily="34" charset="0"/>
              </a:rPr>
              <a:t> </a:t>
            </a:r>
            <a:r>
              <a:rPr lang="en-US" dirty="0" err="1">
                <a:latin typeface="MS Reference Sans Serif" pitchFamily="34" charset="0"/>
              </a:rPr>
              <a:t>ketidakseimbangan</a:t>
            </a:r>
            <a:r>
              <a:rPr lang="en-US" dirty="0">
                <a:latin typeface="MS Reference Sans Serif" pitchFamily="34" charset="0"/>
              </a:rPr>
              <a:t> </a:t>
            </a:r>
            <a:r>
              <a:rPr lang="en-US" dirty="0" err="1">
                <a:latin typeface="MS Reference Sans Serif" pitchFamily="34" charset="0"/>
              </a:rPr>
              <a:t>kekuatan</a:t>
            </a:r>
            <a:r>
              <a:rPr lang="en-US" dirty="0">
                <a:latin typeface="MS Reference Sans Serif" pitchFamily="34" charset="0"/>
              </a:rPr>
              <a:t> </a:t>
            </a:r>
            <a:r>
              <a:rPr lang="en-US" dirty="0" err="1">
                <a:latin typeface="MS Reference Sans Serif" pitchFamily="34" charset="0"/>
              </a:rPr>
              <a:t>ekonomi</a:t>
            </a:r>
            <a:r>
              <a:rPr lang="en-US" dirty="0">
                <a:latin typeface="MS Reference Sans Serif" pitchFamily="34" charset="0"/>
              </a:rPr>
              <a:t> </a:t>
            </a:r>
            <a:r>
              <a:rPr lang="en-US" dirty="0" err="1">
                <a:latin typeface="MS Reference Sans Serif" pitchFamily="34" charset="0"/>
              </a:rPr>
              <a:t>bagi</a:t>
            </a:r>
            <a:r>
              <a:rPr lang="en-US" dirty="0">
                <a:latin typeface="MS Reference Sans Serif" pitchFamily="34" charset="0"/>
              </a:rPr>
              <a:t> </a:t>
            </a:r>
            <a:r>
              <a:rPr lang="en-US" dirty="0" err="1">
                <a:latin typeface="MS Reference Sans Serif" pitchFamily="34" charset="0"/>
              </a:rPr>
              <a:t>warga</a:t>
            </a:r>
            <a:r>
              <a:rPr lang="en-US" dirty="0">
                <a:latin typeface="MS Reference Sans Serif" pitchFamily="34" charset="0"/>
              </a:rPr>
              <a:t> non-</a:t>
            </a:r>
            <a:r>
              <a:rPr lang="en-US" dirty="0" err="1">
                <a:latin typeface="MS Reference Sans Serif" pitchFamily="34" charset="0"/>
              </a:rPr>
              <a:t>Eropa</a:t>
            </a:r>
            <a:r>
              <a:rPr lang="en-US" dirty="0">
                <a:latin typeface="MS Reference Sans Serif" pitchFamily="34" charset="0"/>
              </a:rPr>
              <a:t> </a:t>
            </a:r>
            <a:r>
              <a:rPr lang="en-US" dirty="0" err="1">
                <a:latin typeface="MS Reference Sans Serif" pitchFamily="34" charset="0"/>
              </a:rPr>
              <a:t>lainnya</a:t>
            </a:r>
            <a:r>
              <a:rPr lang="en-US" dirty="0">
                <a:latin typeface="MS Reference Sans Serif" pitchFamily="34" charset="0"/>
              </a:rPr>
              <a:t>. </a:t>
            </a:r>
            <a:r>
              <a:rPr lang="en-US" dirty="0" err="1">
                <a:latin typeface="MS Reference Sans Serif" pitchFamily="34" charset="0"/>
              </a:rPr>
              <a:t>Kebijakan</a:t>
            </a:r>
            <a:r>
              <a:rPr lang="en-US" dirty="0">
                <a:latin typeface="MS Reference Sans Serif" pitchFamily="34" charset="0"/>
              </a:rPr>
              <a:t> </a:t>
            </a:r>
            <a:r>
              <a:rPr lang="en-US" dirty="0" err="1">
                <a:latin typeface="MS Reference Sans Serif" pitchFamily="34" charset="0"/>
              </a:rPr>
              <a:t>Belanda</a:t>
            </a:r>
            <a:r>
              <a:rPr lang="en-US" dirty="0">
                <a:latin typeface="MS Reference Sans Serif" pitchFamily="34" charset="0"/>
              </a:rPr>
              <a:t> </a:t>
            </a:r>
            <a:r>
              <a:rPr lang="en-US" dirty="0" err="1">
                <a:latin typeface="MS Reference Sans Serif" pitchFamily="34" charset="0"/>
              </a:rPr>
              <a:t>ini</a:t>
            </a:r>
            <a:r>
              <a:rPr lang="en-US" dirty="0">
                <a:latin typeface="MS Reference Sans Serif" pitchFamily="34" charset="0"/>
              </a:rPr>
              <a:t> </a:t>
            </a:r>
            <a:r>
              <a:rPr lang="en-US" dirty="0" err="1">
                <a:latin typeface="MS Reference Sans Serif" pitchFamily="34" charset="0"/>
              </a:rPr>
              <a:t>menghancurkan</a:t>
            </a:r>
            <a:r>
              <a:rPr lang="en-US" dirty="0">
                <a:latin typeface="MS Reference Sans Serif" pitchFamily="34" charset="0"/>
              </a:rPr>
              <a:t> </a:t>
            </a:r>
            <a:r>
              <a:rPr lang="en-US" dirty="0" err="1">
                <a:latin typeface="MS Reference Sans Serif" pitchFamily="34" charset="0"/>
              </a:rPr>
              <a:t>kehidupan</a:t>
            </a:r>
            <a:r>
              <a:rPr lang="en-US" dirty="0">
                <a:latin typeface="MS Reference Sans Serif" pitchFamily="34" charset="0"/>
              </a:rPr>
              <a:t> </a:t>
            </a:r>
            <a:r>
              <a:rPr lang="en-US" dirty="0" err="1">
                <a:latin typeface="MS Reference Sans Serif" pitchFamily="34" charset="0"/>
              </a:rPr>
              <a:t>sosial</a:t>
            </a:r>
            <a:r>
              <a:rPr lang="en-US" dirty="0">
                <a:latin typeface="MS Reference Sans Serif" pitchFamily="34" charset="0"/>
              </a:rPr>
              <a:t> </a:t>
            </a:r>
            <a:r>
              <a:rPr lang="en-US" dirty="0" err="1">
                <a:latin typeface="MS Reference Sans Serif" pitchFamily="34" charset="0"/>
              </a:rPr>
              <a:t>ekonomi</a:t>
            </a:r>
            <a:r>
              <a:rPr lang="en-US" dirty="0">
                <a:latin typeface="MS Reference Sans Serif" pitchFamily="34" charset="0"/>
              </a:rPr>
              <a:t> </a:t>
            </a:r>
            <a:r>
              <a:rPr lang="en-US" dirty="0" err="1">
                <a:latin typeface="MS Reference Sans Serif" pitchFamily="34" charset="0"/>
              </a:rPr>
              <a:t>rakyat</a:t>
            </a:r>
            <a:r>
              <a:rPr lang="en-US" dirty="0">
                <a:latin typeface="MS Reference Sans Serif" pitchFamily="34" charset="0"/>
              </a:rPr>
              <a:t> </a:t>
            </a:r>
            <a:r>
              <a:rPr lang="en-US" dirty="0" err="1">
                <a:latin typeface="MS Reference Sans Serif" pitchFamily="34" charset="0"/>
              </a:rPr>
              <a:t>dan</a:t>
            </a:r>
            <a:r>
              <a:rPr lang="en-US" dirty="0">
                <a:latin typeface="MS Reference Sans Serif" pitchFamily="34" charset="0"/>
              </a:rPr>
              <a:t> </a:t>
            </a:r>
            <a:r>
              <a:rPr lang="en-US" dirty="0" err="1">
                <a:latin typeface="MS Reference Sans Serif" pitchFamily="34" charset="0"/>
              </a:rPr>
              <a:t>juga</a:t>
            </a:r>
            <a:r>
              <a:rPr lang="en-US" dirty="0">
                <a:latin typeface="MS Reference Sans Serif" pitchFamily="34" charset="0"/>
              </a:rPr>
              <a:t> </a:t>
            </a:r>
            <a:r>
              <a:rPr lang="en-US" dirty="0" err="1">
                <a:latin typeface="MS Reference Sans Serif" pitchFamily="34" charset="0"/>
              </a:rPr>
              <a:t>merusak</a:t>
            </a:r>
            <a:r>
              <a:rPr lang="en-US" dirty="0">
                <a:latin typeface="MS Reference Sans Serif" pitchFamily="34" charset="0"/>
              </a:rPr>
              <a:t> </a:t>
            </a:r>
            <a:r>
              <a:rPr lang="en-US" dirty="0" err="1">
                <a:latin typeface="MS Reference Sans Serif" pitchFamily="34" charset="0"/>
              </a:rPr>
              <a:t>keseimbangan</a:t>
            </a:r>
            <a:r>
              <a:rPr lang="en-US" dirty="0">
                <a:latin typeface="MS Reference Sans Serif" pitchFamily="34" charset="0"/>
              </a:rPr>
              <a:t> </a:t>
            </a:r>
            <a:r>
              <a:rPr lang="en-US" dirty="0" err="1">
                <a:latin typeface="MS Reference Sans Serif" pitchFamily="34" charset="0"/>
              </a:rPr>
              <a:t>sosialpolitis</a:t>
            </a:r>
            <a:r>
              <a:rPr lang="en-US" dirty="0">
                <a:latin typeface="MS Reference Sans Serif" pitchFamily="34" charset="0"/>
              </a:rPr>
              <a:t>.  </a:t>
            </a:r>
          </a:p>
          <a:p>
            <a:pPr algn="l"/>
            <a:endParaRPr lang="en-US" dirty="0">
              <a:latin typeface="MS Reference Sans Serif" pitchFamily="34" charset="0"/>
            </a:endParaRPr>
          </a:p>
          <a:p>
            <a:pPr algn="l">
              <a:buFont typeface="Arial" pitchFamily="34" charset="0"/>
              <a:buChar char="•"/>
            </a:pPr>
            <a:r>
              <a:rPr lang="en-US" dirty="0">
                <a:latin typeface="MS Reference Sans Serif" pitchFamily="34" charset="0"/>
              </a:rPr>
              <a:t> Dari </a:t>
            </a:r>
            <a:r>
              <a:rPr lang="en-US" dirty="0" err="1">
                <a:latin typeface="MS Reference Sans Serif" pitchFamily="34" charset="0"/>
              </a:rPr>
              <a:t>perkembangan</a:t>
            </a:r>
            <a:r>
              <a:rPr lang="en-US" dirty="0">
                <a:latin typeface="MS Reference Sans Serif" pitchFamily="34" charset="0"/>
              </a:rPr>
              <a:t> </a:t>
            </a:r>
            <a:r>
              <a:rPr lang="en-US" dirty="0" err="1">
                <a:latin typeface="MS Reference Sans Serif" pitchFamily="34" charset="0"/>
              </a:rPr>
              <a:t>kegiatan</a:t>
            </a:r>
            <a:r>
              <a:rPr lang="en-US" dirty="0">
                <a:latin typeface="MS Reference Sans Serif" pitchFamily="34" charset="0"/>
              </a:rPr>
              <a:t> VOC, </a:t>
            </a:r>
            <a:r>
              <a:rPr lang="en-US" dirty="0" err="1">
                <a:latin typeface="MS Reference Sans Serif" pitchFamily="34" charset="0"/>
              </a:rPr>
              <a:t>tampaknya</a:t>
            </a:r>
            <a:r>
              <a:rPr lang="en-US" dirty="0">
                <a:latin typeface="MS Reference Sans Serif" pitchFamily="34" charset="0"/>
              </a:rPr>
              <a:t> VOC </a:t>
            </a:r>
            <a:r>
              <a:rPr lang="en-US" dirty="0" err="1">
                <a:latin typeface="MS Reference Sans Serif" pitchFamily="34" charset="0"/>
              </a:rPr>
              <a:t>telah</a:t>
            </a:r>
            <a:r>
              <a:rPr lang="en-US" dirty="0">
                <a:latin typeface="MS Reference Sans Serif" pitchFamily="34" charset="0"/>
              </a:rPr>
              <a:t> </a:t>
            </a:r>
            <a:r>
              <a:rPr lang="en-US" dirty="0" err="1">
                <a:latin typeface="MS Reference Sans Serif" pitchFamily="34" charset="0"/>
              </a:rPr>
              <a:t>jauh</a:t>
            </a:r>
            <a:r>
              <a:rPr lang="en-US" dirty="0">
                <a:latin typeface="MS Reference Sans Serif" pitchFamily="34" charset="0"/>
              </a:rPr>
              <a:t> </a:t>
            </a:r>
            <a:r>
              <a:rPr lang="en-US" dirty="0" err="1">
                <a:latin typeface="MS Reference Sans Serif" pitchFamily="34" charset="0"/>
              </a:rPr>
              <a:t>meninggalkan</a:t>
            </a:r>
            <a:r>
              <a:rPr lang="en-US" dirty="0">
                <a:latin typeface="MS Reference Sans Serif" pitchFamily="34" charset="0"/>
              </a:rPr>
              <a:t> </a:t>
            </a:r>
            <a:r>
              <a:rPr lang="en-US" dirty="0" err="1">
                <a:latin typeface="MS Reference Sans Serif" pitchFamily="34" charset="0"/>
              </a:rPr>
              <a:t>prinsip-prinsip</a:t>
            </a:r>
            <a:r>
              <a:rPr lang="en-US" dirty="0">
                <a:latin typeface="MS Reference Sans Serif" pitchFamily="34" charset="0"/>
              </a:rPr>
              <a:t> </a:t>
            </a:r>
            <a:r>
              <a:rPr lang="en-US" dirty="0" err="1">
                <a:latin typeface="MS Reference Sans Serif" pitchFamily="34" charset="0"/>
              </a:rPr>
              <a:t>usaha</a:t>
            </a:r>
            <a:r>
              <a:rPr lang="en-US" dirty="0">
                <a:latin typeface="MS Reference Sans Serif" pitchFamily="34" charset="0"/>
              </a:rPr>
              <a:t> </a:t>
            </a:r>
            <a:r>
              <a:rPr lang="en-US" dirty="0" err="1">
                <a:latin typeface="MS Reference Sans Serif" pitchFamily="34" charset="0"/>
              </a:rPr>
              <a:t>dan</a:t>
            </a:r>
            <a:r>
              <a:rPr lang="en-US" dirty="0">
                <a:latin typeface="MS Reference Sans Serif" pitchFamily="34" charset="0"/>
              </a:rPr>
              <a:t> </a:t>
            </a:r>
            <a:r>
              <a:rPr lang="en-US" dirty="0" err="1">
                <a:latin typeface="MS Reference Sans Serif" pitchFamily="34" charset="0"/>
              </a:rPr>
              <a:t>sebaliknya</a:t>
            </a:r>
            <a:r>
              <a:rPr lang="en-US" dirty="0">
                <a:latin typeface="MS Reference Sans Serif" pitchFamily="34" charset="0"/>
              </a:rPr>
              <a:t> </a:t>
            </a:r>
            <a:r>
              <a:rPr lang="en-US" dirty="0" err="1">
                <a:latin typeface="MS Reference Sans Serif" pitchFamily="34" charset="0"/>
              </a:rPr>
              <a:t>lebih</a:t>
            </a:r>
            <a:r>
              <a:rPr lang="en-US" dirty="0">
                <a:latin typeface="MS Reference Sans Serif" pitchFamily="34" charset="0"/>
              </a:rPr>
              <a:t> </a:t>
            </a:r>
            <a:r>
              <a:rPr lang="en-US" dirty="0" err="1">
                <a:latin typeface="MS Reference Sans Serif" pitchFamily="34" charset="0"/>
              </a:rPr>
              <a:t>menggunakan</a:t>
            </a:r>
            <a:r>
              <a:rPr lang="en-US" dirty="0">
                <a:latin typeface="MS Reference Sans Serif" pitchFamily="34" charset="0"/>
              </a:rPr>
              <a:t> </a:t>
            </a:r>
            <a:r>
              <a:rPr lang="en-US" dirty="0" err="1">
                <a:latin typeface="MS Reference Sans Serif" pitchFamily="34" charset="0"/>
              </a:rPr>
              <a:t>pendekatan</a:t>
            </a:r>
            <a:r>
              <a:rPr lang="en-US" dirty="0">
                <a:latin typeface="MS Reference Sans Serif" pitchFamily="34" charset="0"/>
              </a:rPr>
              <a:t> </a:t>
            </a:r>
            <a:r>
              <a:rPr lang="en-US" dirty="0" err="1">
                <a:latin typeface="MS Reference Sans Serif" pitchFamily="34" charset="0"/>
              </a:rPr>
              <a:t>kekuasaan</a:t>
            </a:r>
            <a:r>
              <a:rPr lang="en-US" dirty="0">
                <a:latin typeface="MS Reference Sans Serif" pitchFamily="34" charset="0"/>
              </a:rPr>
              <a:t> </a:t>
            </a:r>
            <a:r>
              <a:rPr lang="en-US" dirty="0" err="1">
                <a:latin typeface="MS Reference Sans Serif" pitchFamily="34" charset="0"/>
              </a:rPr>
              <a:t>militer</a:t>
            </a:r>
            <a:r>
              <a:rPr lang="en-US" dirty="0">
                <a:latin typeface="MS Reference Sans Serif" pitchFamily="34" charset="0"/>
              </a:rPr>
              <a:t> </a:t>
            </a:r>
            <a:r>
              <a:rPr lang="en-US" dirty="0" err="1">
                <a:latin typeface="MS Reference Sans Serif" pitchFamily="34" charset="0"/>
              </a:rPr>
              <a:t>dalam</a:t>
            </a:r>
            <a:r>
              <a:rPr lang="en-US" dirty="0">
                <a:latin typeface="MS Reference Sans Serif" pitchFamily="34" charset="0"/>
              </a:rPr>
              <a:t> </a:t>
            </a:r>
            <a:r>
              <a:rPr lang="en-US" dirty="0" err="1">
                <a:latin typeface="MS Reference Sans Serif" pitchFamily="34" charset="0"/>
              </a:rPr>
              <a:t>menegakkan</a:t>
            </a:r>
            <a:r>
              <a:rPr lang="en-US" dirty="0">
                <a:latin typeface="MS Reference Sans Serif" pitchFamily="34" charset="0"/>
              </a:rPr>
              <a:t> </a:t>
            </a:r>
            <a:r>
              <a:rPr lang="en-US" dirty="0" err="1">
                <a:latin typeface="MS Reference Sans Serif" pitchFamily="34" charset="0"/>
              </a:rPr>
              <a:t>aturan</a:t>
            </a:r>
            <a:r>
              <a:rPr lang="en-US" dirty="0">
                <a:latin typeface="MS Reference Sans Serif" pitchFamily="34" charset="0"/>
              </a:rPr>
              <a:t> yang </a:t>
            </a:r>
            <a:r>
              <a:rPr lang="en-US" dirty="0" err="1">
                <a:latin typeface="MS Reference Sans Serif" pitchFamily="34" charset="0"/>
              </a:rPr>
              <a:t>menjamin</a:t>
            </a:r>
            <a:r>
              <a:rPr lang="en-US" dirty="0">
                <a:latin typeface="MS Reference Sans Serif" pitchFamily="34" charset="0"/>
              </a:rPr>
              <a:t> </a:t>
            </a:r>
            <a:r>
              <a:rPr lang="en-US" dirty="0" err="1">
                <a:latin typeface="MS Reference Sans Serif" pitchFamily="34" charset="0"/>
              </a:rPr>
              <a:t>keuntungan</a:t>
            </a:r>
            <a:r>
              <a:rPr lang="en-US" dirty="0">
                <a:latin typeface="MS Reference Sans Serif" pitchFamily="34" charset="0"/>
              </a:rPr>
              <a:t> </a:t>
            </a:r>
            <a:r>
              <a:rPr lang="en-US" dirty="0" err="1">
                <a:latin typeface="MS Reference Sans Serif" pitchFamily="34" charset="0"/>
              </a:rPr>
              <a:t>sebesar-besarnya</a:t>
            </a:r>
            <a:r>
              <a:rPr lang="en-US" dirty="0">
                <a:latin typeface="MS Reference Sans Serif" pitchFamily="34" charset="0"/>
              </a:rPr>
              <a:t>. </a:t>
            </a:r>
            <a:r>
              <a:rPr lang="en-US" dirty="0" err="1">
                <a:latin typeface="MS Reference Sans Serif" pitchFamily="34" charset="0"/>
              </a:rPr>
              <a:t>Namun</a:t>
            </a:r>
            <a:r>
              <a:rPr lang="en-US" dirty="0">
                <a:latin typeface="MS Reference Sans Serif" pitchFamily="34" charset="0"/>
              </a:rPr>
              <a:t> </a:t>
            </a:r>
            <a:r>
              <a:rPr lang="en-US" dirty="0" err="1">
                <a:latin typeface="MS Reference Sans Serif" pitchFamily="34" charset="0"/>
              </a:rPr>
              <a:t>pada</a:t>
            </a:r>
            <a:r>
              <a:rPr lang="en-US" dirty="0">
                <a:latin typeface="MS Reference Sans Serif" pitchFamily="34" charset="0"/>
              </a:rPr>
              <a:t> </a:t>
            </a:r>
            <a:r>
              <a:rPr lang="en-US" dirty="0" err="1">
                <a:latin typeface="MS Reference Sans Serif" pitchFamily="34" charset="0"/>
              </a:rPr>
              <a:t>akhirnya</a:t>
            </a:r>
            <a:r>
              <a:rPr lang="en-US" dirty="0">
                <a:latin typeface="MS Reference Sans Serif" pitchFamily="34" charset="0"/>
              </a:rPr>
              <a:t> </a:t>
            </a:r>
            <a:r>
              <a:rPr lang="en-US" dirty="0" err="1">
                <a:latin typeface="MS Reference Sans Serif" pitchFamily="34" charset="0"/>
              </a:rPr>
              <a:t>pada</a:t>
            </a:r>
            <a:r>
              <a:rPr lang="en-US" dirty="0">
                <a:latin typeface="MS Reference Sans Serif" pitchFamily="34" charset="0"/>
              </a:rPr>
              <a:t> </a:t>
            </a:r>
            <a:r>
              <a:rPr lang="en-US" dirty="0" err="1">
                <a:latin typeface="MS Reference Sans Serif" pitchFamily="34" charset="0"/>
              </a:rPr>
              <a:t>tahun</a:t>
            </a:r>
            <a:r>
              <a:rPr lang="en-US" dirty="0">
                <a:latin typeface="MS Reference Sans Serif" pitchFamily="34" charset="0"/>
              </a:rPr>
              <a:t> 1799, VOC </a:t>
            </a:r>
            <a:r>
              <a:rPr lang="en-US" dirty="0" err="1">
                <a:latin typeface="MS Reference Sans Serif" pitchFamily="34" charset="0"/>
              </a:rPr>
              <a:t>mulai</a:t>
            </a:r>
            <a:r>
              <a:rPr lang="en-US" dirty="0">
                <a:latin typeface="MS Reference Sans Serif" pitchFamily="34" charset="0"/>
              </a:rPr>
              <a:t> </a:t>
            </a:r>
            <a:r>
              <a:rPr lang="en-US" dirty="0" err="1">
                <a:latin typeface="MS Reference Sans Serif" pitchFamily="34" charset="0"/>
              </a:rPr>
              <a:t>mengalami</a:t>
            </a:r>
            <a:r>
              <a:rPr lang="en-US" dirty="0">
                <a:latin typeface="MS Reference Sans Serif" pitchFamily="34" charset="0"/>
              </a:rPr>
              <a:t> </a:t>
            </a:r>
            <a:r>
              <a:rPr lang="en-US" dirty="0" err="1">
                <a:latin typeface="MS Reference Sans Serif" pitchFamily="34" charset="0"/>
              </a:rPr>
              <a:t>kemunduran</a:t>
            </a:r>
            <a:r>
              <a:rPr lang="en-US" dirty="0">
                <a:latin typeface="MS Reference Sans Serif" pitchFamily="34" charset="0"/>
              </a:rPr>
              <a:t> </a:t>
            </a:r>
            <a:r>
              <a:rPr lang="en-US" dirty="0" err="1">
                <a:latin typeface="MS Reference Sans Serif" pitchFamily="34" charset="0"/>
              </a:rPr>
              <a:t>dan</a:t>
            </a:r>
            <a:r>
              <a:rPr lang="en-US" dirty="0">
                <a:latin typeface="MS Reference Sans Serif" pitchFamily="34" charset="0"/>
              </a:rPr>
              <a:t> </a:t>
            </a:r>
            <a:r>
              <a:rPr lang="en-US" dirty="0" err="1">
                <a:latin typeface="MS Reference Sans Serif" pitchFamily="34" charset="0"/>
              </a:rPr>
              <a:t>kerugian</a:t>
            </a:r>
            <a:r>
              <a:rPr lang="en-US" dirty="0">
                <a:latin typeface="MS Reference Sans Serif" pitchFamily="34" charset="0"/>
              </a:rPr>
              <a:t> </a:t>
            </a:r>
            <a:r>
              <a:rPr lang="en-US" dirty="0" err="1">
                <a:latin typeface="MS Reference Sans Serif" pitchFamily="34" charset="0"/>
              </a:rPr>
              <a:t>besar</a:t>
            </a:r>
            <a:r>
              <a:rPr lang="en-US" dirty="0">
                <a:latin typeface="MS Reference Sans Serif" pitchFamily="34" charset="0"/>
              </a:rPr>
              <a:t> </a:t>
            </a:r>
            <a:r>
              <a:rPr lang="en-US" dirty="0" err="1">
                <a:latin typeface="MS Reference Sans Serif" pitchFamily="34" charset="0"/>
              </a:rPr>
              <a:t>dan</a:t>
            </a:r>
            <a:r>
              <a:rPr lang="en-US" dirty="0">
                <a:latin typeface="MS Reference Sans Serif" pitchFamily="34" charset="0"/>
              </a:rPr>
              <a:t> </a:t>
            </a:r>
            <a:r>
              <a:rPr lang="en-US" dirty="0" err="1">
                <a:latin typeface="MS Reference Sans Serif" pitchFamily="34" charset="0"/>
              </a:rPr>
              <a:t>pada</a:t>
            </a:r>
            <a:r>
              <a:rPr lang="en-US" dirty="0">
                <a:latin typeface="MS Reference Sans Serif" pitchFamily="34" charset="0"/>
              </a:rPr>
              <a:t> </a:t>
            </a:r>
            <a:r>
              <a:rPr lang="en-US" dirty="0" err="1">
                <a:latin typeface="MS Reference Sans Serif" pitchFamily="34" charset="0"/>
              </a:rPr>
              <a:t>akhirnya</a:t>
            </a:r>
            <a:r>
              <a:rPr lang="en-US" dirty="0">
                <a:latin typeface="MS Reference Sans Serif" pitchFamily="34" charset="0"/>
              </a:rPr>
              <a:t> VOC </a:t>
            </a:r>
            <a:r>
              <a:rPr lang="en-US" dirty="0" err="1">
                <a:latin typeface="MS Reference Sans Serif" pitchFamily="34" charset="0"/>
              </a:rPr>
              <a:t>resmi</a:t>
            </a:r>
            <a:r>
              <a:rPr lang="en-US" dirty="0">
                <a:latin typeface="MS Reference Sans Serif" pitchFamily="34" charset="0"/>
              </a:rPr>
              <a:t> </a:t>
            </a:r>
            <a:r>
              <a:rPr lang="en-US" dirty="0" err="1">
                <a:latin typeface="MS Reference Sans Serif" pitchFamily="34" charset="0"/>
              </a:rPr>
              <a:t>dibubarkan</a:t>
            </a:r>
            <a:r>
              <a:rPr lang="en-US" dirty="0">
                <a:latin typeface="MS Reference Sans Serif" pitchFamily="34" charset="0"/>
              </a:rPr>
              <a:t>.</a:t>
            </a:r>
          </a:p>
          <a:p>
            <a:pPr algn="l"/>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1"/>
        <p:cNvGrpSpPr/>
        <p:nvPr/>
      </p:nvGrpSpPr>
      <p:grpSpPr>
        <a:xfrm>
          <a:off x="0" y="0"/>
          <a:ext cx="0" cy="0"/>
          <a:chOff x="0" y="0"/>
          <a:chExt cx="0" cy="0"/>
        </a:xfrm>
      </p:grpSpPr>
      <p:sp>
        <p:nvSpPr>
          <p:cNvPr id="1514" name="Google Shape;1514;p53"/>
          <p:cNvSpPr txBox="1">
            <a:spLocks noGrp="1"/>
          </p:cNvSpPr>
          <p:nvPr>
            <p:ph type="title"/>
          </p:nvPr>
        </p:nvSpPr>
        <p:spPr>
          <a:xfrm>
            <a:off x="457200" y="285750"/>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dirty="0"/>
              <a:t>c.	</a:t>
            </a:r>
            <a:r>
              <a:rPr lang="en-US" sz="2400" dirty="0" err="1"/>
              <a:t>Masa</a:t>
            </a:r>
            <a:r>
              <a:rPr lang="en-US" sz="2400" dirty="0"/>
              <a:t> </a:t>
            </a:r>
            <a:r>
              <a:rPr lang="en-US" sz="2400" dirty="0" err="1"/>
              <a:t>Penguasaan</a:t>
            </a:r>
            <a:r>
              <a:rPr lang="en-US" sz="2400" dirty="0"/>
              <a:t> </a:t>
            </a:r>
            <a:r>
              <a:rPr lang="en-US" sz="2400" dirty="0" err="1"/>
              <a:t>Perancis</a:t>
            </a:r>
            <a:r>
              <a:rPr lang="en-US" sz="2400" dirty="0"/>
              <a:t> (1795 – 1811)</a:t>
            </a:r>
            <a:endParaRPr sz="2400"/>
          </a:p>
        </p:txBody>
      </p:sp>
      <p:sp>
        <p:nvSpPr>
          <p:cNvPr id="1535" name="Google Shape;1535;p53"/>
          <p:cNvSpPr/>
          <p:nvPr/>
        </p:nvSpPr>
        <p:spPr>
          <a:xfrm>
            <a:off x="-398175" y="2079925"/>
            <a:ext cx="58350" cy="59250"/>
          </a:xfrm>
          <a:custGeom>
            <a:avLst/>
            <a:gdLst/>
            <a:ahLst/>
            <a:cxnLst/>
            <a:rect l="l" t="t" r="r" b="b"/>
            <a:pathLst>
              <a:path w="2334" h="2370" extrusionOk="0">
                <a:moveTo>
                  <a:pt x="1294" y="61"/>
                </a:moveTo>
                <a:lnTo>
                  <a:pt x="2285" y="1414"/>
                </a:lnTo>
                <a:lnTo>
                  <a:pt x="1052" y="2309"/>
                </a:lnTo>
                <a:lnTo>
                  <a:pt x="61" y="955"/>
                </a:lnTo>
                <a:lnTo>
                  <a:pt x="1294" y="61"/>
                </a:lnTo>
                <a:close/>
                <a:moveTo>
                  <a:pt x="1306" y="0"/>
                </a:moveTo>
                <a:lnTo>
                  <a:pt x="25" y="931"/>
                </a:lnTo>
                <a:lnTo>
                  <a:pt x="1" y="943"/>
                </a:lnTo>
                <a:lnTo>
                  <a:pt x="1028" y="2357"/>
                </a:lnTo>
                <a:lnTo>
                  <a:pt x="1040" y="2369"/>
                </a:lnTo>
                <a:lnTo>
                  <a:pt x="2321" y="1451"/>
                </a:lnTo>
                <a:lnTo>
                  <a:pt x="2333" y="1439"/>
                </a:lnTo>
                <a:lnTo>
                  <a:pt x="1318" y="24"/>
                </a:lnTo>
                <a:lnTo>
                  <a:pt x="1306" y="0"/>
                </a:lnTo>
                <a:close/>
              </a:path>
            </a:pathLst>
          </a:custGeom>
          <a:solidFill>
            <a:srgbClr val="3F79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Subtitle 52"/>
          <p:cNvSpPr>
            <a:spLocks noGrp="1"/>
          </p:cNvSpPr>
          <p:nvPr>
            <p:ph type="subTitle" idx="1"/>
          </p:nvPr>
        </p:nvSpPr>
        <p:spPr>
          <a:xfrm>
            <a:off x="533400" y="971550"/>
            <a:ext cx="8153400" cy="4171950"/>
          </a:xfrm>
        </p:spPr>
        <p:txBody>
          <a:bodyPr/>
          <a:lstStyle/>
          <a:p>
            <a:pPr algn="l">
              <a:buFont typeface="Arial" pitchFamily="34" charset="0"/>
              <a:buChar char="•"/>
            </a:pPr>
            <a:r>
              <a:rPr lang="en-US" sz="1300" dirty="0" err="1">
                <a:latin typeface="MS Reference Sans Serif" pitchFamily="34" charset="0"/>
              </a:rPr>
              <a:t>Tahun</a:t>
            </a:r>
            <a:r>
              <a:rPr lang="en-US" sz="1300" dirty="0">
                <a:latin typeface="MS Reference Sans Serif" pitchFamily="34" charset="0"/>
              </a:rPr>
              <a:t> 1795, </a:t>
            </a:r>
            <a:r>
              <a:rPr lang="en-US" sz="1300" dirty="0" err="1">
                <a:latin typeface="MS Reference Sans Serif" pitchFamily="34" charset="0"/>
              </a:rPr>
              <a:t>tentara</a:t>
            </a:r>
            <a:r>
              <a:rPr lang="en-US" sz="1300" dirty="0">
                <a:latin typeface="MS Reference Sans Serif" pitchFamily="34" charset="0"/>
              </a:rPr>
              <a:t> Napoleon </a:t>
            </a:r>
            <a:r>
              <a:rPr lang="en-US" sz="1300" dirty="0" err="1">
                <a:latin typeface="MS Reference Sans Serif" pitchFamily="34" charset="0"/>
              </a:rPr>
              <a:t>berhasil</a:t>
            </a:r>
            <a:r>
              <a:rPr lang="en-US" sz="1300" dirty="0">
                <a:latin typeface="MS Reference Sans Serif" pitchFamily="34" charset="0"/>
              </a:rPr>
              <a:t> </a:t>
            </a:r>
            <a:r>
              <a:rPr lang="en-US" sz="1300" dirty="0" err="1">
                <a:latin typeface="MS Reference Sans Serif" pitchFamily="34" charset="0"/>
              </a:rPr>
              <a:t>mengalahkan</a:t>
            </a:r>
            <a:r>
              <a:rPr lang="en-US" sz="1300" dirty="0">
                <a:latin typeface="MS Reference Sans Serif" pitchFamily="34" charset="0"/>
              </a:rPr>
              <a:t> </a:t>
            </a:r>
            <a:r>
              <a:rPr lang="en-US" sz="1300" dirty="0" err="1">
                <a:latin typeface="MS Reference Sans Serif" pitchFamily="34" charset="0"/>
              </a:rPr>
              <a:t>Belanda</a:t>
            </a:r>
            <a:r>
              <a:rPr lang="en-US" sz="1300" dirty="0">
                <a:latin typeface="MS Reference Sans Serif" pitchFamily="34" charset="0"/>
              </a:rPr>
              <a:t> </a:t>
            </a:r>
            <a:r>
              <a:rPr lang="en-US" sz="1300" dirty="0" err="1">
                <a:latin typeface="MS Reference Sans Serif" pitchFamily="34" charset="0"/>
              </a:rPr>
              <a:t>sehingga</a:t>
            </a:r>
            <a:r>
              <a:rPr lang="en-US" sz="1300" dirty="0">
                <a:latin typeface="MS Reference Sans Serif" pitchFamily="34" charset="0"/>
              </a:rPr>
              <a:t> </a:t>
            </a:r>
            <a:r>
              <a:rPr lang="en-US" sz="1300" dirty="0" err="1">
                <a:latin typeface="MS Reference Sans Serif" pitchFamily="34" charset="0"/>
              </a:rPr>
              <a:t>Belanda</a:t>
            </a:r>
            <a:r>
              <a:rPr lang="en-US" sz="1300" dirty="0">
                <a:latin typeface="MS Reference Sans Serif" pitchFamily="34" charset="0"/>
              </a:rPr>
              <a:t> </a:t>
            </a:r>
            <a:r>
              <a:rPr lang="en-US" sz="1300" dirty="0" err="1">
                <a:latin typeface="MS Reference Sans Serif" pitchFamily="34" charset="0"/>
              </a:rPr>
              <a:t>menjadi</a:t>
            </a:r>
            <a:r>
              <a:rPr lang="en-US" sz="1300" dirty="0">
                <a:latin typeface="MS Reference Sans Serif" pitchFamily="34" charset="0"/>
              </a:rPr>
              <a:t> </a:t>
            </a:r>
            <a:r>
              <a:rPr lang="en-US" sz="1300" dirty="0" err="1">
                <a:latin typeface="MS Reference Sans Serif" pitchFamily="34" charset="0"/>
              </a:rPr>
              <a:t>jajahan</a:t>
            </a:r>
            <a:r>
              <a:rPr lang="en-US" sz="1300" dirty="0">
                <a:latin typeface="MS Reference Sans Serif" pitchFamily="34" charset="0"/>
              </a:rPr>
              <a:t> </a:t>
            </a:r>
            <a:r>
              <a:rPr lang="en-US" sz="1300" dirty="0" err="1">
                <a:latin typeface="MS Reference Sans Serif" pitchFamily="34" charset="0"/>
              </a:rPr>
              <a:t>Perancis</a:t>
            </a:r>
            <a:r>
              <a:rPr lang="en-US" sz="1300" dirty="0">
                <a:latin typeface="MS Reference Sans Serif" pitchFamily="34" charset="0"/>
              </a:rPr>
              <a:t>. Napoleon </a:t>
            </a:r>
            <a:r>
              <a:rPr lang="en-US" sz="1300" dirty="0" err="1">
                <a:latin typeface="MS Reference Sans Serif" pitchFamily="34" charset="0"/>
              </a:rPr>
              <a:t>menunjuk</a:t>
            </a:r>
            <a:r>
              <a:rPr lang="en-US" sz="1300" dirty="0">
                <a:latin typeface="MS Reference Sans Serif" pitchFamily="34" charset="0"/>
              </a:rPr>
              <a:t> </a:t>
            </a:r>
            <a:r>
              <a:rPr lang="en-US" sz="1300" dirty="0" err="1">
                <a:latin typeface="MS Reference Sans Serif" pitchFamily="34" charset="0"/>
              </a:rPr>
              <a:t>saudaranya</a:t>
            </a:r>
            <a:r>
              <a:rPr lang="en-US" sz="1300" dirty="0">
                <a:latin typeface="MS Reference Sans Serif" pitchFamily="34" charset="0"/>
              </a:rPr>
              <a:t> Louis </a:t>
            </a:r>
            <a:r>
              <a:rPr lang="en-US" sz="1300" dirty="0" err="1">
                <a:latin typeface="MS Reference Sans Serif" pitchFamily="34" charset="0"/>
              </a:rPr>
              <a:t>untuk</a:t>
            </a:r>
            <a:r>
              <a:rPr lang="en-US" sz="1300" dirty="0">
                <a:latin typeface="MS Reference Sans Serif" pitchFamily="34" charset="0"/>
              </a:rPr>
              <a:t> </a:t>
            </a:r>
            <a:r>
              <a:rPr lang="en-US" sz="1300" dirty="0" err="1">
                <a:latin typeface="MS Reference Sans Serif" pitchFamily="34" charset="0"/>
              </a:rPr>
              <a:t>membawahi</a:t>
            </a:r>
            <a:r>
              <a:rPr lang="en-US" sz="1300" dirty="0">
                <a:latin typeface="MS Reference Sans Serif" pitchFamily="34" charset="0"/>
              </a:rPr>
              <a:t> </a:t>
            </a:r>
            <a:r>
              <a:rPr lang="en-US" sz="1300" dirty="0" err="1">
                <a:latin typeface="MS Reference Sans Serif" pitchFamily="34" charset="0"/>
              </a:rPr>
              <a:t>wilayah</a:t>
            </a:r>
            <a:r>
              <a:rPr lang="en-US" sz="1300" dirty="0">
                <a:latin typeface="MS Reference Sans Serif" pitchFamily="34" charset="0"/>
              </a:rPr>
              <a:t> Indonesia </a:t>
            </a:r>
            <a:r>
              <a:rPr lang="en-US" sz="1300" dirty="0" err="1">
                <a:latin typeface="MS Reference Sans Serif" pitchFamily="34" charset="0"/>
              </a:rPr>
              <a:t>dan</a:t>
            </a:r>
            <a:r>
              <a:rPr lang="en-US" sz="1300" dirty="0">
                <a:latin typeface="MS Reference Sans Serif" pitchFamily="34" charset="0"/>
              </a:rPr>
              <a:t> </a:t>
            </a:r>
            <a:r>
              <a:rPr lang="en-US" sz="1300" dirty="0" err="1">
                <a:latin typeface="MS Reference Sans Serif" pitchFamily="34" charset="0"/>
              </a:rPr>
              <a:t>kemudian</a:t>
            </a:r>
            <a:r>
              <a:rPr lang="en-US" sz="1300" dirty="0">
                <a:latin typeface="MS Reference Sans Serif" pitchFamily="34" charset="0"/>
              </a:rPr>
              <a:t> Louis </a:t>
            </a:r>
            <a:r>
              <a:rPr lang="en-US" sz="1300" dirty="0" err="1">
                <a:latin typeface="MS Reference Sans Serif" pitchFamily="34" charset="0"/>
              </a:rPr>
              <a:t>menunjukkan</a:t>
            </a:r>
            <a:r>
              <a:rPr lang="en-US" sz="1300" dirty="0">
                <a:latin typeface="MS Reference Sans Serif" pitchFamily="34" charset="0"/>
              </a:rPr>
              <a:t> </a:t>
            </a:r>
            <a:r>
              <a:rPr lang="en-US" sz="1300" dirty="0" err="1">
                <a:latin typeface="MS Reference Sans Serif" pitchFamily="34" charset="0"/>
              </a:rPr>
              <a:t>salah</a:t>
            </a:r>
            <a:r>
              <a:rPr lang="en-US" sz="1300" dirty="0">
                <a:latin typeface="MS Reference Sans Serif" pitchFamily="34" charset="0"/>
              </a:rPr>
              <a:t> </a:t>
            </a:r>
            <a:r>
              <a:rPr lang="en-US" sz="1300" dirty="0" err="1">
                <a:latin typeface="MS Reference Sans Serif" pitchFamily="34" charset="0"/>
              </a:rPr>
              <a:t>seorang</a:t>
            </a:r>
            <a:r>
              <a:rPr lang="en-US" sz="1300" dirty="0">
                <a:latin typeface="MS Reference Sans Serif" pitchFamily="34" charset="0"/>
              </a:rPr>
              <a:t> </a:t>
            </a:r>
            <a:r>
              <a:rPr lang="en-US" sz="1300" dirty="0" err="1">
                <a:latin typeface="MS Reference Sans Serif" pitchFamily="34" charset="0"/>
              </a:rPr>
              <a:t>Jendral</a:t>
            </a:r>
            <a:r>
              <a:rPr lang="en-US" sz="1300" dirty="0">
                <a:latin typeface="MS Reference Sans Serif" pitchFamily="34" charset="0"/>
              </a:rPr>
              <a:t> </a:t>
            </a:r>
            <a:r>
              <a:rPr lang="en-US" sz="1300" dirty="0" err="1">
                <a:latin typeface="MS Reference Sans Serif" pitchFamily="34" charset="0"/>
              </a:rPr>
              <a:t>dari</a:t>
            </a:r>
            <a:r>
              <a:rPr lang="en-US" sz="1300" dirty="0">
                <a:latin typeface="MS Reference Sans Serif" pitchFamily="34" charset="0"/>
              </a:rPr>
              <a:t> Napoleon yang </a:t>
            </a:r>
            <a:r>
              <a:rPr lang="en-US" sz="1300" dirty="0" err="1">
                <a:latin typeface="MS Reference Sans Serif" pitchFamily="34" charset="0"/>
              </a:rPr>
              <a:t>bernama</a:t>
            </a:r>
            <a:r>
              <a:rPr lang="en-US" sz="1300" dirty="0">
                <a:latin typeface="MS Reference Sans Serif" pitchFamily="34" charset="0"/>
              </a:rPr>
              <a:t> </a:t>
            </a:r>
            <a:r>
              <a:rPr lang="en-US" sz="1300" dirty="0" err="1">
                <a:latin typeface="MS Reference Sans Serif" pitchFamily="34" charset="0"/>
              </a:rPr>
              <a:t>Deandles</a:t>
            </a:r>
            <a:r>
              <a:rPr lang="en-US" sz="1300" dirty="0">
                <a:latin typeface="MS Reference Sans Serif" pitchFamily="34" charset="0"/>
              </a:rPr>
              <a:t> </a:t>
            </a:r>
            <a:r>
              <a:rPr lang="en-US" sz="1300" dirty="0" err="1">
                <a:latin typeface="MS Reference Sans Serif" pitchFamily="34" charset="0"/>
              </a:rPr>
              <a:t>untuk</a:t>
            </a:r>
            <a:r>
              <a:rPr lang="en-US" sz="1300" dirty="0">
                <a:latin typeface="MS Reference Sans Serif" pitchFamily="34" charset="0"/>
              </a:rPr>
              <a:t> </a:t>
            </a:r>
            <a:r>
              <a:rPr lang="en-US" sz="1300" dirty="0" err="1">
                <a:latin typeface="MS Reference Sans Serif" pitchFamily="34" charset="0"/>
              </a:rPr>
              <a:t>menjadi</a:t>
            </a:r>
            <a:r>
              <a:rPr lang="en-US" sz="1300" dirty="0">
                <a:latin typeface="MS Reference Sans Serif" pitchFamily="34" charset="0"/>
              </a:rPr>
              <a:t> </a:t>
            </a:r>
            <a:r>
              <a:rPr lang="en-US" sz="1300" dirty="0" err="1">
                <a:latin typeface="MS Reference Sans Serif" pitchFamily="34" charset="0"/>
              </a:rPr>
              <a:t>Gubernur</a:t>
            </a:r>
            <a:r>
              <a:rPr lang="en-US" sz="1300" dirty="0">
                <a:latin typeface="MS Reference Sans Serif" pitchFamily="34" charset="0"/>
              </a:rPr>
              <a:t> </a:t>
            </a:r>
            <a:r>
              <a:rPr lang="en-US" sz="1300" dirty="0" err="1">
                <a:latin typeface="MS Reference Sans Serif" pitchFamily="34" charset="0"/>
              </a:rPr>
              <a:t>di</a:t>
            </a:r>
            <a:r>
              <a:rPr lang="en-US" sz="1300" dirty="0">
                <a:latin typeface="MS Reference Sans Serif" pitchFamily="34" charset="0"/>
              </a:rPr>
              <a:t> </a:t>
            </a:r>
            <a:r>
              <a:rPr lang="en-US" sz="1300" dirty="0" err="1">
                <a:latin typeface="MS Reference Sans Serif" pitchFamily="34" charset="0"/>
              </a:rPr>
              <a:t>wilayah</a:t>
            </a:r>
            <a:r>
              <a:rPr lang="en-US" sz="1300" dirty="0">
                <a:latin typeface="MS Reference Sans Serif" pitchFamily="34" charset="0"/>
              </a:rPr>
              <a:t> Indonesia (</a:t>
            </a:r>
            <a:r>
              <a:rPr lang="en-US" sz="1300" dirty="0" err="1">
                <a:latin typeface="MS Reference Sans Serif" pitchFamily="34" charset="0"/>
              </a:rPr>
              <a:t>Hindia</a:t>
            </a:r>
            <a:r>
              <a:rPr lang="en-US" sz="1300" dirty="0">
                <a:latin typeface="MS Reference Sans Serif" pitchFamily="34" charset="0"/>
              </a:rPr>
              <a:t> </a:t>
            </a:r>
            <a:r>
              <a:rPr lang="en-US" sz="1300" dirty="0" err="1">
                <a:latin typeface="MS Reference Sans Serif" pitchFamily="34" charset="0"/>
              </a:rPr>
              <a:t>Belanda</a:t>
            </a:r>
            <a:r>
              <a:rPr lang="en-US" sz="1300" dirty="0">
                <a:latin typeface="MS Reference Sans Serif" pitchFamily="34" charset="0"/>
              </a:rPr>
              <a:t>).</a:t>
            </a:r>
          </a:p>
          <a:p>
            <a:pPr algn="l">
              <a:buFont typeface="Arial" pitchFamily="34" charset="0"/>
              <a:buChar char="•"/>
            </a:pPr>
            <a:endParaRPr lang="en-US" sz="1300" dirty="0">
              <a:latin typeface="MS Reference Sans Serif" pitchFamily="34" charset="0"/>
            </a:endParaRPr>
          </a:p>
          <a:p>
            <a:pPr algn="l">
              <a:buFont typeface="Arial" pitchFamily="34" charset="0"/>
              <a:buChar char="•"/>
            </a:pPr>
            <a:r>
              <a:rPr lang="en-US" sz="1300" dirty="0" err="1">
                <a:latin typeface="MS Reference Sans Serif" pitchFamily="34" charset="0"/>
              </a:rPr>
              <a:t>Dalam</a:t>
            </a:r>
            <a:r>
              <a:rPr lang="en-US" sz="1300" dirty="0">
                <a:latin typeface="MS Reference Sans Serif" pitchFamily="34" charset="0"/>
              </a:rPr>
              <a:t> </a:t>
            </a:r>
            <a:r>
              <a:rPr lang="en-US" sz="1300" dirty="0" err="1">
                <a:latin typeface="MS Reference Sans Serif" pitchFamily="34" charset="0"/>
              </a:rPr>
              <a:t>menjalankan</a:t>
            </a:r>
            <a:r>
              <a:rPr lang="en-US" sz="1300" dirty="0">
                <a:latin typeface="MS Reference Sans Serif" pitchFamily="34" charset="0"/>
              </a:rPr>
              <a:t> </a:t>
            </a:r>
            <a:r>
              <a:rPr lang="en-US" sz="1300" dirty="0" err="1">
                <a:latin typeface="MS Reference Sans Serif" pitchFamily="34" charset="0"/>
              </a:rPr>
              <a:t>Pemerintahannya</a:t>
            </a:r>
            <a:r>
              <a:rPr lang="en-US" sz="1300" dirty="0">
                <a:latin typeface="MS Reference Sans Serif" pitchFamily="34" charset="0"/>
              </a:rPr>
              <a:t>, </a:t>
            </a:r>
            <a:r>
              <a:rPr lang="en-US" sz="1300" dirty="0" err="1">
                <a:latin typeface="MS Reference Sans Serif" pitchFamily="34" charset="0"/>
              </a:rPr>
              <a:t>Deandles</a:t>
            </a:r>
            <a:r>
              <a:rPr lang="en-US" sz="1300" dirty="0">
                <a:latin typeface="MS Reference Sans Serif" pitchFamily="34" charset="0"/>
              </a:rPr>
              <a:t> </a:t>
            </a:r>
            <a:r>
              <a:rPr lang="en-US" sz="1300" dirty="0" err="1">
                <a:latin typeface="MS Reference Sans Serif" pitchFamily="34" charset="0"/>
              </a:rPr>
              <a:t>memiliki</a:t>
            </a:r>
            <a:r>
              <a:rPr lang="en-US" sz="1300" dirty="0">
                <a:latin typeface="MS Reference Sans Serif" pitchFamily="34" charset="0"/>
              </a:rPr>
              <a:t> </a:t>
            </a:r>
            <a:r>
              <a:rPr lang="en-US" sz="1300" dirty="0" err="1">
                <a:latin typeface="MS Reference Sans Serif" pitchFamily="34" charset="0"/>
              </a:rPr>
              <a:t>pemikiran</a:t>
            </a:r>
            <a:r>
              <a:rPr lang="en-US" sz="1300" dirty="0">
                <a:latin typeface="MS Reference Sans Serif" pitchFamily="34" charset="0"/>
              </a:rPr>
              <a:t> </a:t>
            </a:r>
            <a:r>
              <a:rPr lang="en-US" sz="1300" dirty="0" err="1">
                <a:latin typeface="MS Reference Sans Serif" pitchFamily="34" charset="0"/>
              </a:rPr>
              <a:t>filsafat</a:t>
            </a:r>
            <a:r>
              <a:rPr lang="en-US" sz="1300" dirty="0">
                <a:latin typeface="MS Reference Sans Serif" pitchFamily="34" charset="0"/>
              </a:rPr>
              <a:t> </a:t>
            </a:r>
            <a:r>
              <a:rPr lang="en-US" sz="1300" dirty="0" err="1">
                <a:latin typeface="MS Reference Sans Serif" pitchFamily="34" charset="0"/>
              </a:rPr>
              <a:t>Hoogendrorp</a:t>
            </a:r>
            <a:r>
              <a:rPr lang="en-US" sz="1300" dirty="0">
                <a:latin typeface="MS Reference Sans Serif" pitchFamily="34" charset="0"/>
              </a:rPr>
              <a:t>, yang </a:t>
            </a:r>
            <a:r>
              <a:rPr lang="en-US" sz="1300" dirty="0" err="1">
                <a:latin typeface="MS Reference Sans Serif" pitchFamily="34" charset="0"/>
              </a:rPr>
              <a:t>falsafah</a:t>
            </a:r>
            <a:r>
              <a:rPr lang="en-US" sz="1300" dirty="0">
                <a:latin typeface="MS Reference Sans Serif" pitchFamily="34" charset="0"/>
              </a:rPr>
              <a:t> </a:t>
            </a:r>
            <a:r>
              <a:rPr lang="en-US" sz="1300" dirty="0" err="1">
                <a:latin typeface="MS Reference Sans Serif" pitchFamily="34" charset="0"/>
              </a:rPr>
              <a:t>tersebut</a:t>
            </a:r>
            <a:r>
              <a:rPr lang="en-US" sz="1300" dirty="0">
                <a:latin typeface="MS Reference Sans Serif" pitchFamily="34" charset="0"/>
              </a:rPr>
              <a:t> </a:t>
            </a:r>
            <a:r>
              <a:rPr lang="en-US" sz="1300" dirty="0" err="1">
                <a:latin typeface="MS Reference Sans Serif" pitchFamily="34" charset="0"/>
              </a:rPr>
              <a:t>dijabarkan</a:t>
            </a:r>
            <a:r>
              <a:rPr lang="en-US" sz="1300" dirty="0">
                <a:latin typeface="MS Reference Sans Serif" pitchFamily="34" charset="0"/>
              </a:rPr>
              <a:t> </a:t>
            </a:r>
            <a:r>
              <a:rPr lang="en-US" sz="1300" dirty="0" err="1">
                <a:latin typeface="MS Reference Sans Serif" pitchFamily="34" charset="0"/>
              </a:rPr>
              <a:t>dalam</a:t>
            </a:r>
            <a:r>
              <a:rPr lang="en-US" sz="1300" dirty="0">
                <a:latin typeface="MS Reference Sans Serif" pitchFamily="34" charset="0"/>
              </a:rPr>
              <a:t> </a:t>
            </a:r>
            <a:r>
              <a:rPr lang="en-US" sz="1300" dirty="0" err="1">
                <a:latin typeface="MS Reference Sans Serif" pitchFamily="34" charset="0"/>
              </a:rPr>
              <a:t>bentuk</a:t>
            </a:r>
            <a:r>
              <a:rPr lang="en-US" sz="1300" dirty="0">
                <a:latin typeface="MS Reference Sans Serif" pitchFamily="34" charset="0"/>
              </a:rPr>
              <a:t> </a:t>
            </a:r>
            <a:r>
              <a:rPr lang="en-US" sz="1300" dirty="0" err="1">
                <a:latin typeface="MS Reference Sans Serif" pitchFamily="34" charset="0"/>
              </a:rPr>
              <a:t>usulan</a:t>
            </a:r>
            <a:r>
              <a:rPr lang="en-US" sz="1300" dirty="0">
                <a:latin typeface="MS Reference Sans Serif" pitchFamily="34" charset="0"/>
              </a:rPr>
              <a:t> </a:t>
            </a:r>
            <a:r>
              <a:rPr lang="en-US" sz="1300" dirty="0" err="1">
                <a:latin typeface="MS Reference Sans Serif" pitchFamily="34" charset="0"/>
              </a:rPr>
              <a:t>pengaturan</a:t>
            </a:r>
            <a:r>
              <a:rPr lang="en-US" sz="1300" dirty="0">
                <a:latin typeface="MS Reference Sans Serif" pitchFamily="34" charset="0"/>
              </a:rPr>
              <a:t> yang </a:t>
            </a:r>
            <a:r>
              <a:rPr lang="en-US" sz="1300" dirty="0" err="1">
                <a:latin typeface="MS Reference Sans Serif" pitchFamily="34" charset="0"/>
              </a:rPr>
              <a:t>perlu</a:t>
            </a:r>
            <a:r>
              <a:rPr lang="en-US" sz="1300" dirty="0">
                <a:latin typeface="MS Reference Sans Serif" pitchFamily="34" charset="0"/>
              </a:rPr>
              <a:t> </a:t>
            </a:r>
            <a:r>
              <a:rPr lang="en-US" sz="1300" dirty="0" err="1">
                <a:latin typeface="MS Reference Sans Serif" pitchFamily="34" charset="0"/>
              </a:rPr>
              <a:t>ditempuh</a:t>
            </a:r>
            <a:r>
              <a:rPr lang="en-US" sz="1300" dirty="0">
                <a:latin typeface="MS Reference Sans Serif" pitchFamily="34" charset="0"/>
              </a:rPr>
              <a:t> </a:t>
            </a:r>
            <a:r>
              <a:rPr lang="en-US" sz="1300" dirty="0" err="1">
                <a:latin typeface="MS Reference Sans Serif" pitchFamily="34" charset="0"/>
              </a:rPr>
              <a:t>dalam</a:t>
            </a:r>
            <a:r>
              <a:rPr lang="en-US" sz="1300" dirty="0">
                <a:latin typeface="MS Reference Sans Serif" pitchFamily="34" charset="0"/>
              </a:rPr>
              <a:t> </a:t>
            </a:r>
            <a:r>
              <a:rPr lang="en-US" sz="1300" dirty="0" err="1">
                <a:latin typeface="MS Reference Sans Serif" pitchFamily="34" charset="0"/>
              </a:rPr>
              <a:t>rangka</a:t>
            </a:r>
            <a:r>
              <a:rPr lang="en-US" sz="1300" dirty="0">
                <a:latin typeface="MS Reference Sans Serif" pitchFamily="34" charset="0"/>
              </a:rPr>
              <a:t> </a:t>
            </a:r>
            <a:r>
              <a:rPr lang="en-US" sz="1300" dirty="0" err="1">
                <a:latin typeface="MS Reference Sans Serif" pitchFamily="34" charset="0"/>
              </a:rPr>
              <a:t>investasi</a:t>
            </a:r>
            <a:r>
              <a:rPr lang="en-US" sz="1300" dirty="0">
                <a:latin typeface="MS Reference Sans Serif" pitchFamily="34" charset="0"/>
              </a:rPr>
              <a:t> </a:t>
            </a:r>
            <a:r>
              <a:rPr lang="en-US" sz="1300" dirty="0" err="1">
                <a:latin typeface="MS Reference Sans Serif" pitchFamily="34" charset="0"/>
              </a:rPr>
              <a:t>di</a:t>
            </a:r>
            <a:r>
              <a:rPr lang="en-US" sz="1300" dirty="0">
                <a:latin typeface="MS Reference Sans Serif" pitchFamily="34" charset="0"/>
              </a:rPr>
              <a:t> Indonesia, </a:t>
            </a:r>
            <a:r>
              <a:rPr lang="en-US" sz="1300" dirty="0" err="1">
                <a:latin typeface="MS Reference Sans Serif" pitchFamily="34" charset="0"/>
              </a:rPr>
              <a:t>antara</a:t>
            </a:r>
            <a:r>
              <a:rPr lang="en-US" sz="1300" dirty="0">
                <a:latin typeface="MS Reference Sans Serif" pitchFamily="34" charset="0"/>
              </a:rPr>
              <a:t> lain : </a:t>
            </a:r>
          </a:p>
          <a:p>
            <a:pPr algn="l">
              <a:buFont typeface="+mj-lt"/>
              <a:buAutoNum type="alphaLcParenR"/>
            </a:pPr>
            <a:r>
              <a:rPr lang="en-US" sz="1300" dirty="0" err="1">
                <a:latin typeface="MS Reference Sans Serif" pitchFamily="34" charset="0"/>
              </a:rPr>
              <a:t>sawah</a:t>
            </a:r>
            <a:r>
              <a:rPr lang="en-US" sz="1300" dirty="0">
                <a:latin typeface="MS Reference Sans Serif" pitchFamily="34" charset="0"/>
              </a:rPr>
              <a:t> </a:t>
            </a:r>
            <a:r>
              <a:rPr lang="en-US" sz="1300" dirty="0" err="1">
                <a:latin typeface="MS Reference Sans Serif" pitchFamily="34" charset="0"/>
              </a:rPr>
              <a:t>harus</a:t>
            </a:r>
            <a:r>
              <a:rPr lang="en-US" sz="1300" dirty="0">
                <a:latin typeface="MS Reference Sans Serif" pitchFamily="34" charset="0"/>
              </a:rPr>
              <a:t> </a:t>
            </a:r>
            <a:r>
              <a:rPr lang="en-US" sz="1300" dirty="0" err="1">
                <a:latin typeface="MS Reference Sans Serif" pitchFamily="34" charset="0"/>
              </a:rPr>
              <a:t>dikuasai</a:t>
            </a:r>
            <a:r>
              <a:rPr lang="en-US" sz="1300" dirty="0">
                <a:latin typeface="MS Reference Sans Serif" pitchFamily="34" charset="0"/>
              </a:rPr>
              <a:t> </a:t>
            </a:r>
            <a:r>
              <a:rPr lang="en-US" sz="1300" dirty="0" err="1">
                <a:latin typeface="MS Reference Sans Serif" pitchFamily="34" charset="0"/>
              </a:rPr>
              <a:t>oleh</a:t>
            </a:r>
            <a:r>
              <a:rPr lang="en-US" sz="1300" dirty="0">
                <a:latin typeface="MS Reference Sans Serif" pitchFamily="34" charset="0"/>
              </a:rPr>
              <a:t> </a:t>
            </a:r>
            <a:r>
              <a:rPr lang="en-US" sz="1300" dirty="0" err="1">
                <a:latin typeface="MS Reference Sans Serif" pitchFamily="34" charset="0"/>
              </a:rPr>
              <a:t>petani</a:t>
            </a:r>
            <a:r>
              <a:rPr lang="en-US" sz="1300" dirty="0">
                <a:latin typeface="MS Reference Sans Serif" pitchFamily="34" charset="0"/>
              </a:rPr>
              <a:t> agar </a:t>
            </a:r>
            <a:r>
              <a:rPr lang="en-US" sz="1300" dirty="0" err="1">
                <a:latin typeface="MS Reference Sans Serif" pitchFamily="34" charset="0"/>
              </a:rPr>
              <a:t>kebutuhan</a:t>
            </a:r>
            <a:r>
              <a:rPr lang="en-US" sz="1300" dirty="0">
                <a:latin typeface="MS Reference Sans Serif" pitchFamily="34" charset="0"/>
              </a:rPr>
              <a:t> </a:t>
            </a:r>
            <a:r>
              <a:rPr lang="en-US" sz="1300" dirty="0" err="1">
                <a:latin typeface="MS Reference Sans Serif" pitchFamily="34" charset="0"/>
              </a:rPr>
              <a:t>hidup</a:t>
            </a:r>
            <a:r>
              <a:rPr lang="en-US" sz="1300" dirty="0">
                <a:latin typeface="MS Reference Sans Serif" pitchFamily="34" charset="0"/>
              </a:rPr>
              <a:t> </a:t>
            </a:r>
            <a:r>
              <a:rPr lang="en-US" sz="1300" dirty="0" err="1">
                <a:latin typeface="MS Reference Sans Serif" pitchFamily="34" charset="0"/>
              </a:rPr>
              <a:t>dapat</a:t>
            </a:r>
            <a:r>
              <a:rPr lang="en-US" sz="1300" dirty="0">
                <a:latin typeface="MS Reference Sans Serif" pitchFamily="34" charset="0"/>
              </a:rPr>
              <a:t> </a:t>
            </a:r>
            <a:r>
              <a:rPr lang="en-US" sz="1300" dirty="0" err="1">
                <a:latin typeface="MS Reference Sans Serif" pitchFamily="34" charset="0"/>
              </a:rPr>
              <a:t>dipenuhi</a:t>
            </a:r>
            <a:r>
              <a:rPr lang="en-US" sz="1300" dirty="0">
                <a:latin typeface="MS Reference Sans Serif" pitchFamily="34" charset="0"/>
              </a:rPr>
              <a:t> </a:t>
            </a:r>
            <a:r>
              <a:rPr lang="en-US" sz="1300" dirty="0" err="1">
                <a:latin typeface="MS Reference Sans Serif" pitchFamily="34" charset="0"/>
              </a:rPr>
              <a:t>secara</a:t>
            </a:r>
            <a:r>
              <a:rPr lang="en-US" sz="1300" dirty="0">
                <a:latin typeface="MS Reference Sans Serif" pitchFamily="34" charset="0"/>
              </a:rPr>
              <a:t> </a:t>
            </a:r>
            <a:r>
              <a:rPr lang="en-US" sz="1300" dirty="0" err="1">
                <a:latin typeface="MS Reference Sans Serif" pitchFamily="34" charset="0"/>
              </a:rPr>
              <a:t>damai</a:t>
            </a:r>
            <a:r>
              <a:rPr lang="en-US" sz="1300" dirty="0">
                <a:latin typeface="MS Reference Sans Serif" pitchFamily="34" charset="0"/>
              </a:rPr>
              <a:t>; </a:t>
            </a:r>
          </a:p>
          <a:p>
            <a:pPr algn="l">
              <a:buFont typeface="+mj-lt"/>
              <a:buAutoNum type="alphaLcParenR"/>
            </a:pPr>
            <a:r>
              <a:rPr lang="en-US" sz="1300" dirty="0">
                <a:latin typeface="MS Reference Sans Serif" pitchFamily="34" charset="0"/>
              </a:rPr>
              <a:t> </a:t>
            </a:r>
            <a:r>
              <a:rPr lang="en-US" sz="1300" dirty="0" err="1">
                <a:latin typeface="MS Reference Sans Serif" pitchFamily="34" charset="0"/>
              </a:rPr>
              <a:t>motivasi</a:t>
            </a:r>
            <a:r>
              <a:rPr lang="en-US" sz="1300" dirty="0">
                <a:latin typeface="MS Reference Sans Serif" pitchFamily="34" charset="0"/>
              </a:rPr>
              <a:t> </a:t>
            </a:r>
            <a:r>
              <a:rPr lang="en-US" sz="1300" dirty="0" err="1">
                <a:latin typeface="MS Reference Sans Serif" pitchFamily="34" charset="0"/>
              </a:rPr>
              <a:t>untuk</a:t>
            </a:r>
            <a:r>
              <a:rPr lang="en-US" sz="1300" dirty="0">
                <a:latin typeface="MS Reference Sans Serif" pitchFamily="34" charset="0"/>
              </a:rPr>
              <a:t> </a:t>
            </a:r>
            <a:r>
              <a:rPr lang="en-US" sz="1300" dirty="0" err="1">
                <a:latin typeface="MS Reference Sans Serif" pitchFamily="34" charset="0"/>
              </a:rPr>
              <a:t>produktif</a:t>
            </a:r>
            <a:r>
              <a:rPr lang="en-US" sz="1300" dirty="0">
                <a:latin typeface="MS Reference Sans Serif" pitchFamily="34" charset="0"/>
              </a:rPr>
              <a:t> </a:t>
            </a:r>
            <a:r>
              <a:rPr lang="en-US" sz="1300" dirty="0" err="1">
                <a:latin typeface="MS Reference Sans Serif" pitchFamily="34" charset="0"/>
              </a:rPr>
              <a:t>dalam</a:t>
            </a:r>
            <a:r>
              <a:rPr lang="en-US" sz="1300" dirty="0">
                <a:latin typeface="MS Reference Sans Serif" pitchFamily="34" charset="0"/>
              </a:rPr>
              <a:t> </a:t>
            </a:r>
            <a:r>
              <a:rPr lang="en-US" sz="1300" dirty="0" err="1">
                <a:latin typeface="MS Reference Sans Serif" pitchFamily="34" charset="0"/>
              </a:rPr>
              <a:t>diri</a:t>
            </a:r>
            <a:r>
              <a:rPr lang="en-US" sz="1300" dirty="0">
                <a:latin typeface="MS Reference Sans Serif" pitchFamily="34" charset="0"/>
              </a:rPr>
              <a:t> </a:t>
            </a:r>
            <a:r>
              <a:rPr lang="en-US" sz="1300" dirty="0" err="1">
                <a:latin typeface="MS Reference Sans Serif" pitchFamily="34" charset="0"/>
              </a:rPr>
              <a:t>masyarakat</a:t>
            </a:r>
            <a:r>
              <a:rPr lang="en-US" sz="1300" dirty="0">
                <a:latin typeface="MS Reference Sans Serif" pitchFamily="34" charset="0"/>
              </a:rPr>
              <a:t> </a:t>
            </a:r>
            <a:r>
              <a:rPr lang="en-US" sz="1300" dirty="0" err="1">
                <a:latin typeface="MS Reference Sans Serif" pitchFamily="34" charset="0"/>
              </a:rPr>
              <a:t>harus</a:t>
            </a:r>
            <a:r>
              <a:rPr lang="en-US" sz="1300" dirty="0">
                <a:latin typeface="MS Reference Sans Serif" pitchFamily="34" charset="0"/>
              </a:rPr>
              <a:t> </a:t>
            </a:r>
            <a:r>
              <a:rPr lang="en-US" sz="1300" dirty="0" err="1">
                <a:latin typeface="MS Reference Sans Serif" pitchFamily="34" charset="0"/>
              </a:rPr>
              <a:t>ditumbuhkan</a:t>
            </a:r>
            <a:r>
              <a:rPr lang="en-US" sz="1300" dirty="0">
                <a:latin typeface="MS Reference Sans Serif" pitchFamily="34" charset="0"/>
              </a:rPr>
              <a:t> </a:t>
            </a:r>
            <a:r>
              <a:rPr lang="en-US" sz="1300" dirty="0" err="1">
                <a:latin typeface="MS Reference Sans Serif" pitchFamily="34" charset="0"/>
              </a:rPr>
              <a:t>dan</a:t>
            </a:r>
            <a:r>
              <a:rPr lang="en-US" sz="1300" dirty="0">
                <a:latin typeface="MS Reference Sans Serif" pitchFamily="34" charset="0"/>
              </a:rPr>
              <a:t> </a:t>
            </a:r>
            <a:r>
              <a:rPr lang="en-US" sz="1300" dirty="0" err="1">
                <a:latin typeface="MS Reference Sans Serif" pitchFamily="34" charset="0"/>
              </a:rPr>
              <a:t>bukan</a:t>
            </a:r>
            <a:r>
              <a:rPr lang="en-US" sz="1300" dirty="0">
                <a:latin typeface="MS Reference Sans Serif" pitchFamily="34" charset="0"/>
              </a:rPr>
              <a:t> </a:t>
            </a:r>
            <a:r>
              <a:rPr lang="en-US" sz="1300" dirty="0" err="1">
                <a:latin typeface="MS Reference Sans Serif" pitchFamily="34" charset="0"/>
              </a:rPr>
              <a:t>didasarkan</a:t>
            </a:r>
            <a:r>
              <a:rPr lang="en-US" sz="1300" dirty="0">
                <a:latin typeface="MS Reference Sans Serif" pitchFamily="34" charset="0"/>
              </a:rPr>
              <a:t> </a:t>
            </a:r>
            <a:r>
              <a:rPr lang="en-US" sz="1300" dirty="0" err="1">
                <a:latin typeface="MS Reference Sans Serif" pitchFamily="34" charset="0"/>
              </a:rPr>
              <a:t>atas</a:t>
            </a:r>
            <a:r>
              <a:rPr lang="en-US" sz="1300" dirty="0">
                <a:latin typeface="MS Reference Sans Serif" pitchFamily="34" charset="0"/>
              </a:rPr>
              <a:t> </a:t>
            </a:r>
            <a:r>
              <a:rPr lang="en-US" sz="1300" dirty="0" err="1">
                <a:latin typeface="MS Reference Sans Serif" pitchFamily="34" charset="0"/>
              </a:rPr>
              <a:t>paksaan</a:t>
            </a:r>
            <a:r>
              <a:rPr lang="en-US" sz="1300" dirty="0">
                <a:latin typeface="MS Reference Sans Serif" pitchFamily="34" charset="0"/>
              </a:rPr>
              <a:t>;  </a:t>
            </a:r>
          </a:p>
          <a:p>
            <a:pPr algn="l">
              <a:buFont typeface="+mj-lt"/>
              <a:buAutoNum type="alphaLcParenR"/>
            </a:pPr>
            <a:r>
              <a:rPr lang="en-US" sz="1300" dirty="0" err="1">
                <a:latin typeface="MS Reference Sans Serif" pitchFamily="34" charset="0"/>
              </a:rPr>
              <a:t>dalam</a:t>
            </a:r>
            <a:r>
              <a:rPr lang="en-US" sz="1300" dirty="0">
                <a:latin typeface="MS Reference Sans Serif" pitchFamily="34" charset="0"/>
              </a:rPr>
              <a:t> </a:t>
            </a:r>
            <a:r>
              <a:rPr lang="en-US" sz="1300" dirty="0" err="1">
                <a:latin typeface="MS Reference Sans Serif" pitchFamily="34" charset="0"/>
              </a:rPr>
              <a:t>proses</a:t>
            </a:r>
            <a:r>
              <a:rPr lang="en-US" sz="1300" dirty="0">
                <a:latin typeface="MS Reference Sans Serif" pitchFamily="34" charset="0"/>
              </a:rPr>
              <a:t> </a:t>
            </a:r>
            <a:r>
              <a:rPr lang="en-US" sz="1300" dirty="0" err="1">
                <a:latin typeface="MS Reference Sans Serif" pitchFamily="34" charset="0"/>
              </a:rPr>
              <a:t>pembangunan</a:t>
            </a:r>
            <a:r>
              <a:rPr lang="en-US" sz="1300" dirty="0">
                <a:latin typeface="MS Reference Sans Serif" pitchFamily="34" charset="0"/>
              </a:rPr>
              <a:t> </a:t>
            </a:r>
            <a:r>
              <a:rPr lang="en-US" sz="1300" dirty="0" err="1">
                <a:latin typeface="MS Reference Sans Serif" pitchFamily="34" charset="0"/>
              </a:rPr>
              <a:t>mulai</a:t>
            </a:r>
            <a:r>
              <a:rPr lang="en-US" sz="1300" dirty="0">
                <a:latin typeface="MS Reference Sans Serif" pitchFamily="34" charset="0"/>
              </a:rPr>
              <a:t> </a:t>
            </a:r>
            <a:r>
              <a:rPr lang="en-US" sz="1300" dirty="0" err="1">
                <a:latin typeface="MS Reference Sans Serif" pitchFamily="34" charset="0"/>
              </a:rPr>
              <a:t>diperkenalkan</a:t>
            </a:r>
            <a:r>
              <a:rPr lang="en-US" sz="1300" dirty="0">
                <a:latin typeface="MS Reference Sans Serif" pitchFamily="34" charset="0"/>
              </a:rPr>
              <a:t> </a:t>
            </a:r>
            <a:r>
              <a:rPr lang="en-US" sz="1300" dirty="0" err="1">
                <a:latin typeface="MS Reference Sans Serif" pitchFamily="34" charset="0"/>
              </a:rPr>
              <a:t>peranan</a:t>
            </a:r>
            <a:r>
              <a:rPr lang="en-US" sz="1300" dirty="0">
                <a:latin typeface="MS Reference Sans Serif" pitchFamily="34" charset="0"/>
              </a:rPr>
              <a:t> modal </a:t>
            </a:r>
            <a:r>
              <a:rPr lang="en-US" sz="1300" dirty="0" err="1">
                <a:latin typeface="MS Reference Sans Serif" pitchFamily="34" charset="0"/>
              </a:rPr>
              <a:t>swasta</a:t>
            </a:r>
            <a:r>
              <a:rPr lang="en-US" sz="1300" dirty="0">
                <a:latin typeface="MS Reference Sans Serif" pitchFamily="34" charset="0"/>
              </a:rPr>
              <a:t> (</a:t>
            </a:r>
            <a:r>
              <a:rPr lang="en-US" sz="1300" dirty="0" err="1">
                <a:latin typeface="MS Reference Sans Serif" pitchFamily="34" charset="0"/>
              </a:rPr>
              <a:t>privat</a:t>
            </a:r>
            <a:r>
              <a:rPr lang="en-US" sz="1300" dirty="0">
                <a:latin typeface="MS Reference Sans Serif" pitchFamily="34" charset="0"/>
              </a:rPr>
              <a:t> capital) yang </a:t>
            </a:r>
            <a:r>
              <a:rPr lang="en-US" sz="1300" dirty="0" err="1">
                <a:latin typeface="MS Reference Sans Serif" pitchFamily="34" charset="0"/>
              </a:rPr>
              <a:t>pada</a:t>
            </a:r>
            <a:r>
              <a:rPr lang="en-US" sz="1300" dirty="0">
                <a:latin typeface="MS Reference Sans Serif" pitchFamily="34" charset="0"/>
              </a:rPr>
              <a:t> </a:t>
            </a:r>
            <a:r>
              <a:rPr lang="en-US" sz="1300" dirty="0" err="1">
                <a:latin typeface="MS Reference Sans Serif" pitchFamily="34" charset="0"/>
              </a:rPr>
              <a:t>saat</a:t>
            </a:r>
            <a:r>
              <a:rPr lang="en-US" sz="1300" dirty="0">
                <a:latin typeface="MS Reference Sans Serif" pitchFamily="34" charset="0"/>
              </a:rPr>
              <a:t> </a:t>
            </a:r>
            <a:r>
              <a:rPr lang="en-US" sz="1300" dirty="0" err="1">
                <a:latin typeface="MS Reference Sans Serif" pitchFamily="34" charset="0"/>
              </a:rPr>
              <a:t>itu</a:t>
            </a:r>
            <a:r>
              <a:rPr lang="en-US" sz="1300" dirty="0">
                <a:latin typeface="MS Reference Sans Serif" pitchFamily="34" charset="0"/>
              </a:rPr>
              <a:t> </a:t>
            </a:r>
            <a:r>
              <a:rPr lang="en-US" sz="1300" dirty="0" err="1">
                <a:latin typeface="MS Reference Sans Serif" pitchFamily="34" charset="0"/>
              </a:rPr>
              <a:t>dijalankan</a:t>
            </a:r>
            <a:r>
              <a:rPr lang="en-US" sz="1300" dirty="0">
                <a:latin typeface="MS Reference Sans Serif" pitchFamily="34" charset="0"/>
              </a:rPr>
              <a:t> </a:t>
            </a:r>
            <a:r>
              <a:rPr lang="en-US" sz="1300" dirty="0" err="1">
                <a:latin typeface="MS Reference Sans Serif" pitchFamily="34" charset="0"/>
              </a:rPr>
              <a:t>oleh</a:t>
            </a:r>
            <a:r>
              <a:rPr lang="en-US" sz="1300" dirty="0">
                <a:latin typeface="MS Reference Sans Serif" pitchFamily="34" charset="0"/>
              </a:rPr>
              <a:t> </a:t>
            </a:r>
            <a:r>
              <a:rPr lang="en-US" sz="1300" dirty="0" err="1">
                <a:latin typeface="MS Reference Sans Serif" pitchFamily="34" charset="0"/>
              </a:rPr>
              <a:t>golongan</a:t>
            </a:r>
            <a:r>
              <a:rPr lang="en-US" sz="1300" dirty="0">
                <a:latin typeface="MS Reference Sans Serif" pitchFamily="34" charset="0"/>
              </a:rPr>
              <a:t> </a:t>
            </a:r>
            <a:r>
              <a:rPr lang="en-US" sz="1300" dirty="0" err="1">
                <a:latin typeface="MS Reference Sans Serif" pitchFamily="34" charset="0"/>
              </a:rPr>
              <a:t>Eropa</a:t>
            </a:r>
            <a:r>
              <a:rPr lang="en-US" sz="1300" dirty="0">
                <a:latin typeface="MS Reference Sans Serif" pitchFamily="34" charset="0"/>
              </a:rPr>
              <a:t> </a:t>
            </a:r>
            <a:r>
              <a:rPr lang="en-US" sz="1300" dirty="0" err="1">
                <a:latin typeface="MS Reference Sans Serif" pitchFamily="34" charset="0"/>
              </a:rPr>
              <a:t>dan</a:t>
            </a:r>
            <a:r>
              <a:rPr lang="en-US" sz="1300" dirty="0">
                <a:latin typeface="MS Reference Sans Serif" pitchFamily="34" charset="0"/>
              </a:rPr>
              <a:t> China; </a:t>
            </a:r>
          </a:p>
          <a:p>
            <a:pPr algn="l">
              <a:buFont typeface="+mj-lt"/>
              <a:buAutoNum type="alphaLcParenR"/>
            </a:pPr>
            <a:r>
              <a:rPr lang="en-US" sz="1300" dirty="0">
                <a:latin typeface="MS Reference Sans Serif" pitchFamily="34" charset="0"/>
              </a:rPr>
              <a:t>kopi </a:t>
            </a:r>
            <a:r>
              <a:rPr lang="en-US" sz="1300" dirty="0" err="1">
                <a:latin typeface="MS Reference Sans Serif" pitchFamily="34" charset="0"/>
              </a:rPr>
              <a:t>dan</a:t>
            </a:r>
            <a:r>
              <a:rPr lang="en-US" sz="1300" dirty="0">
                <a:latin typeface="MS Reference Sans Serif" pitchFamily="34" charset="0"/>
              </a:rPr>
              <a:t> </a:t>
            </a:r>
            <a:r>
              <a:rPr lang="en-US" sz="1300" dirty="0" err="1">
                <a:latin typeface="MS Reference Sans Serif" pitchFamily="34" charset="0"/>
              </a:rPr>
              <a:t>merica</a:t>
            </a:r>
            <a:r>
              <a:rPr lang="en-US" sz="1300" dirty="0">
                <a:latin typeface="MS Reference Sans Serif" pitchFamily="34" charset="0"/>
              </a:rPr>
              <a:t> agar </a:t>
            </a:r>
            <a:r>
              <a:rPr lang="en-US" sz="1300" dirty="0" err="1">
                <a:latin typeface="MS Reference Sans Serif" pitchFamily="34" charset="0"/>
              </a:rPr>
              <a:t>tidak</a:t>
            </a:r>
            <a:r>
              <a:rPr lang="en-US" sz="1300" dirty="0">
                <a:latin typeface="MS Reference Sans Serif" pitchFamily="34" charset="0"/>
              </a:rPr>
              <a:t> </a:t>
            </a:r>
            <a:r>
              <a:rPr lang="en-US" sz="1300" dirty="0" err="1">
                <a:latin typeface="MS Reference Sans Serif" pitchFamily="34" charset="0"/>
              </a:rPr>
              <a:t>ditanam</a:t>
            </a:r>
            <a:r>
              <a:rPr lang="en-US" sz="1300" dirty="0">
                <a:latin typeface="MS Reference Sans Serif" pitchFamily="34" charset="0"/>
              </a:rPr>
              <a:t> </a:t>
            </a:r>
            <a:r>
              <a:rPr lang="en-US" sz="1300" dirty="0" err="1">
                <a:latin typeface="MS Reference Sans Serif" pitchFamily="34" charset="0"/>
              </a:rPr>
              <a:t>di</a:t>
            </a:r>
            <a:r>
              <a:rPr lang="en-US" sz="1300" dirty="0">
                <a:latin typeface="MS Reference Sans Serif" pitchFamily="34" charset="0"/>
              </a:rPr>
              <a:t> </a:t>
            </a:r>
            <a:r>
              <a:rPr lang="en-US" sz="1300" dirty="0" err="1">
                <a:latin typeface="MS Reference Sans Serif" pitchFamily="34" charset="0"/>
              </a:rPr>
              <a:t>atas</a:t>
            </a:r>
            <a:r>
              <a:rPr lang="en-US" sz="1300" dirty="0">
                <a:latin typeface="MS Reference Sans Serif" pitchFamily="34" charset="0"/>
              </a:rPr>
              <a:t> </a:t>
            </a:r>
            <a:r>
              <a:rPr lang="en-US" sz="1300" dirty="0" err="1">
                <a:latin typeface="MS Reference Sans Serif" pitchFamily="34" charset="0"/>
              </a:rPr>
              <a:t>tanah</a:t>
            </a:r>
            <a:r>
              <a:rPr lang="en-US" sz="1300" dirty="0">
                <a:latin typeface="MS Reference Sans Serif" pitchFamily="34" charset="0"/>
              </a:rPr>
              <a:t> </a:t>
            </a:r>
            <a:r>
              <a:rPr lang="en-US" sz="1300" dirty="0" err="1">
                <a:latin typeface="MS Reference Sans Serif" pitchFamily="34" charset="0"/>
              </a:rPr>
              <a:t>sawah</a:t>
            </a:r>
            <a:r>
              <a:rPr lang="en-US" sz="1300" dirty="0">
                <a:latin typeface="MS Reference Sans Serif" pitchFamily="34" charset="0"/>
              </a:rPr>
              <a:t> (</a:t>
            </a:r>
            <a:r>
              <a:rPr lang="en-US" sz="1300" dirty="0" err="1">
                <a:latin typeface="MS Reference Sans Serif" pitchFamily="34" charset="0"/>
              </a:rPr>
              <a:t>jadi</a:t>
            </a:r>
            <a:r>
              <a:rPr lang="en-US" sz="1300" dirty="0">
                <a:latin typeface="MS Reference Sans Serif" pitchFamily="34" charset="0"/>
              </a:rPr>
              <a:t> </a:t>
            </a:r>
            <a:r>
              <a:rPr lang="en-US" sz="1300" dirty="0" err="1">
                <a:latin typeface="MS Reference Sans Serif" pitchFamily="34" charset="0"/>
              </a:rPr>
              <a:t>sudah</a:t>
            </a:r>
            <a:r>
              <a:rPr lang="en-US" sz="1300" dirty="0">
                <a:latin typeface="MS Reference Sans Serif" pitchFamily="34" charset="0"/>
              </a:rPr>
              <a:t> </a:t>
            </a:r>
            <a:r>
              <a:rPr lang="en-US" sz="1300" dirty="0" err="1">
                <a:latin typeface="MS Reference Sans Serif" pitchFamily="34" charset="0"/>
              </a:rPr>
              <a:t>ada</a:t>
            </a:r>
            <a:r>
              <a:rPr lang="en-US" sz="1300" dirty="0">
                <a:latin typeface="MS Reference Sans Serif" pitchFamily="34" charset="0"/>
              </a:rPr>
              <a:t> </a:t>
            </a:r>
            <a:r>
              <a:rPr lang="en-US" sz="1300" dirty="0" err="1">
                <a:latin typeface="MS Reference Sans Serif" pitchFamily="34" charset="0"/>
              </a:rPr>
              <a:t>perencanaan</a:t>
            </a:r>
            <a:r>
              <a:rPr lang="en-US" sz="1300" dirty="0">
                <a:latin typeface="MS Reference Sans Serif" pitchFamily="34" charset="0"/>
              </a:rPr>
              <a:t> </a:t>
            </a:r>
            <a:r>
              <a:rPr lang="en-US" sz="1300" dirty="0" err="1">
                <a:latin typeface="MS Reference Sans Serif" pitchFamily="34" charset="0"/>
              </a:rPr>
              <a:t>tata</a:t>
            </a:r>
            <a:r>
              <a:rPr lang="en-US" sz="1300" dirty="0">
                <a:latin typeface="MS Reference Sans Serif" pitchFamily="34" charset="0"/>
              </a:rPr>
              <a:t> </a:t>
            </a:r>
            <a:r>
              <a:rPr lang="en-US" sz="1300" dirty="0" err="1">
                <a:latin typeface="MS Reference Sans Serif" pitchFamily="34" charset="0"/>
              </a:rPr>
              <a:t>ruang</a:t>
            </a:r>
            <a:r>
              <a:rPr lang="en-US" sz="1300" dirty="0">
                <a:latin typeface="MS Reference Sans Serif" pitchFamily="34" charset="0"/>
              </a:rPr>
              <a:t>);  </a:t>
            </a:r>
          </a:p>
          <a:p>
            <a:pPr algn="l">
              <a:buFont typeface="+mj-lt"/>
              <a:buAutoNum type="alphaLcParenR"/>
            </a:pPr>
            <a:r>
              <a:rPr lang="en-US" sz="1300" dirty="0" err="1">
                <a:latin typeface="MS Reference Sans Serif" pitchFamily="34" charset="0"/>
              </a:rPr>
              <a:t>hasil</a:t>
            </a:r>
            <a:r>
              <a:rPr lang="en-US" sz="1300" dirty="0">
                <a:latin typeface="MS Reference Sans Serif" pitchFamily="34" charset="0"/>
              </a:rPr>
              <a:t> </a:t>
            </a:r>
            <a:r>
              <a:rPr lang="en-US" sz="1300" dirty="0" err="1">
                <a:latin typeface="MS Reference Sans Serif" pitchFamily="34" charset="0"/>
              </a:rPr>
              <a:t>bumi</a:t>
            </a:r>
            <a:r>
              <a:rPr lang="en-US" sz="1300" dirty="0">
                <a:latin typeface="MS Reference Sans Serif" pitchFamily="34" charset="0"/>
              </a:rPr>
              <a:t> </a:t>
            </a:r>
            <a:r>
              <a:rPr lang="en-US" sz="1300" dirty="0" err="1">
                <a:latin typeface="MS Reference Sans Serif" pitchFamily="34" charset="0"/>
              </a:rPr>
              <a:t>harus</a:t>
            </a:r>
            <a:r>
              <a:rPr lang="en-US" sz="1300" dirty="0">
                <a:latin typeface="MS Reference Sans Serif" pitchFamily="34" charset="0"/>
              </a:rPr>
              <a:t> </a:t>
            </a:r>
            <a:r>
              <a:rPr lang="en-US" sz="1300" dirty="0" err="1">
                <a:latin typeface="MS Reference Sans Serif" pitchFamily="34" charset="0"/>
              </a:rPr>
              <a:t>dibayar</a:t>
            </a:r>
            <a:r>
              <a:rPr lang="en-US" sz="1300" dirty="0">
                <a:latin typeface="MS Reference Sans Serif" pitchFamily="34" charset="0"/>
              </a:rPr>
              <a:t> </a:t>
            </a:r>
            <a:r>
              <a:rPr lang="en-US" sz="1300" dirty="0" err="1">
                <a:latin typeface="MS Reference Sans Serif" pitchFamily="34" charset="0"/>
              </a:rPr>
              <a:t>dengan</a:t>
            </a:r>
            <a:r>
              <a:rPr lang="en-US" sz="1300" dirty="0">
                <a:latin typeface="MS Reference Sans Serif" pitchFamily="34" charset="0"/>
              </a:rPr>
              <a:t> </a:t>
            </a:r>
            <a:r>
              <a:rPr lang="en-US" sz="1300" dirty="0" err="1">
                <a:latin typeface="MS Reference Sans Serif" pitchFamily="34" charset="0"/>
              </a:rPr>
              <a:t>harga</a:t>
            </a:r>
            <a:r>
              <a:rPr lang="en-US" sz="1300" dirty="0">
                <a:latin typeface="MS Reference Sans Serif" pitchFamily="34" charset="0"/>
              </a:rPr>
              <a:t> </a:t>
            </a:r>
            <a:r>
              <a:rPr lang="en-US" sz="1300" dirty="0" err="1">
                <a:latin typeface="MS Reference Sans Serif" pitchFamily="34" charset="0"/>
              </a:rPr>
              <a:t>pantas</a:t>
            </a:r>
            <a:r>
              <a:rPr lang="en-US" sz="1300" dirty="0">
                <a:latin typeface="MS Reference Sans Serif" pitchFamily="34" charset="0"/>
              </a:rPr>
              <a:t>, </a:t>
            </a:r>
            <a:r>
              <a:rPr lang="en-US" sz="1300" dirty="0" err="1">
                <a:latin typeface="MS Reference Sans Serif" pitchFamily="34" charset="0"/>
              </a:rPr>
              <a:t>karena</a:t>
            </a:r>
            <a:r>
              <a:rPr lang="en-US" sz="1300" dirty="0">
                <a:latin typeface="MS Reference Sans Serif" pitchFamily="34" charset="0"/>
              </a:rPr>
              <a:t> </a:t>
            </a:r>
            <a:r>
              <a:rPr lang="en-US" sz="1300" dirty="0" err="1">
                <a:latin typeface="MS Reference Sans Serif" pitchFamily="34" charset="0"/>
              </a:rPr>
              <a:t>itu</a:t>
            </a:r>
            <a:r>
              <a:rPr lang="en-US" sz="1300" dirty="0">
                <a:latin typeface="MS Reference Sans Serif" pitchFamily="34" charset="0"/>
              </a:rPr>
              <a:t> </a:t>
            </a:r>
            <a:r>
              <a:rPr lang="en-US" sz="1300" dirty="0" err="1">
                <a:latin typeface="MS Reference Sans Serif" pitchFamily="34" charset="0"/>
              </a:rPr>
              <a:t>kebijaksanaan</a:t>
            </a:r>
            <a:r>
              <a:rPr lang="en-US" sz="1300" dirty="0">
                <a:latin typeface="MS Reference Sans Serif" pitchFamily="34" charset="0"/>
              </a:rPr>
              <a:t> The Rules on Contingents and Forced Deliveries </a:t>
            </a:r>
            <a:r>
              <a:rPr lang="en-US" sz="1300" dirty="0" err="1">
                <a:latin typeface="MS Reference Sans Serif" pitchFamily="34" charset="0"/>
              </a:rPr>
              <a:t>harus</a:t>
            </a:r>
            <a:r>
              <a:rPr lang="en-US" sz="1300" dirty="0">
                <a:latin typeface="MS Reference Sans Serif" pitchFamily="34" charset="0"/>
              </a:rPr>
              <a:t> </a:t>
            </a:r>
            <a:r>
              <a:rPr lang="en-US" sz="1300" dirty="0" err="1">
                <a:latin typeface="MS Reference Sans Serif" pitchFamily="34" charset="0"/>
              </a:rPr>
              <a:t>ditinggalkan</a:t>
            </a:r>
            <a:r>
              <a:rPr lang="en-US" sz="1300" dirty="0">
                <a:latin typeface="MS Reference Sans Serif" pitchFamily="34" charset="0"/>
              </a:rPr>
              <a:t>;</a:t>
            </a:r>
          </a:p>
          <a:p>
            <a:pPr algn="l">
              <a:buFont typeface="+mj-lt"/>
              <a:buAutoNum type="alphaLcParenR"/>
            </a:pPr>
            <a:r>
              <a:rPr lang="en-US" sz="1300" dirty="0" err="1">
                <a:latin typeface="MS Reference Sans Serif" pitchFamily="34" charset="0"/>
              </a:rPr>
              <a:t>partisipasi</a:t>
            </a:r>
            <a:r>
              <a:rPr lang="en-US" sz="1300" dirty="0">
                <a:latin typeface="MS Reference Sans Serif" pitchFamily="34" charset="0"/>
              </a:rPr>
              <a:t> </a:t>
            </a:r>
            <a:r>
              <a:rPr lang="en-US" sz="1300" dirty="0" err="1">
                <a:latin typeface="MS Reference Sans Serif" pitchFamily="34" charset="0"/>
              </a:rPr>
              <a:t>dalam</a:t>
            </a:r>
            <a:r>
              <a:rPr lang="en-US" sz="1300" dirty="0">
                <a:latin typeface="MS Reference Sans Serif" pitchFamily="34" charset="0"/>
              </a:rPr>
              <a:t> </a:t>
            </a:r>
            <a:r>
              <a:rPr lang="en-US" sz="1300" dirty="0" err="1">
                <a:latin typeface="MS Reference Sans Serif" pitchFamily="34" charset="0"/>
              </a:rPr>
              <a:t>perdagangan</a:t>
            </a:r>
            <a:r>
              <a:rPr lang="en-US" sz="1300" dirty="0">
                <a:latin typeface="MS Reference Sans Serif" pitchFamily="34" charset="0"/>
              </a:rPr>
              <a:t> </a:t>
            </a:r>
            <a:r>
              <a:rPr lang="en-US" sz="1300" dirty="0" err="1">
                <a:latin typeface="MS Reference Sans Serif" pitchFamily="34" charset="0"/>
              </a:rPr>
              <a:t>harus</a:t>
            </a:r>
            <a:r>
              <a:rPr lang="en-US" sz="1300" dirty="0">
                <a:latin typeface="MS Reference Sans Serif" pitchFamily="34" charset="0"/>
              </a:rPr>
              <a:t> </a:t>
            </a:r>
            <a:r>
              <a:rPr lang="en-US" sz="1300" dirty="0" err="1">
                <a:latin typeface="MS Reference Sans Serif" pitchFamily="34" charset="0"/>
              </a:rPr>
              <a:t>terbuka</a:t>
            </a:r>
            <a:r>
              <a:rPr lang="en-US" sz="1300" dirty="0">
                <a:latin typeface="MS Reference Sans Serif" pitchFamily="34" charset="0"/>
              </a:rPr>
              <a:t>, </a:t>
            </a:r>
            <a:r>
              <a:rPr lang="en-US" sz="1300" dirty="0" err="1">
                <a:latin typeface="MS Reference Sans Serif" pitchFamily="34" charset="0"/>
              </a:rPr>
              <a:t>baik</a:t>
            </a:r>
            <a:r>
              <a:rPr lang="en-US" sz="1300" dirty="0">
                <a:latin typeface="MS Reference Sans Serif" pitchFamily="34" charset="0"/>
              </a:rPr>
              <a:t> </a:t>
            </a:r>
            <a:r>
              <a:rPr lang="en-US" sz="1300" dirty="0" err="1">
                <a:latin typeface="MS Reference Sans Serif" pitchFamily="34" charset="0"/>
              </a:rPr>
              <a:t>untuk</a:t>
            </a:r>
            <a:r>
              <a:rPr lang="en-US" sz="1300" dirty="0">
                <a:latin typeface="MS Reference Sans Serif" pitchFamily="34" charset="0"/>
              </a:rPr>
              <a:t> </a:t>
            </a:r>
            <a:r>
              <a:rPr lang="en-US" sz="1300" dirty="0" err="1">
                <a:latin typeface="MS Reference Sans Serif" pitchFamily="34" charset="0"/>
              </a:rPr>
              <a:t>Belanda</a:t>
            </a:r>
            <a:r>
              <a:rPr lang="en-US" sz="1300" dirty="0">
                <a:latin typeface="MS Reference Sans Serif" pitchFamily="34" charset="0"/>
              </a:rPr>
              <a:t> </a:t>
            </a:r>
            <a:r>
              <a:rPr lang="en-US" sz="1300" dirty="0" err="1">
                <a:latin typeface="MS Reference Sans Serif" pitchFamily="34" charset="0"/>
              </a:rPr>
              <a:t>sendiri</a:t>
            </a:r>
            <a:r>
              <a:rPr lang="en-US" sz="1300" dirty="0">
                <a:latin typeface="MS Reference Sans Serif" pitchFamily="34" charset="0"/>
              </a:rPr>
              <a:t> </a:t>
            </a:r>
            <a:r>
              <a:rPr lang="en-US" sz="1300" dirty="0" err="1">
                <a:latin typeface="MS Reference Sans Serif" pitchFamily="34" charset="0"/>
              </a:rPr>
              <a:t>maupun</a:t>
            </a:r>
            <a:r>
              <a:rPr lang="en-US" sz="1300" dirty="0">
                <a:latin typeface="MS Reference Sans Serif" pitchFamily="34" charset="0"/>
              </a:rPr>
              <a:t> </a:t>
            </a:r>
            <a:r>
              <a:rPr lang="en-US" sz="1300" dirty="0" err="1">
                <a:latin typeface="MS Reference Sans Serif" pitchFamily="34" charset="0"/>
              </a:rPr>
              <a:t>bagi</a:t>
            </a:r>
            <a:r>
              <a:rPr lang="en-US" sz="1300" dirty="0">
                <a:latin typeface="MS Reference Sans Serif" pitchFamily="34" charset="0"/>
              </a:rPr>
              <a:t> </a:t>
            </a:r>
            <a:r>
              <a:rPr lang="en-US" sz="1300" dirty="0" err="1">
                <a:latin typeface="MS Reference Sans Serif" pitchFamily="34" charset="0"/>
              </a:rPr>
              <a:t>orang</a:t>
            </a:r>
            <a:r>
              <a:rPr lang="en-US" sz="1300" dirty="0">
                <a:latin typeface="MS Reference Sans Serif" pitchFamily="34" charset="0"/>
              </a:rPr>
              <a:t> </a:t>
            </a:r>
            <a:r>
              <a:rPr lang="en-US" sz="1300" dirty="0" err="1">
                <a:latin typeface="MS Reference Sans Serif" pitchFamily="34" charset="0"/>
              </a:rPr>
              <a:t>asing</a:t>
            </a:r>
            <a:r>
              <a:rPr lang="en-US" sz="1300" dirty="0">
                <a:latin typeface="MS Reference Sans Serif" pitchFamily="34" charset="0"/>
              </a:rPr>
              <a:t> </a:t>
            </a:r>
            <a:r>
              <a:rPr lang="en-US" sz="1300" dirty="0" err="1">
                <a:latin typeface="MS Reference Sans Serif" pitchFamily="34" charset="0"/>
              </a:rPr>
              <a:t>lainnya</a:t>
            </a:r>
            <a:r>
              <a:rPr lang="en-US" sz="1300" dirty="0">
                <a:latin typeface="MS Reference Sans Serif" pitchFamily="34" charset="0"/>
              </a:rPr>
              <a:t>, </a:t>
            </a:r>
            <a:r>
              <a:rPr lang="en-US" sz="1300" dirty="0" err="1">
                <a:latin typeface="MS Reference Sans Serif" pitchFamily="34" charset="0"/>
              </a:rPr>
              <a:t>karena</a:t>
            </a:r>
            <a:r>
              <a:rPr lang="en-US" sz="1300" dirty="0">
                <a:latin typeface="MS Reference Sans Serif" pitchFamily="34" charset="0"/>
              </a:rPr>
              <a:t> </a:t>
            </a:r>
            <a:r>
              <a:rPr lang="en-US" sz="1300" dirty="0" err="1">
                <a:latin typeface="MS Reference Sans Serif" pitchFamily="34" charset="0"/>
              </a:rPr>
              <a:t>sistem</a:t>
            </a:r>
            <a:r>
              <a:rPr lang="en-US" sz="1300" dirty="0">
                <a:latin typeface="MS Reference Sans Serif" pitchFamily="34" charset="0"/>
              </a:rPr>
              <a:t> </a:t>
            </a:r>
            <a:r>
              <a:rPr lang="en-US" sz="1300" dirty="0" err="1">
                <a:latin typeface="MS Reference Sans Serif" pitchFamily="34" charset="0"/>
              </a:rPr>
              <a:t>kartel</a:t>
            </a:r>
            <a:r>
              <a:rPr lang="en-US" sz="1300" dirty="0">
                <a:latin typeface="MS Reference Sans Serif" pitchFamily="34" charset="0"/>
              </a:rPr>
              <a:t> </a:t>
            </a:r>
            <a:r>
              <a:rPr lang="en-US" sz="1300" dirty="0" err="1">
                <a:latin typeface="MS Reference Sans Serif" pitchFamily="34" charset="0"/>
              </a:rPr>
              <a:t>harus</a:t>
            </a:r>
            <a:r>
              <a:rPr lang="en-US" sz="1300" dirty="0">
                <a:latin typeface="MS Reference Sans Serif" pitchFamily="34" charset="0"/>
              </a:rPr>
              <a:t> </a:t>
            </a:r>
            <a:r>
              <a:rPr lang="en-US" sz="1300" dirty="0" err="1">
                <a:latin typeface="MS Reference Sans Serif" pitchFamily="34" charset="0"/>
              </a:rPr>
              <a:t>ditinggalkan</a:t>
            </a:r>
            <a:r>
              <a:rPr lang="en-US" sz="1300" dirty="0">
                <a:latin typeface="MS Reference Sans Serif" pitchFamily="34"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80" name="Google Shape;1280;p48"/>
          <p:cNvSpPr txBox="1">
            <a:spLocks noGrp="1"/>
          </p:cNvSpPr>
          <p:nvPr>
            <p:ph type="subTitle" idx="1"/>
          </p:nvPr>
        </p:nvSpPr>
        <p:spPr>
          <a:xfrm>
            <a:off x="228600" y="971550"/>
            <a:ext cx="8534400" cy="3886200"/>
          </a:xfrm>
          <a:prstGeom prst="rect">
            <a:avLst/>
          </a:prstGeom>
        </p:spPr>
        <p:txBody>
          <a:bodyPr spcFirstLastPara="1" wrap="square" lIns="91425" tIns="91425" rIns="91425" bIns="91425" anchor="t" anchorCtr="0">
            <a:noAutofit/>
          </a:bodyPr>
          <a:lstStyle/>
          <a:p>
            <a:pPr algn="l">
              <a:buFont typeface="Arial" pitchFamily="34" charset="0"/>
              <a:buChar char="•"/>
            </a:pPr>
            <a:r>
              <a:rPr lang="en-US" dirty="0"/>
              <a:t> </a:t>
            </a:r>
            <a:r>
              <a:rPr lang="en-US" dirty="0" err="1">
                <a:latin typeface="MS Reference Sans Serif" pitchFamily="34" charset="0"/>
              </a:rPr>
              <a:t>Inggris</a:t>
            </a:r>
            <a:r>
              <a:rPr lang="en-US" dirty="0">
                <a:latin typeface="MS Reference Sans Serif" pitchFamily="34" charset="0"/>
              </a:rPr>
              <a:t> </a:t>
            </a:r>
            <a:r>
              <a:rPr lang="en-US" dirty="0" err="1">
                <a:latin typeface="MS Reference Sans Serif" pitchFamily="34" charset="0"/>
              </a:rPr>
              <a:t>menunjuk</a:t>
            </a:r>
            <a:r>
              <a:rPr lang="en-US" dirty="0">
                <a:latin typeface="MS Reference Sans Serif" pitchFamily="34" charset="0"/>
              </a:rPr>
              <a:t> Sir Thomas Stanford Raffles </a:t>
            </a:r>
            <a:r>
              <a:rPr lang="en-US" dirty="0" err="1">
                <a:latin typeface="MS Reference Sans Serif" pitchFamily="34" charset="0"/>
              </a:rPr>
              <a:t>sebagai</a:t>
            </a:r>
            <a:r>
              <a:rPr lang="en-US" dirty="0">
                <a:latin typeface="MS Reference Sans Serif" pitchFamily="34" charset="0"/>
              </a:rPr>
              <a:t> </a:t>
            </a:r>
            <a:r>
              <a:rPr lang="en-US" dirty="0" err="1">
                <a:latin typeface="MS Reference Sans Serif" pitchFamily="34" charset="0"/>
              </a:rPr>
              <a:t>Letnan</a:t>
            </a:r>
            <a:r>
              <a:rPr lang="en-US" dirty="0">
                <a:latin typeface="MS Reference Sans Serif" pitchFamily="34" charset="0"/>
              </a:rPr>
              <a:t> </a:t>
            </a:r>
            <a:r>
              <a:rPr lang="en-US" dirty="0" err="1">
                <a:latin typeface="MS Reference Sans Serif" pitchFamily="34" charset="0"/>
              </a:rPr>
              <a:t>Gubernur</a:t>
            </a:r>
            <a:r>
              <a:rPr lang="en-US" dirty="0">
                <a:latin typeface="MS Reference Sans Serif" pitchFamily="34" charset="0"/>
              </a:rPr>
              <a:t> </a:t>
            </a:r>
            <a:r>
              <a:rPr lang="en-US" dirty="0" err="1">
                <a:latin typeface="MS Reference Sans Serif" pitchFamily="34" charset="0"/>
              </a:rPr>
              <a:t>Jawa</a:t>
            </a:r>
            <a:r>
              <a:rPr lang="en-US" dirty="0">
                <a:latin typeface="MS Reference Sans Serif" pitchFamily="34" charset="0"/>
              </a:rPr>
              <a:t> </a:t>
            </a:r>
            <a:r>
              <a:rPr lang="en-US" dirty="0" err="1">
                <a:latin typeface="MS Reference Sans Serif" pitchFamily="34" charset="0"/>
              </a:rPr>
              <a:t>pada</a:t>
            </a:r>
            <a:r>
              <a:rPr lang="en-US" dirty="0">
                <a:latin typeface="MS Reference Sans Serif" pitchFamily="34" charset="0"/>
              </a:rPr>
              <a:t> </a:t>
            </a:r>
            <a:r>
              <a:rPr lang="en-US" dirty="0" err="1">
                <a:latin typeface="MS Reference Sans Serif" pitchFamily="34" charset="0"/>
              </a:rPr>
              <a:t>tahun</a:t>
            </a:r>
            <a:r>
              <a:rPr lang="en-US" dirty="0">
                <a:latin typeface="MS Reference Sans Serif" pitchFamily="34" charset="0"/>
              </a:rPr>
              <a:t> 1811. Raffles </a:t>
            </a:r>
            <a:r>
              <a:rPr lang="en-US" dirty="0" err="1">
                <a:latin typeface="MS Reference Sans Serif" pitchFamily="34" charset="0"/>
              </a:rPr>
              <a:t>memperkenalkan</a:t>
            </a:r>
            <a:r>
              <a:rPr lang="en-US" dirty="0">
                <a:latin typeface="MS Reference Sans Serif" pitchFamily="34" charset="0"/>
              </a:rPr>
              <a:t> </a:t>
            </a:r>
            <a:r>
              <a:rPr lang="en-US" dirty="0" err="1">
                <a:latin typeface="MS Reference Sans Serif" pitchFamily="34" charset="0"/>
              </a:rPr>
              <a:t>kebijakan</a:t>
            </a:r>
            <a:r>
              <a:rPr lang="en-US" dirty="0">
                <a:latin typeface="MS Reference Sans Serif" pitchFamily="34" charset="0"/>
              </a:rPr>
              <a:t> </a:t>
            </a:r>
            <a:r>
              <a:rPr lang="en-US" dirty="0" err="1">
                <a:latin typeface="MS Reference Sans Serif" pitchFamily="34" charset="0"/>
              </a:rPr>
              <a:t>investasi</a:t>
            </a:r>
            <a:r>
              <a:rPr lang="en-US" dirty="0">
                <a:latin typeface="MS Reference Sans Serif" pitchFamily="34" charset="0"/>
              </a:rPr>
              <a:t> yang </a:t>
            </a:r>
            <a:r>
              <a:rPr lang="en-US" dirty="0" err="1">
                <a:latin typeface="MS Reference Sans Serif" pitchFamily="34" charset="0"/>
              </a:rPr>
              <a:t>yaitu</a:t>
            </a:r>
            <a:r>
              <a:rPr lang="en-US" dirty="0">
                <a:latin typeface="MS Reference Sans Serif" pitchFamily="34" charset="0"/>
              </a:rPr>
              <a:t> </a:t>
            </a:r>
            <a:r>
              <a:rPr lang="en-US" dirty="0" err="1">
                <a:latin typeface="MS Reference Sans Serif" pitchFamily="34" charset="0"/>
              </a:rPr>
              <a:t>mencari</a:t>
            </a:r>
            <a:r>
              <a:rPr lang="en-US" dirty="0">
                <a:latin typeface="MS Reference Sans Serif" pitchFamily="34" charset="0"/>
              </a:rPr>
              <a:t> </a:t>
            </a:r>
            <a:r>
              <a:rPr lang="en-US" dirty="0" err="1">
                <a:latin typeface="MS Reference Sans Serif" pitchFamily="34" charset="0"/>
              </a:rPr>
              <a:t>pasaran</a:t>
            </a:r>
            <a:r>
              <a:rPr lang="en-US" dirty="0">
                <a:latin typeface="MS Reference Sans Serif" pitchFamily="34" charset="0"/>
              </a:rPr>
              <a:t> </a:t>
            </a:r>
            <a:r>
              <a:rPr lang="en-US" dirty="0" err="1">
                <a:latin typeface="MS Reference Sans Serif" pitchFamily="34" charset="0"/>
              </a:rPr>
              <a:t>bagi</a:t>
            </a:r>
            <a:r>
              <a:rPr lang="en-US" dirty="0">
                <a:latin typeface="MS Reference Sans Serif" pitchFamily="34" charset="0"/>
              </a:rPr>
              <a:t> </a:t>
            </a:r>
            <a:r>
              <a:rPr lang="en-US" dirty="0" err="1">
                <a:latin typeface="MS Reference Sans Serif" pitchFamily="34" charset="0"/>
              </a:rPr>
              <a:t>produk</a:t>
            </a:r>
            <a:r>
              <a:rPr lang="en-US" dirty="0">
                <a:latin typeface="MS Reference Sans Serif" pitchFamily="34" charset="0"/>
              </a:rPr>
              <a:t> </a:t>
            </a:r>
            <a:r>
              <a:rPr lang="en-US" dirty="0" err="1">
                <a:latin typeface="MS Reference Sans Serif" pitchFamily="34" charset="0"/>
              </a:rPr>
              <a:t>tekstil</a:t>
            </a:r>
            <a:r>
              <a:rPr lang="en-US" dirty="0">
                <a:latin typeface="MS Reference Sans Serif" pitchFamily="34" charset="0"/>
              </a:rPr>
              <a:t> </a:t>
            </a:r>
            <a:r>
              <a:rPr lang="en-US" dirty="0" err="1">
                <a:latin typeface="MS Reference Sans Serif" pitchFamily="34" charset="0"/>
              </a:rPr>
              <a:t>Inggris</a:t>
            </a:r>
            <a:r>
              <a:rPr lang="en-US" dirty="0">
                <a:latin typeface="MS Reference Sans Serif" pitchFamily="34" charset="0"/>
              </a:rPr>
              <a:t>. Raffles </a:t>
            </a:r>
            <a:r>
              <a:rPr lang="en-US" dirty="0" err="1">
                <a:latin typeface="MS Reference Sans Serif" pitchFamily="34" charset="0"/>
              </a:rPr>
              <a:t>juga</a:t>
            </a:r>
            <a:r>
              <a:rPr lang="en-US" dirty="0">
                <a:latin typeface="MS Reference Sans Serif" pitchFamily="34" charset="0"/>
              </a:rPr>
              <a:t> </a:t>
            </a:r>
            <a:r>
              <a:rPr lang="en-US" dirty="0" err="1">
                <a:latin typeface="MS Reference Sans Serif" pitchFamily="34" charset="0"/>
              </a:rPr>
              <a:t>memperkenalkan</a:t>
            </a:r>
            <a:r>
              <a:rPr lang="en-US" dirty="0">
                <a:latin typeface="MS Reference Sans Serif" pitchFamily="34" charset="0"/>
              </a:rPr>
              <a:t> </a:t>
            </a:r>
            <a:r>
              <a:rPr lang="en-US" dirty="0" err="1">
                <a:latin typeface="MS Reference Sans Serif" pitchFamily="34" charset="0"/>
              </a:rPr>
              <a:t>suatu</a:t>
            </a:r>
            <a:r>
              <a:rPr lang="en-US" dirty="0">
                <a:latin typeface="MS Reference Sans Serif" pitchFamily="34" charset="0"/>
              </a:rPr>
              <a:t> </a:t>
            </a:r>
            <a:r>
              <a:rPr lang="en-US" dirty="0" err="1">
                <a:latin typeface="MS Reference Sans Serif" pitchFamily="34" charset="0"/>
              </a:rPr>
              <a:t>jenis</a:t>
            </a:r>
            <a:r>
              <a:rPr lang="en-US" dirty="0">
                <a:latin typeface="MS Reference Sans Serif" pitchFamily="34" charset="0"/>
              </a:rPr>
              <a:t> </a:t>
            </a:r>
            <a:r>
              <a:rPr lang="en-US" dirty="0" err="1">
                <a:latin typeface="MS Reference Sans Serif" pitchFamily="34" charset="0"/>
              </a:rPr>
              <a:t>pajak</a:t>
            </a:r>
            <a:r>
              <a:rPr lang="en-US" dirty="0">
                <a:latin typeface="MS Reference Sans Serif" pitchFamily="34" charset="0"/>
              </a:rPr>
              <a:t> </a:t>
            </a:r>
            <a:r>
              <a:rPr lang="en-US" dirty="0" err="1">
                <a:latin typeface="MS Reference Sans Serif" pitchFamily="34" charset="0"/>
              </a:rPr>
              <a:t>baru</a:t>
            </a:r>
            <a:r>
              <a:rPr lang="en-US" dirty="0">
                <a:latin typeface="MS Reference Sans Serif" pitchFamily="34" charset="0"/>
              </a:rPr>
              <a:t>, </a:t>
            </a:r>
            <a:r>
              <a:rPr lang="en-US" dirty="0" err="1">
                <a:latin typeface="MS Reference Sans Serif" pitchFamily="34" charset="0"/>
              </a:rPr>
              <a:t>yaitu</a:t>
            </a:r>
            <a:r>
              <a:rPr lang="en-US" dirty="0">
                <a:latin typeface="MS Reference Sans Serif" pitchFamily="34" charset="0"/>
              </a:rPr>
              <a:t> </a:t>
            </a:r>
            <a:r>
              <a:rPr lang="en-US" i="1" dirty="0">
                <a:latin typeface="MS Reference Sans Serif" pitchFamily="34" charset="0"/>
              </a:rPr>
              <a:t>The Land Tax Law </a:t>
            </a:r>
            <a:r>
              <a:rPr lang="en-US" dirty="0">
                <a:latin typeface="MS Reference Sans Serif" pitchFamily="34" charset="0"/>
              </a:rPr>
              <a:t>yang </a:t>
            </a:r>
            <a:r>
              <a:rPr lang="en-US" dirty="0" err="1">
                <a:latin typeface="MS Reference Sans Serif" pitchFamily="34" charset="0"/>
              </a:rPr>
              <a:t>konsepnya</a:t>
            </a:r>
            <a:r>
              <a:rPr lang="en-US" dirty="0">
                <a:latin typeface="MS Reference Sans Serif" pitchFamily="34" charset="0"/>
              </a:rPr>
              <a:t> </a:t>
            </a:r>
            <a:r>
              <a:rPr lang="en-US" dirty="0" err="1">
                <a:latin typeface="MS Reference Sans Serif" pitchFamily="34" charset="0"/>
              </a:rPr>
              <a:t>dianggap</a:t>
            </a:r>
            <a:r>
              <a:rPr lang="en-US" dirty="0">
                <a:latin typeface="MS Reference Sans Serif" pitchFamily="34" charset="0"/>
              </a:rPr>
              <a:t> </a:t>
            </a:r>
            <a:r>
              <a:rPr lang="en-US" dirty="0" err="1">
                <a:latin typeface="MS Reference Sans Serif" pitchFamily="34" charset="0"/>
              </a:rPr>
              <a:t>sebagai</a:t>
            </a:r>
            <a:r>
              <a:rPr lang="en-US" dirty="0">
                <a:latin typeface="MS Reference Sans Serif" pitchFamily="34" charset="0"/>
              </a:rPr>
              <a:t> </a:t>
            </a:r>
            <a:r>
              <a:rPr lang="en-US" i="1" dirty="0">
                <a:latin typeface="MS Reference Sans Serif" pitchFamily="34" charset="0"/>
              </a:rPr>
              <a:t>Land Rent </a:t>
            </a:r>
            <a:r>
              <a:rPr lang="en-US" dirty="0" err="1">
                <a:latin typeface="MS Reference Sans Serif" pitchFamily="34" charset="0"/>
              </a:rPr>
              <a:t>karena</a:t>
            </a:r>
            <a:r>
              <a:rPr lang="en-US" dirty="0">
                <a:latin typeface="MS Reference Sans Serif" pitchFamily="34" charset="0"/>
              </a:rPr>
              <a:t> </a:t>
            </a:r>
            <a:r>
              <a:rPr lang="en-US" dirty="0" err="1">
                <a:latin typeface="MS Reference Sans Serif" pitchFamily="34" charset="0"/>
              </a:rPr>
              <a:t>ia</a:t>
            </a:r>
            <a:r>
              <a:rPr lang="en-US" dirty="0">
                <a:latin typeface="MS Reference Sans Serif" pitchFamily="34" charset="0"/>
              </a:rPr>
              <a:t> </a:t>
            </a:r>
            <a:r>
              <a:rPr lang="en-US" dirty="0" err="1">
                <a:latin typeface="MS Reference Sans Serif" pitchFamily="34" charset="0"/>
              </a:rPr>
              <a:t>menganggap</a:t>
            </a:r>
            <a:r>
              <a:rPr lang="en-US" dirty="0">
                <a:latin typeface="MS Reference Sans Serif" pitchFamily="34" charset="0"/>
              </a:rPr>
              <a:t> </a:t>
            </a:r>
            <a:r>
              <a:rPr lang="en-US" dirty="0" err="1">
                <a:latin typeface="MS Reference Sans Serif" pitchFamily="34" charset="0"/>
              </a:rPr>
              <a:t>semua</a:t>
            </a:r>
            <a:r>
              <a:rPr lang="en-US" dirty="0">
                <a:latin typeface="MS Reference Sans Serif" pitchFamily="34" charset="0"/>
              </a:rPr>
              <a:t> </a:t>
            </a:r>
            <a:r>
              <a:rPr lang="en-US" dirty="0" err="1">
                <a:latin typeface="MS Reference Sans Serif" pitchFamily="34" charset="0"/>
              </a:rPr>
              <a:t>tanah</a:t>
            </a:r>
            <a:r>
              <a:rPr lang="en-US" dirty="0">
                <a:latin typeface="MS Reference Sans Serif" pitchFamily="34" charset="0"/>
              </a:rPr>
              <a:t> </a:t>
            </a:r>
            <a:r>
              <a:rPr lang="en-US" dirty="0" err="1">
                <a:latin typeface="MS Reference Sans Serif" pitchFamily="34" charset="0"/>
              </a:rPr>
              <a:t>milik</a:t>
            </a:r>
            <a:r>
              <a:rPr lang="en-US" dirty="0">
                <a:latin typeface="MS Reference Sans Serif" pitchFamily="34" charset="0"/>
              </a:rPr>
              <a:t> raja. </a:t>
            </a:r>
          </a:p>
          <a:p>
            <a:pPr algn="l">
              <a:buFont typeface="Arial" pitchFamily="34" charset="0"/>
              <a:buChar char="•"/>
            </a:pPr>
            <a:endParaRPr lang="en-US" dirty="0">
              <a:latin typeface="MS Reference Sans Serif" pitchFamily="34" charset="0"/>
            </a:endParaRPr>
          </a:p>
          <a:p>
            <a:pPr algn="l">
              <a:buFont typeface="Arial" pitchFamily="34" charset="0"/>
              <a:buChar char="•"/>
            </a:pPr>
            <a:r>
              <a:rPr lang="en-US" dirty="0" err="1">
                <a:latin typeface="MS Reference Sans Serif" pitchFamily="34" charset="0"/>
              </a:rPr>
              <a:t>Dalam</a:t>
            </a:r>
            <a:r>
              <a:rPr lang="en-US" dirty="0">
                <a:latin typeface="MS Reference Sans Serif" pitchFamily="34" charset="0"/>
              </a:rPr>
              <a:t> </a:t>
            </a:r>
            <a:r>
              <a:rPr lang="en-US" dirty="0" err="1">
                <a:latin typeface="MS Reference Sans Serif" pitchFamily="34" charset="0"/>
              </a:rPr>
              <a:t>menerapkan</a:t>
            </a:r>
            <a:r>
              <a:rPr lang="en-US" dirty="0">
                <a:latin typeface="MS Reference Sans Serif" pitchFamily="34" charset="0"/>
              </a:rPr>
              <a:t> </a:t>
            </a:r>
            <a:r>
              <a:rPr lang="en-US" dirty="0" err="1">
                <a:latin typeface="MS Reference Sans Serif" pitchFamily="34" charset="0"/>
              </a:rPr>
              <a:t>konsepnya</a:t>
            </a:r>
            <a:r>
              <a:rPr lang="en-US" dirty="0">
                <a:latin typeface="MS Reference Sans Serif" pitchFamily="34" charset="0"/>
              </a:rPr>
              <a:t>, Raffles </a:t>
            </a:r>
            <a:r>
              <a:rPr lang="en-US" dirty="0" err="1">
                <a:latin typeface="MS Reference Sans Serif" pitchFamily="34" charset="0"/>
              </a:rPr>
              <a:t>menggunakan</a:t>
            </a:r>
            <a:r>
              <a:rPr lang="en-US" dirty="0">
                <a:latin typeface="MS Reference Sans Serif" pitchFamily="34" charset="0"/>
              </a:rPr>
              <a:t> </a:t>
            </a:r>
            <a:r>
              <a:rPr lang="en-US" dirty="0" err="1">
                <a:latin typeface="MS Reference Sans Serif" pitchFamily="34" charset="0"/>
              </a:rPr>
              <a:t>perangkat</a:t>
            </a:r>
            <a:r>
              <a:rPr lang="en-US" dirty="0">
                <a:latin typeface="MS Reference Sans Serif" pitchFamily="34" charset="0"/>
              </a:rPr>
              <a:t> </a:t>
            </a:r>
            <a:r>
              <a:rPr lang="en-US" dirty="0" err="1">
                <a:latin typeface="MS Reference Sans Serif" pitchFamily="34" charset="0"/>
              </a:rPr>
              <a:t>desa</a:t>
            </a:r>
            <a:r>
              <a:rPr lang="en-US" dirty="0">
                <a:latin typeface="MS Reference Sans Serif" pitchFamily="34" charset="0"/>
              </a:rPr>
              <a:t> </a:t>
            </a:r>
            <a:r>
              <a:rPr lang="en-US" dirty="0" err="1">
                <a:latin typeface="MS Reference Sans Serif" pitchFamily="34" charset="0"/>
              </a:rPr>
              <a:t>yaitu</a:t>
            </a:r>
            <a:r>
              <a:rPr lang="en-US" dirty="0">
                <a:latin typeface="MS Reference Sans Serif" pitchFamily="34" charset="0"/>
              </a:rPr>
              <a:t> </a:t>
            </a:r>
            <a:r>
              <a:rPr lang="en-US" dirty="0" err="1">
                <a:latin typeface="MS Reference Sans Serif" pitchFamily="34" charset="0"/>
              </a:rPr>
              <a:t>Kepala</a:t>
            </a:r>
            <a:r>
              <a:rPr lang="en-US" dirty="0">
                <a:latin typeface="MS Reference Sans Serif" pitchFamily="34" charset="0"/>
              </a:rPr>
              <a:t> </a:t>
            </a:r>
            <a:r>
              <a:rPr lang="en-US" dirty="0" err="1">
                <a:latin typeface="MS Reference Sans Serif" pitchFamily="34" charset="0"/>
              </a:rPr>
              <a:t>Desa</a:t>
            </a:r>
            <a:r>
              <a:rPr lang="en-US" dirty="0">
                <a:latin typeface="MS Reference Sans Serif" pitchFamily="34" charset="0"/>
              </a:rPr>
              <a:t>. </a:t>
            </a:r>
            <a:r>
              <a:rPr lang="en-US" dirty="0" err="1">
                <a:latin typeface="MS Reference Sans Serif" pitchFamily="34" charset="0"/>
              </a:rPr>
              <a:t>Dalam</a:t>
            </a:r>
            <a:r>
              <a:rPr lang="en-US" dirty="0">
                <a:latin typeface="MS Reference Sans Serif" pitchFamily="34" charset="0"/>
              </a:rPr>
              <a:t> </a:t>
            </a:r>
            <a:r>
              <a:rPr lang="en-US" dirty="0" err="1">
                <a:latin typeface="MS Reference Sans Serif" pitchFamily="34" charset="0"/>
              </a:rPr>
              <a:t>Pemerintahan</a:t>
            </a:r>
            <a:r>
              <a:rPr lang="en-US" dirty="0">
                <a:latin typeface="MS Reference Sans Serif" pitchFamily="34" charset="0"/>
              </a:rPr>
              <a:t> Raffles, </a:t>
            </a:r>
            <a:r>
              <a:rPr lang="en-US" dirty="0" err="1">
                <a:latin typeface="MS Reference Sans Serif" pitchFamily="34" charset="0"/>
              </a:rPr>
              <a:t>para</a:t>
            </a:r>
            <a:r>
              <a:rPr lang="en-US" dirty="0">
                <a:latin typeface="MS Reference Sans Serif" pitchFamily="34" charset="0"/>
              </a:rPr>
              <a:t> </a:t>
            </a:r>
            <a:r>
              <a:rPr lang="en-US" dirty="0" err="1">
                <a:latin typeface="MS Reference Sans Serif" pitchFamily="34" charset="0"/>
              </a:rPr>
              <a:t>Bupati</a:t>
            </a:r>
            <a:r>
              <a:rPr lang="en-US" dirty="0">
                <a:latin typeface="MS Reference Sans Serif" pitchFamily="34" charset="0"/>
              </a:rPr>
              <a:t> </a:t>
            </a:r>
            <a:r>
              <a:rPr lang="en-US" dirty="0" err="1">
                <a:latin typeface="MS Reference Sans Serif" pitchFamily="34" charset="0"/>
              </a:rPr>
              <a:t>lebih</a:t>
            </a:r>
            <a:r>
              <a:rPr lang="en-US" dirty="0">
                <a:latin typeface="MS Reference Sans Serif" pitchFamily="34" charset="0"/>
              </a:rPr>
              <a:t> </a:t>
            </a:r>
            <a:r>
              <a:rPr lang="en-US" dirty="0" err="1">
                <a:latin typeface="MS Reference Sans Serif" pitchFamily="34" charset="0"/>
              </a:rPr>
              <a:t>berperan</a:t>
            </a:r>
            <a:r>
              <a:rPr lang="en-US" dirty="0">
                <a:latin typeface="MS Reference Sans Serif" pitchFamily="34" charset="0"/>
              </a:rPr>
              <a:t> </a:t>
            </a:r>
            <a:r>
              <a:rPr lang="en-US" dirty="0" err="1">
                <a:latin typeface="MS Reference Sans Serif" pitchFamily="34" charset="0"/>
              </a:rPr>
              <a:t>sebagai</a:t>
            </a:r>
            <a:r>
              <a:rPr lang="en-US" dirty="0">
                <a:latin typeface="MS Reference Sans Serif" pitchFamily="34" charset="0"/>
              </a:rPr>
              <a:t> </a:t>
            </a:r>
            <a:r>
              <a:rPr lang="en-US" i="1" dirty="0">
                <a:latin typeface="MS Reference Sans Serif" pitchFamily="34" charset="0"/>
              </a:rPr>
              <a:t>district officers </a:t>
            </a:r>
            <a:r>
              <a:rPr lang="en-US" dirty="0" err="1">
                <a:latin typeface="MS Reference Sans Serif" pitchFamily="34" charset="0"/>
              </a:rPr>
              <a:t>atas</a:t>
            </a:r>
            <a:r>
              <a:rPr lang="en-US" dirty="0">
                <a:latin typeface="MS Reference Sans Serif" pitchFamily="34" charset="0"/>
              </a:rPr>
              <a:t> </a:t>
            </a:r>
            <a:r>
              <a:rPr lang="en-US" dirty="0" err="1">
                <a:latin typeface="MS Reference Sans Serif" pitchFamily="34" charset="0"/>
              </a:rPr>
              <a:t>dasar</a:t>
            </a:r>
            <a:r>
              <a:rPr lang="en-US" dirty="0">
                <a:latin typeface="MS Reference Sans Serif" pitchFamily="34" charset="0"/>
              </a:rPr>
              <a:t> </a:t>
            </a:r>
            <a:r>
              <a:rPr lang="en-US" dirty="0" err="1">
                <a:latin typeface="MS Reference Sans Serif" pitchFamily="34" charset="0"/>
              </a:rPr>
              <a:t>penggajian</a:t>
            </a:r>
            <a:r>
              <a:rPr lang="en-US" dirty="0">
                <a:latin typeface="MS Reference Sans Serif" pitchFamily="34" charset="0"/>
              </a:rPr>
              <a:t>. Raffles </a:t>
            </a:r>
            <a:r>
              <a:rPr lang="en-US" dirty="0" err="1">
                <a:latin typeface="MS Reference Sans Serif" pitchFamily="34" charset="0"/>
              </a:rPr>
              <a:t>memperkenalkan</a:t>
            </a:r>
            <a:r>
              <a:rPr lang="en-US" dirty="0">
                <a:latin typeface="MS Reference Sans Serif" pitchFamily="34" charset="0"/>
              </a:rPr>
              <a:t> </a:t>
            </a:r>
            <a:r>
              <a:rPr lang="en-US" dirty="0" err="1">
                <a:latin typeface="MS Reference Sans Serif" pitchFamily="34" charset="0"/>
              </a:rPr>
              <a:t>cara</a:t>
            </a:r>
            <a:r>
              <a:rPr lang="en-US" dirty="0">
                <a:latin typeface="MS Reference Sans Serif" pitchFamily="34" charset="0"/>
              </a:rPr>
              <a:t> </a:t>
            </a:r>
            <a:r>
              <a:rPr lang="en-US" dirty="0" err="1">
                <a:latin typeface="MS Reference Sans Serif" pitchFamily="34" charset="0"/>
              </a:rPr>
              <a:t>pembayaran</a:t>
            </a:r>
            <a:r>
              <a:rPr lang="en-US" dirty="0">
                <a:latin typeface="MS Reference Sans Serif" pitchFamily="34" charset="0"/>
              </a:rPr>
              <a:t> </a:t>
            </a:r>
            <a:r>
              <a:rPr lang="en-US" dirty="0" err="1">
                <a:latin typeface="MS Reference Sans Serif" pitchFamily="34" charset="0"/>
              </a:rPr>
              <a:t>dengan</a:t>
            </a:r>
            <a:r>
              <a:rPr lang="en-US" dirty="0">
                <a:latin typeface="MS Reference Sans Serif" pitchFamily="34" charset="0"/>
              </a:rPr>
              <a:t> </a:t>
            </a:r>
            <a:r>
              <a:rPr lang="en-US" dirty="0" err="1">
                <a:latin typeface="MS Reference Sans Serif" pitchFamily="34" charset="0"/>
              </a:rPr>
              <a:t>uang</a:t>
            </a:r>
            <a:r>
              <a:rPr lang="en-US" dirty="0">
                <a:latin typeface="MS Reference Sans Serif" pitchFamily="34" charset="0"/>
              </a:rPr>
              <a:t> </a:t>
            </a:r>
            <a:r>
              <a:rPr lang="en-US" dirty="0" err="1">
                <a:latin typeface="MS Reference Sans Serif" pitchFamily="34" charset="0"/>
              </a:rPr>
              <a:t>dan</a:t>
            </a:r>
            <a:r>
              <a:rPr lang="en-US" dirty="0">
                <a:latin typeface="MS Reference Sans Serif" pitchFamily="34" charset="0"/>
              </a:rPr>
              <a:t> </a:t>
            </a:r>
            <a:r>
              <a:rPr lang="en-US" dirty="0" err="1">
                <a:latin typeface="MS Reference Sans Serif" pitchFamily="34" charset="0"/>
              </a:rPr>
              <a:t>bukan</a:t>
            </a:r>
            <a:r>
              <a:rPr lang="en-US" dirty="0">
                <a:latin typeface="MS Reference Sans Serif" pitchFamily="34" charset="0"/>
              </a:rPr>
              <a:t> </a:t>
            </a:r>
            <a:r>
              <a:rPr lang="en-US" dirty="0" err="1">
                <a:latin typeface="MS Reference Sans Serif" pitchFamily="34" charset="0"/>
              </a:rPr>
              <a:t>dalam</a:t>
            </a:r>
            <a:r>
              <a:rPr lang="en-US" dirty="0">
                <a:latin typeface="MS Reference Sans Serif" pitchFamily="34" charset="0"/>
              </a:rPr>
              <a:t> </a:t>
            </a:r>
            <a:r>
              <a:rPr lang="en-US" dirty="0" err="1">
                <a:latin typeface="MS Reference Sans Serif" pitchFamily="34" charset="0"/>
              </a:rPr>
              <a:t>bentuk</a:t>
            </a:r>
            <a:r>
              <a:rPr lang="en-US" dirty="0">
                <a:latin typeface="MS Reference Sans Serif" pitchFamily="34" charset="0"/>
              </a:rPr>
              <a:t> </a:t>
            </a:r>
            <a:r>
              <a:rPr lang="en-US" dirty="0" err="1">
                <a:latin typeface="MS Reference Sans Serif" pitchFamily="34" charset="0"/>
              </a:rPr>
              <a:t>produk</a:t>
            </a:r>
            <a:r>
              <a:rPr lang="en-US" dirty="0">
                <a:latin typeface="MS Reference Sans Serif" pitchFamily="34" charset="0"/>
              </a:rPr>
              <a:t>. </a:t>
            </a:r>
            <a:r>
              <a:rPr lang="en-US" dirty="0" err="1">
                <a:latin typeface="MS Reference Sans Serif" pitchFamily="34" charset="0"/>
              </a:rPr>
              <a:t>Dengan</a:t>
            </a:r>
            <a:r>
              <a:rPr lang="en-US" dirty="0">
                <a:latin typeface="MS Reference Sans Serif" pitchFamily="34" charset="0"/>
              </a:rPr>
              <a:t> Land Rent, </a:t>
            </a:r>
            <a:r>
              <a:rPr lang="en-US" dirty="0" err="1">
                <a:latin typeface="MS Reference Sans Serif" pitchFamily="34" charset="0"/>
              </a:rPr>
              <a:t>maka</a:t>
            </a:r>
            <a:r>
              <a:rPr lang="en-US" dirty="0">
                <a:latin typeface="MS Reference Sans Serif" pitchFamily="34" charset="0"/>
              </a:rPr>
              <a:t> </a:t>
            </a:r>
            <a:r>
              <a:rPr lang="en-US" dirty="0" err="1">
                <a:latin typeface="MS Reference Sans Serif" pitchFamily="34" charset="0"/>
              </a:rPr>
              <a:t>penduduk</a:t>
            </a:r>
            <a:r>
              <a:rPr lang="en-US" dirty="0">
                <a:latin typeface="MS Reference Sans Serif" pitchFamily="34" charset="0"/>
              </a:rPr>
              <a:t> </a:t>
            </a:r>
            <a:r>
              <a:rPr lang="en-US" dirty="0" err="1">
                <a:latin typeface="MS Reference Sans Serif" pitchFamily="34" charset="0"/>
              </a:rPr>
              <a:t>pribumi</a:t>
            </a:r>
            <a:r>
              <a:rPr lang="en-US" dirty="0">
                <a:latin typeface="MS Reference Sans Serif" pitchFamily="34" charset="0"/>
              </a:rPr>
              <a:t> </a:t>
            </a:r>
            <a:r>
              <a:rPr lang="en-US" dirty="0" err="1">
                <a:latin typeface="MS Reference Sans Serif" pitchFamily="34" charset="0"/>
              </a:rPr>
              <a:t>akan</a:t>
            </a:r>
            <a:r>
              <a:rPr lang="en-US" dirty="0">
                <a:latin typeface="MS Reference Sans Serif" pitchFamily="34" charset="0"/>
              </a:rPr>
              <a:t> </a:t>
            </a:r>
            <a:r>
              <a:rPr lang="en-US" dirty="0" err="1">
                <a:latin typeface="MS Reference Sans Serif" pitchFamily="34" charset="0"/>
              </a:rPr>
              <a:t>memiliki</a:t>
            </a:r>
            <a:r>
              <a:rPr lang="en-US" dirty="0">
                <a:latin typeface="MS Reference Sans Serif" pitchFamily="34" charset="0"/>
              </a:rPr>
              <a:t> </a:t>
            </a:r>
            <a:r>
              <a:rPr lang="en-US" dirty="0" err="1">
                <a:latin typeface="MS Reference Sans Serif" pitchFamily="34" charset="0"/>
              </a:rPr>
              <a:t>uang</a:t>
            </a:r>
            <a:r>
              <a:rPr lang="en-US" dirty="0">
                <a:latin typeface="MS Reference Sans Serif" pitchFamily="34" charset="0"/>
              </a:rPr>
              <a:t> </a:t>
            </a:r>
            <a:r>
              <a:rPr lang="en-US" dirty="0" err="1">
                <a:latin typeface="MS Reference Sans Serif" pitchFamily="34" charset="0"/>
              </a:rPr>
              <a:t>untuk</a:t>
            </a:r>
            <a:r>
              <a:rPr lang="en-US" dirty="0">
                <a:latin typeface="MS Reference Sans Serif" pitchFamily="34" charset="0"/>
              </a:rPr>
              <a:t> </a:t>
            </a:r>
            <a:r>
              <a:rPr lang="en-US" dirty="0" err="1">
                <a:latin typeface="MS Reference Sans Serif" pitchFamily="34" charset="0"/>
              </a:rPr>
              <a:t>membeli</a:t>
            </a:r>
            <a:r>
              <a:rPr lang="en-US" dirty="0">
                <a:latin typeface="MS Reference Sans Serif" pitchFamily="34" charset="0"/>
              </a:rPr>
              <a:t> </a:t>
            </a:r>
            <a:r>
              <a:rPr lang="en-US" dirty="0" err="1">
                <a:latin typeface="MS Reference Sans Serif" pitchFamily="34" charset="0"/>
              </a:rPr>
              <a:t>barang</a:t>
            </a:r>
            <a:r>
              <a:rPr lang="en-US" dirty="0">
                <a:latin typeface="MS Reference Sans Serif" pitchFamily="34" charset="0"/>
              </a:rPr>
              <a:t> </a:t>
            </a:r>
            <a:r>
              <a:rPr lang="en-US" dirty="0" err="1">
                <a:latin typeface="MS Reference Sans Serif" pitchFamily="34" charset="0"/>
              </a:rPr>
              <a:t>produk</a:t>
            </a:r>
            <a:r>
              <a:rPr lang="en-US" dirty="0">
                <a:latin typeface="MS Reference Sans Serif" pitchFamily="34" charset="0"/>
              </a:rPr>
              <a:t> </a:t>
            </a:r>
            <a:r>
              <a:rPr lang="en-US" dirty="0" err="1">
                <a:latin typeface="MS Reference Sans Serif" pitchFamily="34" charset="0"/>
              </a:rPr>
              <a:t>Inggris</a:t>
            </a:r>
            <a:r>
              <a:rPr lang="en-US" dirty="0">
                <a:latin typeface="MS Reference Sans Serif" pitchFamily="34" charset="0"/>
              </a:rPr>
              <a:t> </a:t>
            </a:r>
            <a:r>
              <a:rPr lang="en-US" dirty="0" err="1">
                <a:latin typeface="MS Reference Sans Serif" pitchFamily="34" charset="0"/>
              </a:rPr>
              <a:t>atau</a:t>
            </a:r>
            <a:r>
              <a:rPr lang="en-US" dirty="0">
                <a:latin typeface="MS Reference Sans Serif" pitchFamily="34" charset="0"/>
              </a:rPr>
              <a:t> yang </a:t>
            </a:r>
            <a:r>
              <a:rPr lang="en-US" dirty="0" err="1">
                <a:latin typeface="MS Reference Sans Serif" pitchFamily="34" charset="0"/>
              </a:rPr>
              <a:t>diimpor</a:t>
            </a:r>
            <a:r>
              <a:rPr lang="en-US" dirty="0">
                <a:latin typeface="MS Reference Sans Serif" pitchFamily="34" charset="0"/>
              </a:rPr>
              <a:t> </a:t>
            </a:r>
            <a:r>
              <a:rPr lang="en-US" dirty="0" err="1">
                <a:latin typeface="MS Reference Sans Serif" pitchFamily="34" charset="0"/>
              </a:rPr>
              <a:t>dari</a:t>
            </a:r>
            <a:r>
              <a:rPr lang="en-US" dirty="0">
                <a:latin typeface="MS Reference Sans Serif" pitchFamily="34" charset="0"/>
              </a:rPr>
              <a:t> India. </a:t>
            </a:r>
            <a:r>
              <a:rPr lang="en-US" dirty="0" err="1">
                <a:latin typeface="MS Reference Sans Serif" pitchFamily="34" charset="0"/>
              </a:rPr>
              <a:t>Inilah</a:t>
            </a:r>
            <a:r>
              <a:rPr lang="en-US" dirty="0">
                <a:latin typeface="MS Reference Sans Serif" pitchFamily="34" charset="0"/>
              </a:rPr>
              <a:t> </a:t>
            </a:r>
            <a:r>
              <a:rPr lang="en-US" dirty="0" err="1">
                <a:latin typeface="MS Reference Sans Serif" pitchFamily="34" charset="0"/>
              </a:rPr>
              <a:t>imperialisme</a:t>
            </a:r>
            <a:r>
              <a:rPr lang="en-US" dirty="0">
                <a:latin typeface="MS Reference Sans Serif" pitchFamily="34" charset="0"/>
              </a:rPr>
              <a:t> modern yang </a:t>
            </a:r>
            <a:r>
              <a:rPr lang="en-US" dirty="0" err="1">
                <a:latin typeface="MS Reference Sans Serif" pitchFamily="34" charset="0"/>
              </a:rPr>
              <a:t>menjadikan</a:t>
            </a:r>
            <a:r>
              <a:rPr lang="en-US" dirty="0">
                <a:latin typeface="MS Reference Sans Serif" pitchFamily="34" charset="0"/>
              </a:rPr>
              <a:t> </a:t>
            </a:r>
            <a:r>
              <a:rPr lang="en-US" dirty="0" err="1">
                <a:latin typeface="MS Reference Sans Serif" pitchFamily="34" charset="0"/>
              </a:rPr>
              <a:t>tanah</a:t>
            </a:r>
            <a:r>
              <a:rPr lang="en-US" dirty="0">
                <a:latin typeface="MS Reference Sans Serif" pitchFamily="34" charset="0"/>
              </a:rPr>
              <a:t> </a:t>
            </a:r>
            <a:r>
              <a:rPr lang="en-US" dirty="0" err="1">
                <a:latin typeface="MS Reference Sans Serif" pitchFamily="34" charset="0"/>
              </a:rPr>
              <a:t>jajahan</a:t>
            </a:r>
            <a:r>
              <a:rPr lang="en-US" dirty="0">
                <a:latin typeface="MS Reference Sans Serif" pitchFamily="34" charset="0"/>
              </a:rPr>
              <a:t> </a:t>
            </a:r>
            <a:r>
              <a:rPr lang="en-US" dirty="0" err="1">
                <a:latin typeface="MS Reference Sans Serif" pitchFamily="34" charset="0"/>
              </a:rPr>
              <a:t>tidak</a:t>
            </a:r>
            <a:r>
              <a:rPr lang="en-US" dirty="0">
                <a:latin typeface="MS Reference Sans Serif" pitchFamily="34" charset="0"/>
              </a:rPr>
              <a:t> </a:t>
            </a:r>
            <a:r>
              <a:rPr lang="en-US" dirty="0" err="1">
                <a:latin typeface="MS Reference Sans Serif" pitchFamily="34" charset="0"/>
              </a:rPr>
              <a:t>sekedar</a:t>
            </a:r>
            <a:r>
              <a:rPr lang="en-US" dirty="0">
                <a:latin typeface="MS Reference Sans Serif" pitchFamily="34" charset="0"/>
              </a:rPr>
              <a:t> </a:t>
            </a:r>
            <a:r>
              <a:rPr lang="en-US" dirty="0" err="1">
                <a:latin typeface="MS Reference Sans Serif" pitchFamily="34" charset="0"/>
              </a:rPr>
              <a:t>untuk</a:t>
            </a:r>
            <a:r>
              <a:rPr lang="en-US" dirty="0">
                <a:latin typeface="MS Reference Sans Serif" pitchFamily="34" charset="0"/>
              </a:rPr>
              <a:t> </a:t>
            </a:r>
            <a:r>
              <a:rPr lang="en-US" dirty="0" err="1">
                <a:latin typeface="MS Reference Sans Serif" pitchFamily="34" charset="0"/>
              </a:rPr>
              <a:t>dieksplorasi</a:t>
            </a:r>
            <a:r>
              <a:rPr lang="en-US" dirty="0">
                <a:latin typeface="MS Reference Sans Serif" pitchFamily="34" charset="0"/>
              </a:rPr>
              <a:t> </a:t>
            </a:r>
            <a:r>
              <a:rPr lang="en-US" dirty="0" err="1">
                <a:latin typeface="MS Reference Sans Serif" pitchFamily="34" charset="0"/>
              </a:rPr>
              <a:t>kekayaan</a:t>
            </a:r>
            <a:r>
              <a:rPr lang="en-US" dirty="0">
                <a:latin typeface="MS Reference Sans Serif" pitchFamily="34" charset="0"/>
              </a:rPr>
              <a:t> </a:t>
            </a:r>
            <a:r>
              <a:rPr lang="en-US" dirty="0" err="1">
                <a:latin typeface="MS Reference Sans Serif" pitchFamily="34" charset="0"/>
              </a:rPr>
              <a:t>alamnya</a:t>
            </a:r>
            <a:r>
              <a:rPr lang="en-US" dirty="0">
                <a:latin typeface="MS Reference Sans Serif" pitchFamily="34" charset="0"/>
              </a:rPr>
              <a:t>, </a:t>
            </a:r>
            <a:r>
              <a:rPr lang="en-US" dirty="0" err="1">
                <a:latin typeface="MS Reference Sans Serif" pitchFamily="34" charset="0"/>
              </a:rPr>
              <a:t>tapi</a:t>
            </a:r>
            <a:r>
              <a:rPr lang="en-US" dirty="0">
                <a:latin typeface="MS Reference Sans Serif" pitchFamily="34" charset="0"/>
              </a:rPr>
              <a:t> </a:t>
            </a:r>
            <a:r>
              <a:rPr lang="en-US" dirty="0" err="1">
                <a:latin typeface="MS Reference Sans Serif" pitchFamily="34" charset="0"/>
              </a:rPr>
              <a:t>juga</a:t>
            </a:r>
            <a:r>
              <a:rPr lang="en-US" dirty="0">
                <a:latin typeface="MS Reference Sans Serif" pitchFamily="34" charset="0"/>
              </a:rPr>
              <a:t> </a:t>
            </a:r>
            <a:r>
              <a:rPr lang="en-US" dirty="0" err="1">
                <a:latin typeface="MS Reference Sans Serif" pitchFamily="34" charset="0"/>
              </a:rPr>
              <a:t>menjadi</a:t>
            </a:r>
            <a:r>
              <a:rPr lang="en-US" dirty="0">
                <a:latin typeface="MS Reference Sans Serif" pitchFamily="34" charset="0"/>
              </a:rPr>
              <a:t> </a:t>
            </a:r>
            <a:r>
              <a:rPr lang="en-US" dirty="0" err="1">
                <a:latin typeface="MS Reference Sans Serif" pitchFamily="34" charset="0"/>
              </a:rPr>
              <a:t>daerah</a:t>
            </a:r>
            <a:r>
              <a:rPr lang="en-US" dirty="0">
                <a:latin typeface="MS Reference Sans Serif" pitchFamily="34" charset="0"/>
              </a:rPr>
              <a:t> </a:t>
            </a:r>
            <a:r>
              <a:rPr lang="en-US" dirty="0" err="1">
                <a:latin typeface="MS Reference Sans Serif" pitchFamily="34" charset="0"/>
              </a:rPr>
              <a:t>pemasaran</a:t>
            </a:r>
            <a:r>
              <a:rPr lang="en-US" dirty="0">
                <a:latin typeface="MS Reference Sans Serif" pitchFamily="34" charset="0"/>
              </a:rPr>
              <a:t> </a:t>
            </a:r>
            <a:r>
              <a:rPr lang="en-US" dirty="0" err="1">
                <a:latin typeface="MS Reference Sans Serif" pitchFamily="34" charset="0"/>
              </a:rPr>
              <a:t>produk</a:t>
            </a:r>
            <a:r>
              <a:rPr lang="en-US" dirty="0">
                <a:latin typeface="MS Reference Sans Serif" pitchFamily="34" charset="0"/>
              </a:rPr>
              <a:t> </a:t>
            </a:r>
            <a:r>
              <a:rPr lang="en-US" dirty="0" err="1">
                <a:latin typeface="MS Reference Sans Serif" pitchFamily="34" charset="0"/>
              </a:rPr>
              <a:t>dari</a:t>
            </a:r>
            <a:r>
              <a:rPr lang="en-US" dirty="0">
                <a:latin typeface="MS Reference Sans Serif" pitchFamily="34" charset="0"/>
              </a:rPr>
              <a:t> </a:t>
            </a:r>
            <a:r>
              <a:rPr lang="en-US" dirty="0" err="1">
                <a:latin typeface="MS Reference Sans Serif" pitchFamily="34" charset="0"/>
              </a:rPr>
              <a:t>negara</a:t>
            </a:r>
            <a:r>
              <a:rPr lang="en-US" dirty="0">
                <a:latin typeface="MS Reference Sans Serif" pitchFamily="34" charset="0"/>
              </a:rPr>
              <a:t> </a:t>
            </a:r>
            <a:r>
              <a:rPr lang="en-US" dirty="0" err="1">
                <a:latin typeface="MS Reference Sans Serif" pitchFamily="34" charset="0"/>
              </a:rPr>
              <a:t>penjajah</a:t>
            </a:r>
            <a:r>
              <a:rPr lang="en-US" dirty="0">
                <a:latin typeface="MS Reference Sans Serif" pitchFamily="34" charset="0"/>
              </a:rPr>
              <a:t>. Raffles </a:t>
            </a:r>
            <a:r>
              <a:rPr lang="en-US" dirty="0" err="1">
                <a:latin typeface="MS Reference Sans Serif" pitchFamily="34" charset="0"/>
              </a:rPr>
              <a:t>secara</a:t>
            </a:r>
            <a:r>
              <a:rPr lang="en-US" dirty="0">
                <a:latin typeface="MS Reference Sans Serif" pitchFamily="34" charset="0"/>
              </a:rPr>
              <a:t> </a:t>
            </a:r>
            <a:r>
              <a:rPr lang="en-US" dirty="0" err="1">
                <a:latin typeface="MS Reference Sans Serif" pitchFamily="34" charset="0"/>
              </a:rPr>
              <a:t>umum</a:t>
            </a:r>
            <a:r>
              <a:rPr lang="en-US" dirty="0">
                <a:latin typeface="MS Reference Sans Serif" pitchFamily="34" charset="0"/>
              </a:rPr>
              <a:t> </a:t>
            </a:r>
            <a:r>
              <a:rPr lang="en-US" dirty="0" err="1">
                <a:latin typeface="MS Reference Sans Serif" pitchFamily="34" charset="0"/>
              </a:rPr>
              <a:t>dianggap</a:t>
            </a:r>
            <a:r>
              <a:rPr lang="en-US" dirty="0">
                <a:latin typeface="MS Reference Sans Serif" pitchFamily="34" charset="0"/>
              </a:rPr>
              <a:t> </a:t>
            </a:r>
            <a:r>
              <a:rPr lang="en-US" dirty="0" err="1">
                <a:latin typeface="MS Reference Sans Serif" pitchFamily="34" charset="0"/>
              </a:rPr>
              <a:t>gagal</a:t>
            </a:r>
            <a:r>
              <a:rPr lang="en-US" dirty="0">
                <a:latin typeface="MS Reference Sans Serif" pitchFamily="34" charset="0"/>
              </a:rPr>
              <a:t> </a:t>
            </a:r>
            <a:r>
              <a:rPr lang="en-US" dirty="0" err="1">
                <a:latin typeface="MS Reference Sans Serif" pitchFamily="34" charset="0"/>
              </a:rPr>
              <a:t>dalam</a:t>
            </a:r>
            <a:r>
              <a:rPr lang="en-US" dirty="0">
                <a:latin typeface="MS Reference Sans Serif" pitchFamily="34" charset="0"/>
              </a:rPr>
              <a:t> </a:t>
            </a:r>
            <a:r>
              <a:rPr lang="en-US" dirty="0" err="1">
                <a:latin typeface="MS Reference Sans Serif" pitchFamily="34" charset="0"/>
              </a:rPr>
              <a:t>memperkenalkan</a:t>
            </a:r>
            <a:r>
              <a:rPr lang="en-US" dirty="0">
                <a:latin typeface="MS Reference Sans Serif" pitchFamily="34" charset="0"/>
              </a:rPr>
              <a:t> </a:t>
            </a:r>
            <a:r>
              <a:rPr lang="en-US" dirty="0" err="1">
                <a:latin typeface="MS Reference Sans Serif" pitchFamily="34" charset="0"/>
              </a:rPr>
              <a:t>kapitalisme</a:t>
            </a:r>
            <a:r>
              <a:rPr lang="en-US" dirty="0">
                <a:latin typeface="MS Reference Sans Serif" pitchFamily="34" charset="0"/>
              </a:rPr>
              <a:t> </a:t>
            </a:r>
            <a:r>
              <a:rPr lang="en-US" dirty="0" err="1">
                <a:latin typeface="MS Reference Sans Serif" pitchFamily="34" charset="0"/>
              </a:rPr>
              <a:t>di</a:t>
            </a:r>
            <a:r>
              <a:rPr lang="en-US" dirty="0">
                <a:latin typeface="MS Reference Sans Serif" pitchFamily="34" charset="0"/>
              </a:rPr>
              <a:t> Indonesia, </a:t>
            </a:r>
            <a:r>
              <a:rPr lang="en-US" dirty="0" err="1">
                <a:latin typeface="MS Reference Sans Serif" pitchFamily="34" charset="0"/>
              </a:rPr>
              <a:t>walaupun</a:t>
            </a:r>
            <a:r>
              <a:rPr lang="en-US" dirty="0">
                <a:latin typeface="MS Reference Sans Serif" pitchFamily="34" charset="0"/>
              </a:rPr>
              <a:t> </a:t>
            </a:r>
            <a:r>
              <a:rPr lang="en-US" dirty="0" err="1">
                <a:latin typeface="MS Reference Sans Serif" pitchFamily="34" charset="0"/>
              </a:rPr>
              <a:t>sistem</a:t>
            </a:r>
            <a:r>
              <a:rPr lang="en-US" dirty="0">
                <a:latin typeface="MS Reference Sans Serif" pitchFamily="34" charset="0"/>
              </a:rPr>
              <a:t> </a:t>
            </a:r>
            <a:r>
              <a:rPr lang="en-US" dirty="0" err="1">
                <a:latin typeface="MS Reference Sans Serif" pitchFamily="34" charset="0"/>
              </a:rPr>
              <a:t>ini</a:t>
            </a:r>
            <a:r>
              <a:rPr lang="en-US" dirty="0">
                <a:latin typeface="MS Reference Sans Serif" pitchFamily="34" charset="0"/>
              </a:rPr>
              <a:t> </a:t>
            </a:r>
            <a:r>
              <a:rPr lang="en-US" dirty="0" err="1">
                <a:latin typeface="MS Reference Sans Serif" pitchFamily="34" charset="0"/>
              </a:rPr>
              <a:t>sudah</a:t>
            </a:r>
            <a:r>
              <a:rPr lang="en-US" dirty="0">
                <a:latin typeface="MS Reference Sans Serif" pitchFamily="34" charset="0"/>
              </a:rPr>
              <a:t> </a:t>
            </a:r>
            <a:r>
              <a:rPr lang="en-US" dirty="0" err="1">
                <a:latin typeface="MS Reference Sans Serif" pitchFamily="34" charset="0"/>
              </a:rPr>
              <a:t>berhasil</a:t>
            </a:r>
            <a:r>
              <a:rPr lang="en-US" dirty="0">
                <a:latin typeface="MS Reference Sans Serif" pitchFamily="34" charset="0"/>
              </a:rPr>
              <a:t> </a:t>
            </a:r>
            <a:r>
              <a:rPr lang="en-US" dirty="0" err="1">
                <a:latin typeface="MS Reference Sans Serif" pitchFamily="34" charset="0"/>
              </a:rPr>
              <a:t>di</a:t>
            </a:r>
            <a:r>
              <a:rPr lang="en-US" dirty="0">
                <a:latin typeface="MS Reference Sans Serif" pitchFamily="34" charset="0"/>
              </a:rPr>
              <a:t> India, </a:t>
            </a:r>
            <a:r>
              <a:rPr lang="en-US" dirty="0" err="1">
                <a:latin typeface="MS Reference Sans Serif" pitchFamily="34" charset="0"/>
              </a:rPr>
              <a:t>dan</a:t>
            </a:r>
            <a:r>
              <a:rPr lang="en-US" dirty="0">
                <a:latin typeface="MS Reference Sans Serif" pitchFamily="34" charset="0"/>
              </a:rPr>
              <a:t> Thomas Stanford Raffles </a:t>
            </a:r>
            <a:r>
              <a:rPr lang="en-US" dirty="0" err="1">
                <a:latin typeface="MS Reference Sans Serif" pitchFamily="34" charset="0"/>
              </a:rPr>
              <a:t>mengira</a:t>
            </a:r>
            <a:r>
              <a:rPr lang="en-US" dirty="0">
                <a:latin typeface="MS Reference Sans Serif" pitchFamily="34" charset="0"/>
              </a:rPr>
              <a:t> </a:t>
            </a:r>
            <a:r>
              <a:rPr lang="en-US" dirty="0" err="1">
                <a:latin typeface="MS Reference Sans Serif" pitchFamily="34" charset="0"/>
              </a:rPr>
              <a:t>sistem</a:t>
            </a:r>
            <a:r>
              <a:rPr lang="en-US" dirty="0">
                <a:latin typeface="MS Reference Sans Serif" pitchFamily="34" charset="0"/>
              </a:rPr>
              <a:t> </a:t>
            </a:r>
            <a:r>
              <a:rPr lang="en-US" dirty="0" err="1">
                <a:latin typeface="MS Reference Sans Serif" pitchFamily="34" charset="0"/>
              </a:rPr>
              <a:t>ini</a:t>
            </a:r>
            <a:r>
              <a:rPr lang="en-US" dirty="0">
                <a:latin typeface="MS Reference Sans Serif" pitchFamily="34" charset="0"/>
              </a:rPr>
              <a:t> </a:t>
            </a:r>
            <a:r>
              <a:rPr lang="en-US" dirty="0" err="1">
                <a:latin typeface="MS Reference Sans Serif" pitchFamily="34" charset="0"/>
              </a:rPr>
              <a:t>akan</a:t>
            </a:r>
            <a:r>
              <a:rPr lang="en-US" dirty="0">
                <a:latin typeface="MS Reference Sans Serif" pitchFamily="34" charset="0"/>
              </a:rPr>
              <a:t> </a:t>
            </a:r>
            <a:r>
              <a:rPr lang="en-US" dirty="0" err="1">
                <a:latin typeface="MS Reference Sans Serif" pitchFamily="34" charset="0"/>
              </a:rPr>
              <a:t>berhasil</a:t>
            </a:r>
            <a:r>
              <a:rPr lang="en-US" dirty="0">
                <a:latin typeface="MS Reference Sans Serif" pitchFamily="34" charset="0"/>
              </a:rPr>
              <a:t> </a:t>
            </a:r>
            <a:r>
              <a:rPr lang="en-US" dirty="0" err="1">
                <a:latin typeface="MS Reference Sans Serif" pitchFamily="34" charset="0"/>
              </a:rPr>
              <a:t>juga</a:t>
            </a:r>
            <a:r>
              <a:rPr lang="en-US" dirty="0">
                <a:latin typeface="MS Reference Sans Serif" pitchFamily="34" charset="0"/>
              </a:rPr>
              <a:t> </a:t>
            </a:r>
            <a:r>
              <a:rPr lang="en-US" dirty="0" err="1">
                <a:latin typeface="MS Reference Sans Serif" pitchFamily="34" charset="0"/>
              </a:rPr>
              <a:t>di</a:t>
            </a:r>
            <a:r>
              <a:rPr lang="en-US" dirty="0">
                <a:latin typeface="MS Reference Sans Serif" pitchFamily="34" charset="0"/>
              </a:rPr>
              <a:t> </a:t>
            </a:r>
            <a:r>
              <a:rPr lang="en-US" dirty="0" err="1">
                <a:latin typeface="MS Reference Sans Serif" pitchFamily="34" charset="0"/>
              </a:rPr>
              <a:t>Hindia</a:t>
            </a:r>
            <a:r>
              <a:rPr lang="en-US" dirty="0">
                <a:latin typeface="MS Reference Sans Serif" pitchFamily="34" charset="0"/>
              </a:rPr>
              <a:t> </a:t>
            </a:r>
            <a:r>
              <a:rPr lang="en-US" dirty="0" err="1">
                <a:latin typeface="MS Reference Sans Serif" pitchFamily="34" charset="0"/>
              </a:rPr>
              <a:t>Belanda</a:t>
            </a:r>
            <a:r>
              <a:rPr lang="en-US" dirty="0">
                <a:latin typeface="MS Reference Sans Serif" pitchFamily="34" charset="0"/>
              </a:rPr>
              <a:t>. </a:t>
            </a:r>
          </a:p>
          <a:p>
            <a:pPr algn="l"/>
            <a:endParaRPr lang="en-US" dirty="0">
              <a:latin typeface="MS Reference Sans Serif" pitchFamily="34" charset="0"/>
            </a:endParaRPr>
          </a:p>
        </p:txBody>
      </p:sp>
      <p:sp>
        <p:nvSpPr>
          <p:cNvPr id="119" name="Google Shape;1047;p44"/>
          <p:cNvSpPr txBox="1">
            <a:spLocks/>
          </p:cNvSpPr>
          <p:nvPr/>
        </p:nvSpPr>
        <p:spPr>
          <a:xfrm>
            <a:off x="381000" y="438150"/>
            <a:ext cx="8458200" cy="762000"/>
          </a:xfrm>
          <a:prstGeom prst="rect">
            <a:avLst/>
          </a:prstGeom>
          <a:noFill/>
          <a:ln>
            <a:noFill/>
          </a:ln>
        </p:spPr>
        <p:txBody>
          <a:bodyPr spcFirstLastPara="1" wrap="square" lIns="91425" tIns="91425" rIns="91425" bIns="91425" anchor="t" anchorCtr="0">
            <a:noAutofit/>
          </a:bodyPr>
          <a:lstStyle/>
          <a:p>
            <a:pPr marL="571500" marR="0" lvl="0" indent="-571500" algn="ctr" defTabSz="914400" rtl="0" eaLnBrk="1" fontAlgn="auto" latinLnBrk="0" hangingPunct="1">
              <a:lnSpc>
                <a:spcPct val="100000"/>
              </a:lnSpc>
              <a:spcBef>
                <a:spcPts val="0"/>
              </a:spcBef>
              <a:spcAft>
                <a:spcPts val="0"/>
              </a:spcAft>
              <a:buClr>
                <a:schemeClr val="accent1"/>
              </a:buClr>
              <a:buSzPts val="2000"/>
              <a:tabLst/>
              <a:defRPr/>
            </a:pPr>
            <a:r>
              <a:rPr kumimoji="0" lang="it-IT" sz="2200" b="1" i="0" u="none" strike="noStrike" kern="0" cap="none" spc="0" normalizeH="0" baseline="0" noProof="0" dirty="0">
                <a:ln>
                  <a:noFill/>
                </a:ln>
                <a:solidFill>
                  <a:schemeClr val="accent1"/>
                </a:solidFill>
                <a:effectLst/>
                <a:uLnTx/>
                <a:uFillTx/>
                <a:latin typeface="Montserrat" charset="0"/>
                <a:ea typeface="Open Sans"/>
                <a:cs typeface="Open Sans"/>
                <a:sym typeface="Open Sans"/>
              </a:rPr>
              <a:t>d.	Masa</a:t>
            </a:r>
            <a:r>
              <a:rPr kumimoji="0" lang="it-IT" sz="2200" b="1" i="0" u="none" strike="noStrike" kern="0" cap="none" spc="0" normalizeH="0" noProof="0" dirty="0">
                <a:ln>
                  <a:noFill/>
                </a:ln>
                <a:solidFill>
                  <a:schemeClr val="accent1"/>
                </a:solidFill>
                <a:effectLst/>
                <a:uLnTx/>
                <a:uFillTx/>
                <a:latin typeface="Montserrat" charset="0"/>
                <a:ea typeface="Open Sans"/>
                <a:cs typeface="Open Sans"/>
                <a:sym typeface="Open Sans"/>
              </a:rPr>
              <a:t> Penguasaan Inggris (1811 – 1816)</a:t>
            </a:r>
            <a:endParaRPr kumimoji="0" lang="it-IT" sz="2200" b="1" i="0" u="none" strike="noStrike" kern="0" cap="none" spc="0" normalizeH="0" baseline="0" noProof="0" dirty="0">
              <a:ln>
                <a:noFill/>
              </a:ln>
              <a:solidFill>
                <a:schemeClr val="accent1"/>
              </a:solidFill>
              <a:effectLst/>
              <a:uLnTx/>
              <a:uFillTx/>
              <a:latin typeface="Montserrat" charset="0"/>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895350"/>
            <a:ext cx="8229600" cy="3810000"/>
          </a:xfrm>
        </p:spPr>
        <p:txBody>
          <a:bodyPr/>
          <a:lstStyle/>
          <a:p>
            <a:pPr algn="l">
              <a:buFont typeface="Arial" pitchFamily="34" charset="0"/>
              <a:buChar char="•"/>
            </a:pPr>
            <a:r>
              <a:rPr lang="en-US" sz="1100" dirty="0" err="1">
                <a:latin typeface="MS Reference Sans Serif" pitchFamily="34" charset="0"/>
              </a:rPr>
              <a:t>Pada</a:t>
            </a:r>
            <a:r>
              <a:rPr lang="en-US" sz="1100" dirty="0">
                <a:latin typeface="MS Reference Sans Serif" pitchFamily="34" charset="0"/>
              </a:rPr>
              <a:t> </a:t>
            </a:r>
            <a:r>
              <a:rPr lang="en-US" sz="1100" dirty="0" err="1">
                <a:latin typeface="MS Reference Sans Serif" pitchFamily="34" charset="0"/>
              </a:rPr>
              <a:t>tahun</a:t>
            </a:r>
            <a:r>
              <a:rPr lang="en-US" sz="1100" dirty="0">
                <a:latin typeface="MS Reference Sans Serif" pitchFamily="34" charset="0"/>
              </a:rPr>
              <a:t> 1799 </a:t>
            </a:r>
            <a:r>
              <a:rPr lang="en-US" sz="1100" dirty="0" err="1">
                <a:latin typeface="MS Reference Sans Serif" pitchFamily="34" charset="0"/>
              </a:rPr>
              <a:t>terdapat</a:t>
            </a:r>
            <a:r>
              <a:rPr lang="en-US" sz="1100" dirty="0">
                <a:latin typeface="MS Reference Sans Serif" pitchFamily="34" charset="0"/>
              </a:rPr>
              <a:t> </a:t>
            </a:r>
            <a:r>
              <a:rPr lang="en-US" sz="1100" dirty="0" err="1">
                <a:latin typeface="MS Reference Sans Serif" pitchFamily="34" charset="0"/>
              </a:rPr>
              <a:t>pengambilalihan</a:t>
            </a:r>
            <a:r>
              <a:rPr lang="en-US" sz="1100" dirty="0">
                <a:latin typeface="MS Reference Sans Serif" pitchFamily="34" charset="0"/>
              </a:rPr>
              <a:t> </a:t>
            </a:r>
            <a:r>
              <a:rPr lang="en-US" sz="1100" dirty="0" err="1">
                <a:latin typeface="MS Reference Sans Serif" pitchFamily="34" charset="0"/>
              </a:rPr>
              <a:t>hak</a:t>
            </a:r>
            <a:r>
              <a:rPr lang="en-US" sz="1100" dirty="0">
                <a:latin typeface="MS Reference Sans Serif" pitchFamily="34" charset="0"/>
              </a:rPr>
              <a:t> </a:t>
            </a:r>
            <a:r>
              <a:rPr lang="en-US" sz="1100" dirty="0" err="1">
                <a:latin typeface="MS Reference Sans Serif" pitchFamily="34" charset="0"/>
              </a:rPr>
              <a:t>kewajiban</a:t>
            </a:r>
            <a:r>
              <a:rPr lang="en-US" sz="1100" dirty="0">
                <a:latin typeface="MS Reference Sans Serif" pitchFamily="34" charset="0"/>
              </a:rPr>
              <a:t> </a:t>
            </a:r>
            <a:r>
              <a:rPr lang="en-US" sz="1100" dirty="0" err="1">
                <a:latin typeface="MS Reference Sans Serif" pitchFamily="34" charset="0"/>
              </a:rPr>
              <a:t>badan</a:t>
            </a:r>
            <a:r>
              <a:rPr lang="en-US" sz="1100" dirty="0">
                <a:latin typeface="MS Reference Sans Serif" pitchFamily="34" charset="0"/>
              </a:rPr>
              <a:t> </a:t>
            </a:r>
            <a:r>
              <a:rPr lang="en-US" sz="1100" dirty="0" err="1">
                <a:latin typeface="MS Reference Sans Serif" pitchFamily="34" charset="0"/>
              </a:rPr>
              <a:t>usaha</a:t>
            </a:r>
            <a:r>
              <a:rPr lang="en-US" sz="1100" dirty="0">
                <a:latin typeface="MS Reference Sans Serif" pitchFamily="34" charset="0"/>
              </a:rPr>
              <a:t> VOC </a:t>
            </a:r>
            <a:r>
              <a:rPr lang="en-US" sz="1100" dirty="0" err="1">
                <a:latin typeface="MS Reference Sans Serif" pitchFamily="34" charset="0"/>
              </a:rPr>
              <a:t>oleh</a:t>
            </a:r>
            <a:r>
              <a:rPr lang="en-US" sz="1100" dirty="0">
                <a:latin typeface="MS Reference Sans Serif" pitchFamily="34" charset="0"/>
              </a:rPr>
              <a:t> </a:t>
            </a:r>
            <a:r>
              <a:rPr lang="en-US" sz="1100" dirty="0" err="1">
                <a:latin typeface="MS Reference Sans Serif" pitchFamily="34" charset="0"/>
              </a:rPr>
              <a:t>Pemerintah</a:t>
            </a:r>
            <a:r>
              <a:rPr lang="en-US" sz="1100" dirty="0">
                <a:latin typeface="MS Reference Sans Serif" pitchFamily="34" charset="0"/>
              </a:rPr>
              <a:t> </a:t>
            </a:r>
            <a:r>
              <a:rPr lang="en-US" sz="1100" dirty="0" err="1">
                <a:latin typeface="MS Reference Sans Serif" pitchFamily="34" charset="0"/>
              </a:rPr>
              <a:t>Belanda</a:t>
            </a:r>
            <a:r>
              <a:rPr lang="en-US" sz="1100" dirty="0">
                <a:latin typeface="MS Reference Sans Serif" pitchFamily="34" charset="0"/>
              </a:rPr>
              <a:t>, </a:t>
            </a:r>
            <a:r>
              <a:rPr lang="en-US" sz="1100" dirty="0" err="1">
                <a:latin typeface="MS Reference Sans Serif" pitchFamily="34" charset="0"/>
              </a:rPr>
              <a:t>Dengan</a:t>
            </a:r>
            <a:r>
              <a:rPr lang="en-US" sz="1100" dirty="0">
                <a:latin typeface="MS Reference Sans Serif" pitchFamily="34" charset="0"/>
              </a:rPr>
              <a:t> </a:t>
            </a:r>
            <a:r>
              <a:rPr lang="en-US" sz="1100" dirty="0" err="1">
                <a:latin typeface="MS Reference Sans Serif" pitchFamily="34" charset="0"/>
              </a:rPr>
              <a:t>pengambilalihan</a:t>
            </a:r>
            <a:r>
              <a:rPr lang="en-US" sz="1100" dirty="0">
                <a:latin typeface="MS Reference Sans Serif" pitchFamily="34" charset="0"/>
              </a:rPr>
              <a:t> </a:t>
            </a:r>
            <a:r>
              <a:rPr lang="en-US" sz="1100" dirty="0" err="1">
                <a:latin typeface="MS Reference Sans Serif" pitchFamily="34" charset="0"/>
              </a:rPr>
              <a:t>tersebut</a:t>
            </a:r>
            <a:r>
              <a:rPr lang="en-US" sz="1100" dirty="0">
                <a:latin typeface="MS Reference Sans Serif" pitchFamily="34" charset="0"/>
              </a:rPr>
              <a:t>, </a:t>
            </a:r>
            <a:r>
              <a:rPr lang="en-US" sz="1100" dirty="0" err="1">
                <a:latin typeface="MS Reference Sans Serif" pitchFamily="34" charset="0"/>
              </a:rPr>
              <a:t>maka</a:t>
            </a:r>
            <a:r>
              <a:rPr lang="en-US" sz="1100" dirty="0">
                <a:latin typeface="MS Reference Sans Serif" pitchFamily="34" charset="0"/>
              </a:rPr>
              <a:t> </a:t>
            </a:r>
            <a:r>
              <a:rPr lang="en-US" sz="1100" dirty="0" err="1">
                <a:latin typeface="MS Reference Sans Serif" pitchFamily="34" charset="0"/>
              </a:rPr>
              <a:t>pada</a:t>
            </a:r>
            <a:r>
              <a:rPr lang="en-US" sz="1100" dirty="0">
                <a:latin typeface="MS Reference Sans Serif" pitchFamily="34" charset="0"/>
              </a:rPr>
              <a:t> </a:t>
            </a:r>
            <a:r>
              <a:rPr lang="en-US" sz="1100" dirty="0" err="1">
                <a:latin typeface="MS Reference Sans Serif" pitchFamily="34" charset="0"/>
              </a:rPr>
              <a:t>tahun</a:t>
            </a:r>
            <a:r>
              <a:rPr lang="en-US" sz="1100" dirty="0">
                <a:latin typeface="MS Reference Sans Serif" pitchFamily="34" charset="0"/>
              </a:rPr>
              <a:t> 1814, </a:t>
            </a:r>
            <a:r>
              <a:rPr lang="en-US" sz="1100" dirty="0" err="1">
                <a:latin typeface="MS Reference Sans Serif" pitchFamily="34" charset="0"/>
              </a:rPr>
              <a:t>ditandatangani</a:t>
            </a:r>
            <a:r>
              <a:rPr lang="en-US" sz="1100" dirty="0">
                <a:latin typeface="MS Reference Sans Serif" pitchFamily="34" charset="0"/>
              </a:rPr>
              <a:t> </a:t>
            </a:r>
            <a:r>
              <a:rPr lang="en-US" sz="1100" dirty="0" err="1">
                <a:latin typeface="MS Reference Sans Serif" pitchFamily="34" charset="0"/>
              </a:rPr>
              <a:t>penyerahan</a:t>
            </a:r>
            <a:r>
              <a:rPr lang="en-US" sz="1100" dirty="0">
                <a:latin typeface="MS Reference Sans Serif" pitchFamily="34" charset="0"/>
              </a:rPr>
              <a:t> </a:t>
            </a:r>
            <a:r>
              <a:rPr lang="en-US" sz="1100" dirty="0" err="1">
                <a:latin typeface="MS Reference Sans Serif" pitchFamily="34" charset="0"/>
              </a:rPr>
              <a:t>kembali</a:t>
            </a:r>
            <a:r>
              <a:rPr lang="en-US" sz="1100" dirty="0">
                <a:latin typeface="MS Reference Sans Serif" pitchFamily="34" charset="0"/>
              </a:rPr>
              <a:t> </a:t>
            </a:r>
            <a:r>
              <a:rPr lang="en-US" sz="1100" dirty="0" err="1">
                <a:latin typeface="MS Reference Sans Serif" pitchFamily="34" charset="0"/>
              </a:rPr>
              <a:t>wilayah</a:t>
            </a:r>
            <a:r>
              <a:rPr lang="en-US" sz="1100" dirty="0">
                <a:latin typeface="MS Reference Sans Serif" pitchFamily="34" charset="0"/>
              </a:rPr>
              <a:t> Indonesia </a:t>
            </a:r>
            <a:r>
              <a:rPr lang="en-US" sz="1100" dirty="0" err="1">
                <a:latin typeface="MS Reference Sans Serif" pitchFamily="34" charset="0"/>
              </a:rPr>
              <a:t>dari</a:t>
            </a:r>
            <a:r>
              <a:rPr lang="en-US" sz="1100" dirty="0">
                <a:latin typeface="MS Reference Sans Serif" pitchFamily="34" charset="0"/>
              </a:rPr>
              <a:t> </a:t>
            </a:r>
            <a:r>
              <a:rPr lang="en-US" sz="1100" dirty="0" err="1">
                <a:latin typeface="MS Reference Sans Serif" pitchFamily="34" charset="0"/>
              </a:rPr>
              <a:t>Inggris</a:t>
            </a:r>
            <a:r>
              <a:rPr lang="en-US" sz="1100" dirty="0">
                <a:latin typeface="MS Reference Sans Serif" pitchFamily="34" charset="0"/>
              </a:rPr>
              <a:t> </a:t>
            </a:r>
            <a:r>
              <a:rPr lang="en-US" sz="1100" dirty="0" err="1">
                <a:latin typeface="MS Reference Sans Serif" pitchFamily="34" charset="0"/>
              </a:rPr>
              <a:t>kepada</a:t>
            </a:r>
            <a:r>
              <a:rPr lang="en-US" sz="1100" dirty="0">
                <a:latin typeface="MS Reference Sans Serif" pitchFamily="34" charset="0"/>
              </a:rPr>
              <a:t> </a:t>
            </a:r>
            <a:r>
              <a:rPr lang="en-US" sz="1100" dirty="0" err="1">
                <a:latin typeface="MS Reference Sans Serif" pitchFamily="34" charset="0"/>
              </a:rPr>
              <a:t>Belanda</a:t>
            </a:r>
            <a:r>
              <a:rPr lang="en-US" sz="1100" dirty="0">
                <a:latin typeface="MS Reference Sans Serif" pitchFamily="34" charset="0"/>
              </a:rPr>
              <a:t> </a:t>
            </a:r>
            <a:r>
              <a:rPr lang="en-US" sz="1100" dirty="0" err="1">
                <a:latin typeface="MS Reference Sans Serif" pitchFamily="34" charset="0"/>
              </a:rPr>
              <a:t>dan</a:t>
            </a:r>
            <a:r>
              <a:rPr lang="en-US" sz="1100" dirty="0">
                <a:latin typeface="MS Reference Sans Serif" pitchFamily="34" charset="0"/>
              </a:rPr>
              <a:t> </a:t>
            </a:r>
            <a:r>
              <a:rPr lang="en-US" sz="1100" dirty="0" err="1">
                <a:latin typeface="MS Reference Sans Serif" pitchFamily="34" charset="0"/>
              </a:rPr>
              <a:t>Belanda</a:t>
            </a:r>
            <a:r>
              <a:rPr lang="en-US" sz="1100" dirty="0">
                <a:latin typeface="MS Reference Sans Serif" pitchFamily="34" charset="0"/>
              </a:rPr>
              <a:t> </a:t>
            </a:r>
            <a:r>
              <a:rPr lang="en-US" sz="1100" dirty="0" err="1">
                <a:latin typeface="MS Reference Sans Serif" pitchFamily="34" charset="0"/>
              </a:rPr>
              <a:t>mulai</a:t>
            </a:r>
            <a:r>
              <a:rPr lang="en-US" sz="1100" dirty="0">
                <a:latin typeface="MS Reference Sans Serif" pitchFamily="34" charset="0"/>
              </a:rPr>
              <a:t> </a:t>
            </a:r>
            <a:r>
              <a:rPr lang="en-US" sz="1100" dirty="0" err="1">
                <a:latin typeface="MS Reference Sans Serif" pitchFamily="34" charset="0"/>
              </a:rPr>
              <a:t>aktif</a:t>
            </a:r>
            <a:r>
              <a:rPr lang="en-US" sz="1100" dirty="0">
                <a:latin typeface="MS Reference Sans Serif" pitchFamily="34" charset="0"/>
              </a:rPr>
              <a:t> </a:t>
            </a:r>
            <a:r>
              <a:rPr lang="en-US" sz="1100" dirty="0" err="1">
                <a:latin typeface="MS Reference Sans Serif" pitchFamily="34" charset="0"/>
              </a:rPr>
              <a:t>lagi</a:t>
            </a:r>
            <a:r>
              <a:rPr lang="en-US" sz="1100" dirty="0">
                <a:latin typeface="MS Reference Sans Serif" pitchFamily="34" charset="0"/>
              </a:rPr>
              <a:t> </a:t>
            </a:r>
            <a:r>
              <a:rPr lang="en-US" sz="1100" dirty="0" err="1">
                <a:latin typeface="MS Reference Sans Serif" pitchFamily="34" charset="0"/>
              </a:rPr>
              <a:t>memerintah</a:t>
            </a:r>
            <a:r>
              <a:rPr lang="en-US" sz="1100" dirty="0">
                <a:latin typeface="MS Reference Sans Serif" pitchFamily="34" charset="0"/>
              </a:rPr>
              <a:t> Indonesia </a:t>
            </a:r>
            <a:r>
              <a:rPr lang="en-US" sz="1100" dirty="0" err="1">
                <a:latin typeface="MS Reference Sans Serif" pitchFamily="34" charset="0"/>
              </a:rPr>
              <a:t>pada</a:t>
            </a:r>
            <a:r>
              <a:rPr lang="en-US" sz="1100" dirty="0">
                <a:latin typeface="MS Reference Sans Serif" pitchFamily="34" charset="0"/>
              </a:rPr>
              <a:t> </a:t>
            </a:r>
            <a:r>
              <a:rPr lang="en-US" sz="1100" dirty="0" err="1">
                <a:latin typeface="MS Reference Sans Serif" pitchFamily="34" charset="0"/>
              </a:rPr>
              <a:t>tahun</a:t>
            </a:r>
            <a:r>
              <a:rPr lang="en-US" sz="1100" dirty="0">
                <a:latin typeface="MS Reference Sans Serif" pitchFamily="34" charset="0"/>
              </a:rPr>
              <a:t> 1816</a:t>
            </a:r>
          </a:p>
          <a:p>
            <a:pPr algn="l">
              <a:buFont typeface="Arial" pitchFamily="34" charset="0"/>
              <a:buChar char="•"/>
            </a:pPr>
            <a:r>
              <a:rPr lang="en-US" sz="1100" dirty="0" err="1">
                <a:latin typeface="MS Reference Sans Serif" pitchFamily="34" charset="0"/>
              </a:rPr>
              <a:t>Dalam</a:t>
            </a:r>
            <a:r>
              <a:rPr lang="en-US" sz="1100" dirty="0">
                <a:latin typeface="MS Reference Sans Serif" pitchFamily="34" charset="0"/>
              </a:rPr>
              <a:t> </a:t>
            </a:r>
            <a:r>
              <a:rPr lang="en-US" sz="1100" dirty="0" err="1">
                <a:latin typeface="MS Reference Sans Serif" pitchFamily="34" charset="0"/>
              </a:rPr>
              <a:t>perkembangannya</a:t>
            </a:r>
            <a:r>
              <a:rPr lang="en-US" sz="1100" dirty="0">
                <a:latin typeface="MS Reference Sans Serif" pitchFamily="34" charset="0"/>
              </a:rPr>
              <a:t>, </a:t>
            </a:r>
            <a:r>
              <a:rPr lang="en-US" sz="1100" dirty="0" err="1">
                <a:latin typeface="MS Reference Sans Serif" pitchFamily="34" charset="0"/>
              </a:rPr>
              <a:t>Belanda</a:t>
            </a:r>
            <a:r>
              <a:rPr lang="en-US" sz="1100" dirty="0">
                <a:latin typeface="MS Reference Sans Serif" pitchFamily="34" charset="0"/>
              </a:rPr>
              <a:t> </a:t>
            </a:r>
            <a:r>
              <a:rPr lang="en-US" sz="1100" dirty="0" err="1">
                <a:latin typeface="MS Reference Sans Serif" pitchFamily="34" charset="0"/>
              </a:rPr>
              <a:t>kembali</a:t>
            </a:r>
            <a:r>
              <a:rPr lang="en-US" sz="1100" dirty="0">
                <a:latin typeface="MS Reference Sans Serif" pitchFamily="34" charset="0"/>
              </a:rPr>
              <a:t> </a:t>
            </a:r>
            <a:r>
              <a:rPr lang="en-US" sz="1100" dirty="0" err="1">
                <a:latin typeface="MS Reference Sans Serif" pitchFamily="34" charset="0"/>
              </a:rPr>
              <a:t>mengarah</a:t>
            </a:r>
            <a:r>
              <a:rPr lang="en-US" sz="1100" dirty="0">
                <a:latin typeface="MS Reference Sans Serif" pitchFamily="34" charset="0"/>
              </a:rPr>
              <a:t> </a:t>
            </a:r>
            <a:r>
              <a:rPr lang="en-US" sz="1100" dirty="0" err="1">
                <a:latin typeface="MS Reference Sans Serif" pitchFamily="34" charset="0"/>
              </a:rPr>
              <a:t>kepada</a:t>
            </a:r>
            <a:r>
              <a:rPr lang="en-US" sz="1100" dirty="0">
                <a:latin typeface="MS Reference Sans Serif" pitchFamily="34" charset="0"/>
              </a:rPr>
              <a:t> </a:t>
            </a:r>
            <a:r>
              <a:rPr lang="en-US" sz="1100" dirty="0" err="1">
                <a:latin typeface="MS Reference Sans Serif" pitchFamily="34" charset="0"/>
              </a:rPr>
              <a:t>kebijakan</a:t>
            </a:r>
            <a:r>
              <a:rPr lang="en-US" sz="1100" dirty="0">
                <a:latin typeface="MS Reference Sans Serif" pitchFamily="34" charset="0"/>
              </a:rPr>
              <a:t> </a:t>
            </a:r>
            <a:r>
              <a:rPr lang="en-US" sz="1100" dirty="0" err="1">
                <a:latin typeface="MS Reference Sans Serif" pitchFamily="34" charset="0"/>
              </a:rPr>
              <a:t>monopoli</a:t>
            </a:r>
            <a:r>
              <a:rPr lang="en-US" sz="1100" dirty="0">
                <a:latin typeface="MS Reference Sans Serif" pitchFamily="34" charset="0"/>
              </a:rPr>
              <a:t> </a:t>
            </a:r>
            <a:r>
              <a:rPr lang="en-US" sz="1100" dirty="0" err="1">
                <a:latin typeface="MS Reference Sans Serif" pitchFamily="34" charset="0"/>
              </a:rPr>
              <a:t>karena</a:t>
            </a:r>
            <a:r>
              <a:rPr lang="en-US" sz="1100" dirty="0">
                <a:latin typeface="MS Reference Sans Serif" pitchFamily="34" charset="0"/>
              </a:rPr>
              <a:t> </a:t>
            </a:r>
            <a:r>
              <a:rPr lang="en-US" sz="1100" dirty="0" err="1">
                <a:latin typeface="MS Reference Sans Serif" pitchFamily="34" charset="0"/>
              </a:rPr>
              <a:t>hal</a:t>
            </a:r>
            <a:r>
              <a:rPr lang="en-US" sz="1100" dirty="0">
                <a:latin typeface="MS Reference Sans Serif" pitchFamily="34" charset="0"/>
              </a:rPr>
              <a:t> </a:t>
            </a:r>
            <a:r>
              <a:rPr lang="en-US" sz="1100" dirty="0" err="1">
                <a:latin typeface="MS Reference Sans Serif" pitchFamily="34" charset="0"/>
              </a:rPr>
              <a:t>itu</a:t>
            </a:r>
            <a:r>
              <a:rPr lang="en-US" sz="1100" dirty="0">
                <a:latin typeface="MS Reference Sans Serif" pitchFamily="34" charset="0"/>
              </a:rPr>
              <a:t> </a:t>
            </a:r>
            <a:r>
              <a:rPr lang="en-US" sz="1100" dirty="0" err="1">
                <a:latin typeface="MS Reference Sans Serif" pitchFamily="34" charset="0"/>
              </a:rPr>
              <a:t>merupakan</a:t>
            </a:r>
            <a:r>
              <a:rPr lang="en-US" sz="1100" dirty="0">
                <a:latin typeface="MS Reference Sans Serif" pitchFamily="34" charset="0"/>
              </a:rPr>
              <a:t> </a:t>
            </a:r>
            <a:r>
              <a:rPr lang="en-US" sz="1100" dirty="0" err="1">
                <a:latin typeface="MS Reference Sans Serif" pitchFamily="34" charset="0"/>
              </a:rPr>
              <a:t>cara</a:t>
            </a:r>
            <a:r>
              <a:rPr lang="en-US" sz="1100" dirty="0">
                <a:latin typeface="MS Reference Sans Serif" pitchFamily="34" charset="0"/>
              </a:rPr>
              <a:t> </a:t>
            </a:r>
            <a:r>
              <a:rPr lang="en-US" sz="1100" dirty="0" err="1">
                <a:latin typeface="MS Reference Sans Serif" pitchFamily="34" charset="0"/>
              </a:rPr>
              <a:t>untuk</a:t>
            </a:r>
            <a:r>
              <a:rPr lang="en-US" sz="1100" dirty="0">
                <a:latin typeface="MS Reference Sans Serif" pitchFamily="34" charset="0"/>
              </a:rPr>
              <a:t> </a:t>
            </a:r>
            <a:r>
              <a:rPr lang="en-US" sz="1100" dirty="0" err="1">
                <a:latin typeface="MS Reference Sans Serif" pitchFamily="34" charset="0"/>
              </a:rPr>
              <a:t>menghindari</a:t>
            </a:r>
            <a:r>
              <a:rPr lang="en-US" sz="1100" dirty="0">
                <a:latin typeface="MS Reference Sans Serif" pitchFamily="34" charset="0"/>
              </a:rPr>
              <a:t> </a:t>
            </a:r>
            <a:r>
              <a:rPr lang="en-US" sz="1100" dirty="0" err="1">
                <a:latin typeface="MS Reference Sans Serif" pitchFamily="34" charset="0"/>
              </a:rPr>
              <a:t>kebangkrutan</a:t>
            </a:r>
            <a:r>
              <a:rPr lang="en-US" sz="1100" dirty="0">
                <a:latin typeface="MS Reference Sans Serif" pitchFamily="34" charset="0"/>
              </a:rPr>
              <a:t> </a:t>
            </a:r>
            <a:r>
              <a:rPr lang="en-US" sz="1100" dirty="0" err="1">
                <a:latin typeface="MS Reference Sans Serif" pitchFamily="34" charset="0"/>
              </a:rPr>
              <a:t>dan</a:t>
            </a:r>
            <a:r>
              <a:rPr lang="en-US" sz="1100" dirty="0">
                <a:latin typeface="MS Reference Sans Serif" pitchFamily="34" charset="0"/>
              </a:rPr>
              <a:t> </a:t>
            </a:r>
            <a:r>
              <a:rPr lang="en-US" sz="1100" dirty="0" err="1">
                <a:latin typeface="MS Reference Sans Serif" pitchFamily="34" charset="0"/>
              </a:rPr>
              <a:t>sistem</a:t>
            </a:r>
            <a:r>
              <a:rPr lang="en-US" sz="1100" dirty="0">
                <a:latin typeface="MS Reference Sans Serif" pitchFamily="34" charset="0"/>
              </a:rPr>
              <a:t> </a:t>
            </a:r>
            <a:r>
              <a:rPr lang="en-US" sz="1100" dirty="0" err="1">
                <a:latin typeface="MS Reference Sans Serif" pitchFamily="34" charset="0"/>
              </a:rPr>
              <a:t>perpajakan</a:t>
            </a:r>
            <a:r>
              <a:rPr lang="en-US" sz="1100" dirty="0">
                <a:latin typeface="MS Reference Sans Serif" pitchFamily="34" charset="0"/>
              </a:rPr>
              <a:t> </a:t>
            </a:r>
            <a:r>
              <a:rPr lang="en-US" sz="1100" dirty="0" err="1">
                <a:latin typeface="MS Reference Sans Serif" pitchFamily="34" charset="0"/>
              </a:rPr>
              <a:t>ternyata</a:t>
            </a:r>
            <a:r>
              <a:rPr lang="en-US" sz="1100" dirty="0">
                <a:latin typeface="MS Reference Sans Serif" pitchFamily="34" charset="0"/>
              </a:rPr>
              <a:t> </a:t>
            </a:r>
            <a:r>
              <a:rPr lang="en-US" sz="1100" dirty="0" err="1">
                <a:latin typeface="MS Reference Sans Serif" pitchFamily="34" charset="0"/>
              </a:rPr>
              <a:t>tidak</a:t>
            </a:r>
            <a:r>
              <a:rPr lang="en-US" sz="1100" dirty="0">
                <a:latin typeface="MS Reference Sans Serif" pitchFamily="34" charset="0"/>
              </a:rPr>
              <a:t> </a:t>
            </a:r>
            <a:r>
              <a:rPr lang="en-US" sz="1100" dirty="0" err="1">
                <a:latin typeface="MS Reference Sans Serif" pitchFamily="34" charset="0"/>
              </a:rPr>
              <a:t>efektif</a:t>
            </a:r>
            <a:r>
              <a:rPr lang="en-US" sz="1100" dirty="0">
                <a:latin typeface="MS Reference Sans Serif" pitchFamily="34" charset="0"/>
              </a:rPr>
              <a:t> yang </a:t>
            </a:r>
            <a:r>
              <a:rPr lang="en-US" sz="1100" dirty="0" err="1">
                <a:latin typeface="MS Reference Sans Serif" pitchFamily="34" charset="0"/>
              </a:rPr>
              <a:t>disebabkan</a:t>
            </a:r>
            <a:r>
              <a:rPr lang="en-US" sz="1100" dirty="0">
                <a:latin typeface="MS Reference Sans Serif" pitchFamily="34" charset="0"/>
              </a:rPr>
              <a:t> </a:t>
            </a:r>
            <a:r>
              <a:rPr lang="en-US" sz="1100" dirty="0" err="1">
                <a:latin typeface="MS Reference Sans Serif" pitchFamily="34" charset="0"/>
              </a:rPr>
              <a:t>karena</a:t>
            </a:r>
            <a:r>
              <a:rPr lang="en-US" sz="1100" dirty="0">
                <a:latin typeface="MS Reference Sans Serif" pitchFamily="34" charset="0"/>
              </a:rPr>
              <a:t> </a:t>
            </a:r>
            <a:r>
              <a:rPr lang="en-US" sz="1100" dirty="0" err="1">
                <a:latin typeface="MS Reference Sans Serif" pitchFamily="34" charset="0"/>
              </a:rPr>
              <a:t>adanya</a:t>
            </a:r>
            <a:r>
              <a:rPr lang="en-US" sz="1100" dirty="0">
                <a:latin typeface="MS Reference Sans Serif" pitchFamily="34" charset="0"/>
              </a:rPr>
              <a:t> </a:t>
            </a:r>
            <a:r>
              <a:rPr lang="en-US" sz="1100" dirty="0" err="1">
                <a:latin typeface="MS Reference Sans Serif" pitchFamily="34" charset="0"/>
              </a:rPr>
              <a:t>praktek</a:t>
            </a:r>
            <a:r>
              <a:rPr lang="en-US" sz="1100" dirty="0">
                <a:latin typeface="MS Reference Sans Serif" pitchFamily="34" charset="0"/>
              </a:rPr>
              <a:t> </a:t>
            </a:r>
            <a:r>
              <a:rPr lang="en-US" sz="1100" dirty="0" err="1">
                <a:latin typeface="MS Reference Sans Serif" pitchFamily="34" charset="0"/>
              </a:rPr>
              <a:t>renternir</a:t>
            </a:r>
            <a:r>
              <a:rPr lang="en-US" sz="1100" dirty="0">
                <a:latin typeface="MS Reference Sans Serif" pitchFamily="34" charset="0"/>
              </a:rPr>
              <a:t> yang </a:t>
            </a:r>
            <a:r>
              <a:rPr lang="en-US" sz="1100" dirty="0" err="1">
                <a:latin typeface="MS Reference Sans Serif" pitchFamily="34" charset="0"/>
              </a:rPr>
              <a:t>dilakukan</a:t>
            </a:r>
            <a:r>
              <a:rPr lang="en-US" sz="1100" dirty="0">
                <a:latin typeface="MS Reference Sans Serif" pitchFamily="34" charset="0"/>
              </a:rPr>
              <a:t> </a:t>
            </a:r>
            <a:r>
              <a:rPr lang="en-US" sz="1100" dirty="0" err="1">
                <a:latin typeface="MS Reference Sans Serif" pitchFamily="34" charset="0"/>
              </a:rPr>
              <a:t>oleh</a:t>
            </a:r>
            <a:r>
              <a:rPr lang="en-US" sz="1100" dirty="0">
                <a:latin typeface="MS Reference Sans Serif" pitchFamily="34" charset="0"/>
              </a:rPr>
              <a:t> </a:t>
            </a:r>
            <a:r>
              <a:rPr lang="en-US" sz="1100" dirty="0" err="1">
                <a:latin typeface="MS Reference Sans Serif" pitchFamily="34" charset="0"/>
              </a:rPr>
              <a:t>orang-orang</a:t>
            </a:r>
            <a:r>
              <a:rPr lang="en-US" sz="1100" dirty="0">
                <a:latin typeface="MS Reference Sans Serif" pitchFamily="34" charset="0"/>
              </a:rPr>
              <a:t> China. </a:t>
            </a:r>
            <a:r>
              <a:rPr lang="en-US" sz="1100" dirty="0" err="1">
                <a:latin typeface="MS Reference Sans Serif" pitchFamily="34" charset="0"/>
              </a:rPr>
              <a:t>Untuk</a:t>
            </a:r>
            <a:r>
              <a:rPr lang="en-US" sz="1100" dirty="0">
                <a:latin typeface="MS Reference Sans Serif" pitchFamily="34" charset="0"/>
              </a:rPr>
              <a:t> </a:t>
            </a:r>
            <a:r>
              <a:rPr lang="en-US" sz="1100" dirty="0" err="1">
                <a:latin typeface="MS Reference Sans Serif" pitchFamily="34" charset="0"/>
              </a:rPr>
              <a:t>mengatasi</a:t>
            </a:r>
            <a:r>
              <a:rPr lang="en-US" sz="1100" dirty="0">
                <a:latin typeface="MS Reference Sans Serif" pitchFamily="34" charset="0"/>
              </a:rPr>
              <a:t> </a:t>
            </a:r>
            <a:r>
              <a:rPr lang="en-US" sz="1100" dirty="0" err="1">
                <a:latin typeface="MS Reference Sans Serif" pitchFamily="34" charset="0"/>
              </a:rPr>
              <a:t>permasalahan</a:t>
            </a:r>
            <a:r>
              <a:rPr lang="en-US" sz="1100" dirty="0">
                <a:latin typeface="MS Reference Sans Serif" pitchFamily="34" charset="0"/>
              </a:rPr>
              <a:t> </a:t>
            </a:r>
            <a:r>
              <a:rPr lang="en-US" sz="1100" dirty="0" err="1">
                <a:latin typeface="MS Reference Sans Serif" pitchFamily="34" charset="0"/>
              </a:rPr>
              <a:t>tersebut</a:t>
            </a:r>
            <a:r>
              <a:rPr lang="en-US" sz="1100" dirty="0">
                <a:latin typeface="MS Reference Sans Serif" pitchFamily="34" charset="0"/>
              </a:rPr>
              <a:t>, </a:t>
            </a:r>
            <a:r>
              <a:rPr lang="en-US" sz="1100" dirty="0" err="1">
                <a:latin typeface="MS Reference Sans Serif" pitchFamily="34" charset="0"/>
              </a:rPr>
              <a:t>pada</a:t>
            </a:r>
            <a:r>
              <a:rPr lang="en-US" sz="1100" dirty="0">
                <a:latin typeface="MS Reference Sans Serif" pitchFamily="34" charset="0"/>
              </a:rPr>
              <a:t> </a:t>
            </a:r>
            <a:r>
              <a:rPr lang="en-US" sz="1100" dirty="0" err="1">
                <a:latin typeface="MS Reference Sans Serif" pitchFamily="34" charset="0"/>
              </a:rPr>
              <a:t>tahun</a:t>
            </a:r>
            <a:r>
              <a:rPr lang="en-US" sz="1100" dirty="0">
                <a:latin typeface="MS Reference Sans Serif" pitchFamily="34" charset="0"/>
              </a:rPr>
              <a:t> 1820 </a:t>
            </a:r>
            <a:r>
              <a:rPr lang="en-US" sz="1100" dirty="0" err="1">
                <a:latin typeface="MS Reference Sans Serif" pitchFamily="34" charset="0"/>
              </a:rPr>
              <a:t>ditetapkan</a:t>
            </a:r>
            <a:r>
              <a:rPr lang="en-US" sz="1100" dirty="0">
                <a:latin typeface="MS Reference Sans Serif" pitchFamily="34" charset="0"/>
              </a:rPr>
              <a:t> </a:t>
            </a:r>
            <a:r>
              <a:rPr lang="en-US" sz="1100" dirty="0" err="1">
                <a:latin typeface="MS Reference Sans Serif" pitchFamily="34" charset="0"/>
              </a:rPr>
              <a:t>suatu</a:t>
            </a:r>
            <a:r>
              <a:rPr lang="en-US" sz="1100" dirty="0">
                <a:latin typeface="MS Reference Sans Serif" pitchFamily="34" charset="0"/>
              </a:rPr>
              <a:t> </a:t>
            </a:r>
            <a:r>
              <a:rPr lang="en-US" sz="1100" dirty="0" err="1">
                <a:latin typeface="MS Reference Sans Serif" pitchFamily="34" charset="0"/>
              </a:rPr>
              <a:t>aturan</a:t>
            </a:r>
            <a:r>
              <a:rPr lang="en-US" sz="1100" dirty="0">
                <a:latin typeface="MS Reference Sans Serif" pitchFamily="34" charset="0"/>
              </a:rPr>
              <a:t> yang </a:t>
            </a:r>
            <a:r>
              <a:rPr lang="en-US" sz="1100" dirty="0" err="1">
                <a:latin typeface="MS Reference Sans Serif" pitchFamily="34" charset="0"/>
              </a:rPr>
              <a:t>melarang</a:t>
            </a:r>
            <a:r>
              <a:rPr lang="en-US" sz="1100" dirty="0">
                <a:latin typeface="MS Reference Sans Serif" pitchFamily="34" charset="0"/>
              </a:rPr>
              <a:t> </a:t>
            </a:r>
            <a:r>
              <a:rPr lang="en-US" sz="1100" dirty="0" err="1">
                <a:latin typeface="MS Reference Sans Serif" pitchFamily="34" charset="0"/>
              </a:rPr>
              <a:t>orang-orang</a:t>
            </a:r>
            <a:r>
              <a:rPr lang="en-US" sz="1100" dirty="0">
                <a:latin typeface="MS Reference Sans Serif" pitchFamily="34" charset="0"/>
              </a:rPr>
              <a:t> China </a:t>
            </a:r>
            <a:r>
              <a:rPr lang="en-US" sz="1100" dirty="0" err="1">
                <a:latin typeface="MS Reference Sans Serif" pitchFamily="34" charset="0"/>
              </a:rPr>
              <a:t>melakukan</a:t>
            </a:r>
            <a:r>
              <a:rPr lang="en-US" sz="1100" dirty="0">
                <a:latin typeface="MS Reference Sans Serif" pitchFamily="34" charset="0"/>
              </a:rPr>
              <a:t> </a:t>
            </a:r>
            <a:r>
              <a:rPr lang="en-US" sz="1100" dirty="0" err="1">
                <a:latin typeface="MS Reference Sans Serif" pitchFamily="34" charset="0"/>
              </a:rPr>
              <a:t>kegiatan</a:t>
            </a:r>
            <a:r>
              <a:rPr lang="en-US" sz="1100" dirty="0">
                <a:latin typeface="MS Reference Sans Serif" pitchFamily="34" charset="0"/>
              </a:rPr>
              <a:t> </a:t>
            </a:r>
            <a:r>
              <a:rPr lang="en-US" sz="1100" dirty="0" err="1">
                <a:latin typeface="MS Reference Sans Serif" pitchFamily="34" charset="0"/>
              </a:rPr>
              <a:t>bisnis</a:t>
            </a:r>
            <a:r>
              <a:rPr lang="en-US" sz="1100" dirty="0">
                <a:latin typeface="MS Reference Sans Serif" pitchFamily="34" charset="0"/>
              </a:rPr>
              <a:t> </a:t>
            </a:r>
            <a:r>
              <a:rPr lang="en-US" sz="1100" dirty="0" err="1">
                <a:latin typeface="MS Reference Sans Serif" pitchFamily="34" charset="0"/>
              </a:rPr>
              <a:t>di</a:t>
            </a:r>
            <a:r>
              <a:rPr lang="en-US" sz="1100" dirty="0">
                <a:latin typeface="MS Reference Sans Serif" pitchFamily="34" charset="0"/>
              </a:rPr>
              <a:t> </a:t>
            </a:r>
            <a:r>
              <a:rPr lang="en-US" sz="1100" dirty="0" err="1">
                <a:latin typeface="MS Reference Sans Serif" pitchFamily="34" charset="0"/>
              </a:rPr>
              <a:t>daerah-daerah</a:t>
            </a:r>
            <a:r>
              <a:rPr lang="en-US" sz="1100" dirty="0">
                <a:latin typeface="MS Reference Sans Serif" pitchFamily="34" charset="0"/>
              </a:rPr>
              <a:t> </a:t>
            </a:r>
            <a:r>
              <a:rPr lang="en-US" sz="1100" dirty="0" err="1">
                <a:latin typeface="MS Reference Sans Serif" pitchFamily="34" charset="0"/>
              </a:rPr>
              <a:t>perkebunan</a:t>
            </a:r>
            <a:r>
              <a:rPr lang="en-US" sz="1100" dirty="0">
                <a:latin typeface="MS Reference Sans Serif" pitchFamily="34" charset="0"/>
              </a:rPr>
              <a:t> </a:t>
            </a:r>
            <a:r>
              <a:rPr lang="en-US" sz="1100" dirty="0" err="1">
                <a:latin typeface="MS Reference Sans Serif" pitchFamily="34" charset="0"/>
              </a:rPr>
              <a:t>utama</a:t>
            </a:r>
            <a:r>
              <a:rPr lang="en-US" sz="1100" dirty="0">
                <a:latin typeface="MS Reference Sans Serif" pitchFamily="34" charset="0"/>
              </a:rPr>
              <a:t> </a:t>
            </a:r>
            <a:r>
              <a:rPr lang="en-US" sz="1100" dirty="0" err="1">
                <a:latin typeface="MS Reference Sans Serif" pitchFamily="34" charset="0"/>
              </a:rPr>
              <a:t>di</a:t>
            </a:r>
            <a:r>
              <a:rPr lang="en-US" sz="1100" dirty="0">
                <a:latin typeface="MS Reference Sans Serif" pitchFamily="34" charset="0"/>
              </a:rPr>
              <a:t> </a:t>
            </a:r>
            <a:r>
              <a:rPr lang="en-US" sz="1100" dirty="0" err="1">
                <a:latin typeface="MS Reference Sans Serif" pitchFamily="34" charset="0"/>
              </a:rPr>
              <a:t>wilayah</a:t>
            </a:r>
            <a:r>
              <a:rPr lang="en-US" sz="1100" dirty="0">
                <a:latin typeface="MS Reference Sans Serif" pitchFamily="34" charset="0"/>
              </a:rPr>
              <a:t> </a:t>
            </a:r>
            <a:r>
              <a:rPr lang="en-US" sz="1100" dirty="0" err="1">
                <a:latin typeface="MS Reference Sans Serif" pitchFamily="34" charset="0"/>
              </a:rPr>
              <a:t>Priangan</a:t>
            </a:r>
            <a:r>
              <a:rPr lang="en-US" sz="1100" dirty="0">
                <a:latin typeface="MS Reference Sans Serif" pitchFamily="34" charset="0"/>
              </a:rPr>
              <a:t>. </a:t>
            </a:r>
            <a:r>
              <a:rPr lang="en-US" sz="1100" dirty="0" err="1">
                <a:latin typeface="MS Reference Sans Serif" pitchFamily="34" charset="0"/>
              </a:rPr>
              <a:t>Sedangkan</a:t>
            </a:r>
            <a:r>
              <a:rPr lang="en-US" sz="1100" dirty="0">
                <a:latin typeface="MS Reference Sans Serif" pitchFamily="34" charset="0"/>
              </a:rPr>
              <a:t> </a:t>
            </a:r>
            <a:r>
              <a:rPr lang="en-US" sz="1100" dirty="0" err="1">
                <a:latin typeface="MS Reference Sans Serif" pitchFamily="34" charset="0"/>
              </a:rPr>
              <a:t>di</a:t>
            </a:r>
            <a:r>
              <a:rPr lang="en-US" sz="1100" dirty="0">
                <a:latin typeface="MS Reference Sans Serif" pitchFamily="34" charset="0"/>
              </a:rPr>
              <a:t> </a:t>
            </a:r>
            <a:r>
              <a:rPr lang="en-US" sz="1100" dirty="0" err="1">
                <a:latin typeface="MS Reference Sans Serif" pitchFamily="34" charset="0"/>
              </a:rPr>
              <a:t>wilayah</a:t>
            </a:r>
            <a:r>
              <a:rPr lang="en-US" sz="1100" dirty="0">
                <a:latin typeface="MS Reference Sans Serif" pitchFamily="34" charset="0"/>
              </a:rPr>
              <a:t> Indonesia </a:t>
            </a:r>
            <a:r>
              <a:rPr lang="en-US" sz="1100" dirty="0" err="1">
                <a:latin typeface="MS Reference Sans Serif" pitchFamily="34" charset="0"/>
              </a:rPr>
              <a:t>lainnya</a:t>
            </a:r>
            <a:r>
              <a:rPr lang="en-US" sz="1100" dirty="0">
                <a:latin typeface="MS Reference Sans Serif" pitchFamily="34" charset="0"/>
              </a:rPr>
              <a:t>, </a:t>
            </a:r>
            <a:r>
              <a:rPr lang="en-US" sz="1100" dirty="0" err="1">
                <a:latin typeface="MS Reference Sans Serif" pitchFamily="34" charset="0"/>
              </a:rPr>
              <a:t>pengusaha</a:t>
            </a:r>
            <a:r>
              <a:rPr lang="en-US" sz="1100" dirty="0">
                <a:latin typeface="MS Reference Sans Serif" pitchFamily="34" charset="0"/>
              </a:rPr>
              <a:t> </a:t>
            </a:r>
            <a:r>
              <a:rPr lang="en-US" sz="1100" dirty="0" err="1">
                <a:latin typeface="MS Reference Sans Serif" pitchFamily="34" charset="0"/>
              </a:rPr>
              <a:t>Eropa</a:t>
            </a:r>
            <a:r>
              <a:rPr lang="en-US" sz="1100" dirty="0">
                <a:latin typeface="MS Reference Sans Serif" pitchFamily="34" charset="0"/>
              </a:rPr>
              <a:t> </a:t>
            </a:r>
            <a:r>
              <a:rPr lang="en-US" sz="1100" dirty="0" err="1">
                <a:latin typeface="MS Reference Sans Serif" pitchFamily="34" charset="0"/>
              </a:rPr>
              <a:t>dan</a:t>
            </a:r>
            <a:r>
              <a:rPr lang="en-US" sz="1100" dirty="0">
                <a:latin typeface="MS Reference Sans Serif" pitchFamily="34" charset="0"/>
              </a:rPr>
              <a:t> China </a:t>
            </a:r>
            <a:r>
              <a:rPr lang="en-US" sz="1100" dirty="0" err="1">
                <a:latin typeface="MS Reference Sans Serif" pitchFamily="34" charset="0"/>
              </a:rPr>
              <a:t>harus</a:t>
            </a:r>
            <a:r>
              <a:rPr lang="en-US" sz="1100" dirty="0">
                <a:latin typeface="MS Reference Sans Serif" pitchFamily="34" charset="0"/>
              </a:rPr>
              <a:t> </a:t>
            </a:r>
            <a:r>
              <a:rPr lang="en-US" sz="1100" dirty="0" err="1">
                <a:latin typeface="MS Reference Sans Serif" pitchFamily="34" charset="0"/>
              </a:rPr>
              <a:t>memiliki</a:t>
            </a:r>
            <a:r>
              <a:rPr lang="en-US" sz="1100" dirty="0">
                <a:latin typeface="MS Reference Sans Serif" pitchFamily="34" charset="0"/>
              </a:rPr>
              <a:t> </a:t>
            </a:r>
            <a:r>
              <a:rPr lang="en-US" sz="1100" dirty="0" err="1">
                <a:latin typeface="MS Reference Sans Serif" pitchFamily="34" charset="0"/>
              </a:rPr>
              <a:t>izin</a:t>
            </a:r>
            <a:r>
              <a:rPr lang="en-US" sz="1100" dirty="0">
                <a:latin typeface="MS Reference Sans Serif" pitchFamily="34" charset="0"/>
              </a:rPr>
              <a:t> </a:t>
            </a:r>
            <a:r>
              <a:rPr lang="en-US" sz="1100" dirty="0" err="1">
                <a:latin typeface="MS Reference Sans Serif" pitchFamily="34" charset="0"/>
              </a:rPr>
              <a:t>jika</a:t>
            </a:r>
            <a:r>
              <a:rPr lang="en-US" sz="1100" dirty="0">
                <a:latin typeface="MS Reference Sans Serif" pitchFamily="34" charset="0"/>
              </a:rPr>
              <a:t> </a:t>
            </a:r>
            <a:r>
              <a:rPr lang="en-US" sz="1100" dirty="0" err="1">
                <a:latin typeface="MS Reference Sans Serif" pitchFamily="34" charset="0"/>
              </a:rPr>
              <a:t>akan</a:t>
            </a:r>
            <a:r>
              <a:rPr lang="en-US" sz="1100" dirty="0">
                <a:latin typeface="MS Reference Sans Serif" pitchFamily="34" charset="0"/>
              </a:rPr>
              <a:t> </a:t>
            </a:r>
            <a:r>
              <a:rPr lang="en-US" sz="1100" dirty="0" err="1">
                <a:latin typeface="MS Reference Sans Serif" pitchFamily="34" charset="0"/>
              </a:rPr>
              <a:t>melakukan</a:t>
            </a:r>
            <a:r>
              <a:rPr lang="en-US" sz="1100" dirty="0">
                <a:latin typeface="MS Reference Sans Serif" pitchFamily="34" charset="0"/>
              </a:rPr>
              <a:t> </a:t>
            </a:r>
            <a:r>
              <a:rPr lang="en-US" sz="1100" dirty="0" err="1">
                <a:latin typeface="MS Reference Sans Serif" pitchFamily="34" charset="0"/>
              </a:rPr>
              <a:t>investasi</a:t>
            </a:r>
            <a:r>
              <a:rPr lang="en-US" sz="1100" dirty="0">
                <a:latin typeface="MS Reference Sans Serif" pitchFamily="34" charset="0"/>
              </a:rPr>
              <a:t>. </a:t>
            </a:r>
            <a:r>
              <a:rPr lang="en-US" sz="1100" dirty="0" err="1">
                <a:latin typeface="MS Reference Sans Serif" pitchFamily="34" charset="0"/>
              </a:rPr>
              <a:t>Kebijakan</a:t>
            </a:r>
            <a:r>
              <a:rPr lang="en-US" sz="1100" dirty="0">
                <a:latin typeface="MS Reference Sans Serif" pitchFamily="34" charset="0"/>
              </a:rPr>
              <a:t> </a:t>
            </a:r>
            <a:r>
              <a:rPr lang="en-US" sz="1100" dirty="0" err="1">
                <a:latin typeface="MS Reference Sans Serif" pitchFamily="34" charset="0"/>
              </a:rPr>
              <a:t>tersebut</a:t>
            </a:r>
            <a:r>
              <a:rPr lang="en-US" sz="1100" dirty="0">
                <a:latin typeface="MS Reference Sans Serif" pitchFamily="34" charset="0"/>
              </a:rPr>
              <a:t> </a:t>
            </a:r>
            <a:r>
              <a:rPr lang="en-US" sz="1100" dirty="0" err="1">
                <a:latin typeface="MS Reference Sans Serif" pitchFamily="34" charset="0"/>
              </a:rPr>
              <a:t>tidak</a:t>
            </a:r>
            <a:r>
              <a:rPr lang="en-US" sz="1100" dirty="0">
                <a:latin typeface="MS Reference Sans Serif" pitchFamily="34" charset="0"/>
              </a:rPr>
              <a:t> </a:t>
            </a:r>
            <a:r>
              <a:rPr lang="en-US" sz="1100" dirty="0" err="1">
                <a:latin typeface="MS Reference Sans Serif" pitchFamily="34" charset="0"/>
              </a:rPr>
              <a:t>diindahkan</a:t>
            </a:r>
            <a:r>
              <a:rPr lang="en-US" sz="1100" dirty="0">
                <a:latin typeface="MS Reference Sans Serif" pitchFamily="34" charset="0"/>
              </a:rPr>
              <a:t> </a:t>
            </a:r>
            <a:r>
              <a:rPr lang="en-US" sz="1100" dirty="0" err="1">
                <a:latin typeface="MS Reference Sans Serif" pitchFamily="34" charset="0"/>
              </a:rPr>
              <a:t>oleh</a:t>
            </a:r>
            <a:r>
              <a:rPr lang="en-US" sz="1100" dirty="0">
                <a:latin typeface="MS Reference Sans Serif" pitchFamily="34" charset="0"/>
              </a:rPr>
              <a:t> </a:t>
            </a:r>
            <a:r>
              <a:rPr lang="en-US" sz="1100" dirty="0" err="1">
                <a:latin typeface="MS Reference Sans Serif" pitchFamily="34" charset="0"/>
              </a:rPr>
              <a:t>para</a:t>
            </a:r>
            <a:r>
              <a:rPr lang="en-US" sz="1100" dirty="0">
                <a:latin typeface="MS Reference Sans Serif" pitchFamily="34" charset="0"/>
              </a:rPr>
              <a:t> </a:t>
            </a:r>
            <a:r>
              <a:rPr lang="en-US" sz="1100" dirty="0" err="1">
                <a:latin typeface="MS Reference Sans Serif" pitchFamily="34" charset="0"/>
              </a:rPr>
              <a:t>pemilik</a:t>
            </a:r>
            <a:r>
              <a:rPr lang="en-US" sz="1100" dirty="0">
                <a:latin typeface="MS Reference Sans Serif" pitchFamily="34" charset="0"/>
              </a:rPr>
              <a:t> modal, </a:t>
            </a:r>
            <a:r>
              <a:rPr lang="en-US" sz="1100" dirty="0" err="1">
                <a:latin typeface="MS Reference Sans Serif" pitchFamily="34" charset="0"/>
              </a:rPr>
              <a:t>dan</a:t>
            </a:r>
            <a:r>
              <a:rPr lang="en-US" sz="1100" dirty="0">
                <a:latin typeface="MS Reference Sans Serif" pitchFamily="34" charset="0"/>
              </a:rPr>
              <a:t> </a:t>
            </a:r>
            <a:r>
              <a:rPr lang="en-US" sz="1100" dirty="0" err="1">
                <a:latin typeface="MS Reference Sans Serif" pitchFamily="34" charset="0"/>
              </a:rPr>
              <a:t>mereka</a:t>
            </a:r>
            <a:r>
              <a:rPr lang="en-US" sz="1100" dirty="0">
                <a:latin typeface="MS Reference Sans Serif" pitchFamily="34" charset="0"/>
              </a:rPr>
              <a:t> </a:t>
            </a:r>
            <a:r>
              <a:rPr lang="en-US" sz="1100" dirty="0" err="1">
                <a:latin typeface="MS Reference Sans Serif" pitchFamily="34" charset="0"/>
              </a:rPr>
              <a:t>langsung</a:t>
            </a:r>
            <a:r>
              <a:rPr lang="en-US" sz="1100" dirty="0">
                <a:latin typeface="MS Reference Sans Serif" pitchFamily="34" charset="0"/>
              </a:rPr>
              <a:t> </a:t>
            </a:r>
            <a:r>
              <a:rPr lang="en-US" sz="1100" dirty="0" err="1">
                <a:latin typeface="MS Reference Sans Serif" pitchFamily="34" charset="0"/>
              </a:rPr>
              <a:t>mengadakan</a:t>
            </a:r>
            <a:r>
              <a:rPr lang="en-US" sz="1100" dirty="0">
                <a:latin typeface="MS Reference Sans Serif" pitchFamily="34" charset="0"/>
              </a:rPr>
              <a:t> </a:t>
            </a:r>
            <a:r>
              <a:rPr lang="en-US" sz="1100" dirty="0" err="1">
                <a:latin typeface="MS Reference Sans Serif" pitchFamily="34" charset="0"/>
              </a:rPr>
              <a:t>transaksi</a:t>
            </a:r>
            <a:r>
              <a:rPr lang="en-US" sz="1100" dirty="0">
                <a:latin typeface="MS Reference Sans Serif" pitchFamily="34" charset="0"/>
              </a:rPr>
              <a:t> </a:t>
            </a:r>
            <a:r>
              <a:rPr lang="en-US" sz="1100" dirty="0" err="1">
                <a:latin typeface="MS Reference Sans Serif" pitchFamily="34" charset="0"/>
              </a:rPr>
              <a:t>sewa</a:t>
            </a:r>
            <a:r>
              <a:rPr lang="en-US" sz="1100" dirty="0">
                <a:latin typeface="MS Reference Sans Serif" pitchFamily="34" charset="0"/>
              </a:rPr>
              <a:t> </a:t>
            </a:r>
            <a:r>
              <a:rPr lang="en-US" sz="1100" dirty="0" err="1">
                <a:latin typeface="MS Reference Sans Serif" pitchFamily="34" charset="0"/>
              </a:rPr>
              <a:t>tanah</a:t>
            </a:r>
            <a:r>
              <a:rPr lang="en-US" sz="1100" dirty="0">
                <a:latin typeface="MS Reference Sans Serif" pitchFamily="34" charset="0"/>
              </a:rPr>
              <a:t> </a:t>
            </a:r>
            <a:r>
              <a:rPr lang="en-US" sz="1100" dirty="0" err="1">
                <a:latin typeface="MS Reference Sans Serif" pitchFamily="34" charset="0"/>
              </a:rPr>
              <a:t>kepada</a:t>
            </a:r>
            <a:r>
              <a:rPr lang="en-US" sz="1100" dirty="0">
                <a:latin typeface="MS Reference Sans Serif" pitchFamily="34" charset="0"/>
              </a:rPr>
              <a:t> </a:t>
            </a:r>
            <a:r>
              <a:rPr lang="en-US" sz="1100" dirty="0" err="1">
                <a:latin typeface="MS Reference Sans Serif" pitchFamily="34" charset="0"/>
              </a:rPr>
              <a:t>para</a:t>
            </a:r>
            <a:r>
              <a:rPr lang="en-US" sz="1100" dirty="0">
                <a:latin typeface="MS Reference Sans Serif" pitchFamily="34" charset="0"/>
              </a:rPr>
              <a:t> </a:t>
            </a:r>
            <a:r>
              <a:rPr lang="en-US" sz="1100" dirty="0" err="1">
                <a:latin typeface="MS Reference Sans Serif" pitchFamily="34" charset="0"/>
              </a:rPr>
              <a:t>Bupati</a:t>
            </a:r>
            <a:r>
              <a:rPr lang="en-US" sz="1100" dirty="0">
                <a:latin typeface="MS Reference Sans Serif" pitchFamily="34" charset="0"/>
              </a:rPr>
              <a:t>. </a:t>
            </a:r>
            <a:r>
              <a:rPr lang="en-US" sz="1100" dirty="0" err="1">
                <a:latin typeface="MS Reference Sans Serif" pitchFamily="34" charset="0"/>
              </a:rPr>
              <a:t>Kemudian</a:t>
            </a:r>
            <a:r>
              <a:rPr lang="en-US" sz="1100" dirty="0">
                <a:latin typeface="MS Reference Sans Serif" pitchFamily="34" charset="0"/>
              </a:rPr>
              <a:t> </a:t>
            </a:r>
            <a:r>
              <a:rPr lang="en-US" sz="1100" dirty="0" err="1">
                <a:latin typeface="MS Reference Sans Serif" pitchFamily="34" charset="0"/>
              </a:rPr>
              <a:t>Pemerintah</a:t>
            </a:r>
            <a:r>
              <a:rPr lang="en-US" sz="1100" dirty="0">
                <a:latin typeface="MS Reference Sans Serif" pitchFamily="34" charset="0"/>
              </a:rPr>
              <a:t> </a:t>
            </a:r>
            <a:r>
              <a:rPr lang="en-US" sz="1100" dirty="0" err="1">
                <a:latin typeface="MS Reference Sans Serif" pitchFamily="34" charset="0"/>
              </a:rPr>
              <a:t>Belanda</a:t>
            </a:r>
            <a:r>
              <a:rPr lang="en-US" sz="1100" dirty="0">
                <a:latin typeface="MS Reference Sans Serif" pitchFamily="34" charset="0"/>
              </a:rPr>
              <a:t> </a:t>
            </a:r>
            <a:r>
              <a:rPr lang="en-US" sz="1100" dirty="0" err="1">
                <a:latin typeface="MS Reference Sans Serif" pitchFamily="34" charset="0"/>
              </a:rPr>
              <a:t>menerapkan</a:t>
            </a:r>
            <a:r>
              <a:rPr lang="en-US" sz="1100" dirty="0">
                <a:latin typeface="MS Reference Sans Serif" pitchFamily="34" charset="0"/>
              </a:rPr>
              <a:t> </a:t>
            </a:r>
            <a:r>
              <a:rPr lang="en-US" sz="1100" dirty="0" err="1">
                <a:latin typeface="MS Reference Sans Serif" pitchFamily="34" charset="0"/>
              </a:rPr>
              <a:t>aturan</a:t>
            </a:r>
            <a:r>
              <a:rPr lang="en-US" sz="1100" dirty="0">
                <a:latin typeface="MS Reference Sans Serif" pitchFamily="34" charset="0"/>
              </a:rPr>
              <a:t> yang </a:t>
            </a:r>
            <a:r>
              <a:rPr lang="en-US" sz="1100" dirty="0" err="1">
                <a:latin typeface="MS Reference Sans Serif" pitchFamily="34" charset="0"/>
              </a:rPr>
              <a:t>mengharuskan</a:t>
            </a:r>
            <a:r>
              <a:rPr lang="en-US" sz="1100" dirty="0">
                <a:latin typeface="MS Reference Sans Serif" pitchFamily="34" charset="0"/>
              </a:rPr>
              <a:t> </a:t>
            </a:r>
            <a:r>
              <a:rPr lang="en-US" sz="1100" dirty="0" err="1">
                <a:latin typeface="MS Reference Sans Serif" pitchFamily="34" charset="0"/>
              </a:rPr>
              <a:t>pemilik</a:t>
            </a:r>
            <a:r>
              <a:rPr lang="en-US" sz="1100" dirty="0">
                <a:latin typeface="MS Reference Sans Serif" pitchFamily="34" charset="0"/>
              </a:rPr>
              <a:t> modal </a:t>
            </a:r>
            <a:r>
              <a:rPr lang="en-US" sz="1100" dirty="0" err="1">
                <a:latin typeface="MS Reference Sans Serif" pitchFamily="34" charset="0"/>
              </a:rPr>
              <a:t>mengembalikan</a:t>
            </a:r>
            <a:r>
              <a:rPr lang="en-US" sz="1100" dirty="0">
                <a:latin typeface="MS Reference Sans Serif" pitchFamily="34" charset="0"/>
              </a:rPr>
              <a:t> </a:t>
            </a:r>
            <a:r>
              <a:rPr lang="en-US" sz="1100" dirty="0" err="1">
                <a:latin typeface="MS Reference Sans Serif" pitchFamily="34" charset="0"/>
              </a:rPr>
              <a:t>tanah</a:t>
            </a:r>
            <a:r>
              <a:rPr lang="en-US" sz="1100" dirty="0">
                <a:latin typeface="MS Reference Sans Serif" pitchFamily="34" charset="0"/>
              </a:rPr>
              <a:t> yang </a:t>
            </a:r>
            <a:r>
              <a:rPr lang="en-US" sz="1100" dirty="0" err="1">
                <a:latin typeface="MS Reference Sans Serif" pitchFamily="34" charset="0"/>
              </a:rPr>
              <a:t>mereka</a:t>
            </a:r>
            <a:r>
              <a:rPr lang="en-US" sz="1100" dirty="0">
                <a:latin typeface="MS Reference Sans Serif" pitchFamily="34" charset="0"/>
              </a:rPr>
              <a:t> </a:t>
            </a:r>
            <a:r>
              <a:rPr lang="en-US" sz="1100" dirty="0" err="1">
                <a:latin typeface="MS Reference Sans Serif" pitchFamily="34" charset="0"/>
              </a:rPr>
              <a:t>sewa</a:t>
            </a:r>
            <a:r>
              <a:rPr lang="en-US" sz="1100" dirty="0">
                <a:latin typeface="MS Reference Sans Serif" pitchFamily="34" charset="0"/>
              </a:rPr>
              <a:t> </a:t>
            </a:r>
            <a:r>
              <a:rPr lang="en-US" sz="1100" dirty="0" err="1">
                <a:latin typeface="MS Reference Sans Serif" pitchFamily="34" charset="0"/>
              </a:rPr>
              <a:t>kepada</a:t>
            </a:r>
            <a:r>
              <a:rPr lang="en-US" sz="1100" dirty="0">
                <a:latin typeface="MS Reference Sans Serif" pitchFamily="34" charset="0"/>
              </a:rPr>
              <a:t> </a:t>
            </a:r>
            <a:r>
              <a:rPr lang="en-US" sz="1100" dirty="0" err="1">
                <a:latin typeface="MS Reference Sans Serif" pitchFamily="34" charset="0"/>
              </a:rPr>
              <a:t>Bupati</a:t>
            </a:r>
            <a:r>
              <a:rPr lang="en-US" sz="1100" dirty="0">
                <a:latin typeface="MS Reference Sans Serif" pitchFamily="34" charset="0"/>
              </a:rPr>
              <a:t>.</a:t>
            </a:r>
          </a:p>
          <a:p>
            <a:pPr algn="l">
              <a:buFont typeface="Arial" pitchFamily="34" charset="0"/>
              <a:buChar char="•"/>
            </a:pPr>
            <a:endParaRPr lang="en-US" sz="1100" dirty="0">
              <a:latin typeface="MS Reference Sans Serif" pitchFamily="34" charset="0"/>
            </a:endParaRPr>
          </a:p>
          <a:p>
            <a:pPr algn="l">
              <a:buFont typeface="Arial" pitchFamily="34" charset="0"/>
              <a:buChar char="•"/>
            </a:pPr>
            <a:r>
              <a:rPr lang="en-US" sz="1100" dirty="0" err="1">
                <a:latin typeface="MS Reference Sans Serif" pitchFamily="34" charset="0"/>
              </a:rPr>
              <a:t>Pada</a:t>
            </a:r>
            <a:r>
              <a:rPr lang="en-US" sz="1100" dirty="0">
                <a:latin typeface="MS Reference Sans Serif" pitchFamily="34" charset="0"/>
              </a:rPr>
              <a:t> </a:t>
            </a:r>
            <a:r>
              <a:rPr lang="en-US" sz="1100" dirty="0" err="1">
                <a:latin typeface="MS Reference Sans Serif" pitchFamily="34" charset="0"/>
              </a:rPr>
              <a:t>tahun</a:t>
            </a:r>
            <a:r>
              <a:rPr lang="en-US" sz="1100" dirty="0">
                <a:latin typeface="MS Reference Sans Serif" pitchFamily="34" charset="0"/>
              </a:rPr>
              <a:t> 1824 </a:t>
            </a:r>
            <a:r>
              <a:rPr lang="en-US" sz="1100" dirty="0" err="1">
                <a:latin typeface="MS Reference Sans Serif" pitchFamily="34" charset="0"/>
              </a:rPr>
              <a:t>dibentuklah</a:t>
            </a:r>
            <a:r>
              <a:rPr lang="en-US" sz="1100" dirty="0">
                <a:latin typeface="MS Reference Sans Serif" pitchFamily="34" charset="0"/>
              </a:rPr>
              <a:t> </a:t>
            </a:r>
            <a:r>
              <a:rPr lang="en-US" sz="1100" i="1" dirty="0" err="1">
                <a:latin typeface="MS Reference Sans Serif" pitchFamily="34" charset="0"/>
              </a:rPr>
              <a:t>Nederlandse</a:t>
            </a:r>
            <a:r>
              <a:rPr lang="en-US" sz="1100" i="1" dirty="0">
                <a:latin typeface="MS Reference Sans Serif" pitchFamily="34" charset="0"/>
              </a:rPr>
              <a:t> Handel </a:t>
            </a:r>
            <a:r>
              <a:rPr lang="en-US" sz="1100" i="1" dirty="0" err="1">
                <a:latin typeface="MS Reference Sans Serif" pitchFamily="34" charset="0"/>
              </a:rPr>
              <a:t>Maatschapij</a:t>
            </a:r>
            <a:r>
              <a:rPr lang="en-US" sz="1100" i="1" dirty="0">
                <a:latin typeface="MS Reference Sans Serif" pitchFamily="34" charset="0"/>
              </a:rPr>
              <a:t> </a:t>
            </a:r>
            <a:r>
              <a:rPr lang="en-US" sz="1100" dirty="0">
                <a:latin typeface="MS Reference Sans Serif" pitchFamily="34" charset="0"/>
              </a:rPr>
              <a:t>(NHM). Raja William </a:t>
            </a:r>
            <a:r>
              <a:rPr lang="en-US" sz="1100" dirty="0" err="1">
                <a:latin typeface="MS Reference Sans Serif" pitchFamily="34" charset="0"/>
              </a:rPr>
              <a:t>dari</a:t>
            </a:r>
            <a:r>
              <a:rPr lang="en-US" sz="1100" dirty="0">
                <a:latin typeface="MS Reference Sans Serif" pitchFamily="34" charset="0"/>
              </a:rPr>
              <a:t> </a:t>
            </a:r>
            <a:r>
              <a:rPr lang="en-US" sz="1100" dirty="0" err="1">
                <a:latin typeface="MS Reference Sans Serif" pitchFamily="34" charset="0"/>
              </a:rPr>
              <a:t>Belanda</a:t>
            </a:r>
            <a:r>
              <a:rPr lang="en-US" sz="1100" dirty="0">
                <a:latin typeface="MS Reference Sans Serif" pitchFamily="34" charset="0"/>
              </a:rPr>
              <a:t> </a:t>
            </a:r>
            <a:r>
              <a:rPr lang="en-US" sz="1100" dirty="0" err="1">
                <a:latin typeface="MS Reference Sans Serif" pitchFamily="34" charset="0"/>
              </a:rPr>
              <a:t>menanamkan</a:t>
            </a:r>
            <a:r>
              <a:rPr lang="en-US" sz="1100" dirty="0">
                <a:latin typeface="MS Reference Sans Serif" pitchFamily="34" charset="0"/>
              </a:rPr>
              <a:t> </a:t>
            </a:r>
            <a:r>
              <a:rPr lang="en-US" sz="1100" dirty="0" err="1">
                <a:latin typeface="MS Reference Sans Serif" pitchFamily="34" charset="0"/>
              </a:rPr>
              <a:t>modalnya</a:t>
            </a:r>
            <a:r>
              <a:rPr lang="en-US" sz="1100" dirty="0">
                <a:latin typeface="MS Reference Sans Serif" pitchFamily="34" charset="0"/>
              </a:rPr>
              <a:t> </a:t>
            </a:r>
            <a:r>
              <a:rPr lang="en-US" sz="1100" dirty="0" err="1">
                <a:latin typeface="MS Reference Sans Serif" pitchFamily="34" charset="0"/>
              </a:rPr>
              <a:t>sebesar</a:t>
            </a:r>
            <a:r>
              <a:rPr lang="en-US" sz="1100" dirty="0">
                <a:latin typeface="MS Reference Sans Serif" pitchFamily="34" charset="0"/>
              </a:rPr>
              <a:t> 12 </a:t>
            </a:r>
            <a:r>
              <a:rPr lang="en-US" sz="1100" dirty="0" err="1">
                <a:latin typeface="MS Reference Sans Serif" pitchFamily="34" charset="0"/>
              </a:rPr>
              <a:t>juta</a:t>
            </a:r>
            <a:r>
              <a:rPr lang="en-US" sz="1100" dirty="0">
                <a:latin typeface="MS Reference Sans Serif" pitchFamily="34" charset="0"/>
              </a:rPr>
              <a:t> Gulden. </a:t>
            </a:r>
            <a:r>
              <a:rPr lang="en-US" sz="1100" dirty="0" err="1">
                <a:latin typeface="MS Reference Sans Serif" pitchFamily="34" charset="0"/>
              </a:rPr>
              <a:t>Investasi</a:t>
            </a:r>
            <a:r>
              <a:rPr lang="en-US" sz="1100" dirty="0">
                <a:latin typeface="MS Reference Sans Serif" pitchFamily="34" charset="0"/>
              </a:rPr>
              <a:t> </a:t>
            </a:r>
            <a:r>
              <a:rPr lang="en-US" sz="1100" dirty="0" err="1">
                <a:latin typeface="MS Reference Sans Serif" pitchFamily="34" charset="0"/>
              </a:rPr>
              <a:t>ini</a:t>
            </a:r>
            <a:r>
              <a:rPr lang="en-US" sz="1100" dirty="0">
                <a:latin typeface="MS Reference Sans Serif" pitchFamily="34" charset="0"/>
              </a:rPr>
              <a:t> </a:t>
            </a:r>
            <a:r>
              <a:rPr lang="en-US" sz="1100" dirty="0" err="1">
                <a:latin typeface="MS Reference Sans Serif" pitchFamily="34" charset="0"/>
              </a:rPr>
              <a:t>bukan</a:t>
            </a:r>
            <a:r>
              <a:rPr lang="en-US" sz="1100" dirty="0">
                <a:latin typeface="MS Reference Sans Serif" pitchFamily="34" charset="0"/>
              </a:rPr>
              <a:t> </a:t>
            </a:r>
            <a:r>
              <a:rPr lang="en-US" sz="1100" dirty="0" err="1">
                <a:latin typeface="MS Reference Sans Serif" pitchFamily="34" charset="0"/>
              </a:rPr>
              <a:t>untuk</a:t>
            </a:r>
            <a:r>
              <a:rPr lang="en-US" sz="1100" dirty="0">
                <a:latin typeface="MS Reference Sans Serif" pitchFamily="34" charset="0"/>
              </a:rPr>
              <a:t> </a:t>
            </a:r>
            <a:r>
              <a:rPr lang="en-US" sz="1100" dirty="0" err="1">
                <a:latin typeface="MS Reference Sans Serif" pitchFamily="34" charset="0"/>
              </a:rPr>
              <a:t>manfaat</a:t>
            </a:r>
            <a:r>
              <a:rPr lang="en-US" sz="1100" dirty="0">
                <a:latin typeface="MS Reference Sans Serif" pitchFamily="34" charset="0"/>
              </a:rPr>
              <a:t> </a:t>
            </a:r>
            <a:r>
              <a:rPr lang="en-US" sz="1100" dirty="0" err="1">
                <a:latin typeface="MS Reference Sans Serif" pitchFamily="34" charset="0"/>
              </a:rPr>
              <a:t>timbal</a:t>
            </a:r>
            <a:r>
              <a:rPr lang="en-US" sz="1100" dirty="0">
                <a:latin typeface="MS Reference Sans Serif" pitchFamily="34" charset="0"/>
              </a:rPr>
              <a:t> </a:t>
            </a:r>
            <a:r>
              <a:rPr lang="en-US" sz="1100" dirty="0" err="1">
                <a:latin typeface="MS Reference Sans Serif" pitchFamily="34" charset="0"/>
              </a:rPr>
              <a:t>balik</a:t>
            </a:r>
            <a:r>
              <a:rPr lang="en-US" sz="1100" dirty="0">
                <a:latin typeface="MS Reference Sans Serif" pitchFamily="34" charset="0"/>
              </a:rPr>
              <a:t> </a:t>
            </a:r>
            <a:r>
              <a:rPr lang="en-US" sz="1100" dirty="0" err="1">
                <a:latin typeface="MS Reference Sans Serif" pitchFamily="34" charset="0"/>
              </a:rPr>
              <a:t>dengan</a:t>
            </a:r>
            <a:r>
              <a:rPr lang="en-US" sz="1100" dirty="0">
                <a:latin typeface="MS Reference Sans Serif" pitchFamily="34" charset="0"/>
              </a:rPr>
              <a:t> host country, </a:t>
            </a:r>
            <a:r>
              <a:rPr lang="en-US" sz="1100" dirty="0" err="1">
                <a:latin typeface="MS Reference Sans Serif" pitchFamily="34" charset="0"/>
              </a:rPr>
              <a:t>tetapi</a:t>
            </a:r>
            <a:r>
              <a:rPr lang="en-US" sz="1100" dirty="0">
                <a:latin typeface="MS Reference Sans Serif" pitchFamily="34" charset="0"/>
              </a:rPr>
              <a:t> </a:t>
            </a:r>
            <a:r>
              <a:rPr lang="en-US" sz="1100" dirty="0" err="1">
                <a:latin typeface="MS Reference Sans Serif" pitchFamily="34" charset="0"/>
              </a:rPr>
              <a:t>untuk</a:t>
            </a:r>
            <a:r>
              <a:rPr lang="en-US" sz="1100" dirty="0">
                <a:latin typeface="MS Reference Sans Serif" pitchFamily="34" charset="0"/>
              </a:rPr>
              <a:t> </a:t>
            </a:r>
            <a:r>
              <a:rPr lang="en-US" sz="1100" dirty="0" err="1">
                <a:latin typeface="MS Reference Sans Serif" pitchFamily="34" charset="0"/>
              </a:rPr>
              <a:t>kepentingan</a:t>
            </a:r>
            <a:r>
              <a:rPr lang="en-US" sz="1100" dirty="0">
                <a:latin typeface="MS Reference Sans Serif" pitchFamily="34" charset="0"/>
              </a:rPr>
              <a:t> </a:t>
            </a:r>
            <a:r>
              <a:rPr lang="en-US" sz="1100" dirty="0" err="1">
                <a:latin typeface="MS Reference Sans Serif" pitchFamily="34" charset="0"/>
              </a:rPr>
              <a:t>Belanda</a:t>
            </a:r>
            <a:r>
              <a:rPr lang="en-US" sz="1100" dirty="0">
                <a:latin typeface="MS Reference Sans Serif" pitchFamily="34" charset="0"/>
              </a:rPr>
              <a:t>. </a:t>
            </a:r>
            <a:r>
              <a:rPr lang="en-US" sz="1100" dirty="0" err="1">
                <a:latin typeface="MS Reference Sans Serif" pitchFamily="34" charset="0"/>
              </a:rPr>
              <a:t>Strategi</a:t>
            </a:r>
            <a:r>
              <a:rPr lang="en-US" sz="1100" dirty="0">
                <a:latin typeface="MS Reference Sans Serif" pitchFamily="34" charset="0"/>
              </a:rPr>
              <a:t> </a:t>
            </a:r>
            <a:r>
              <a:rPr lang="en-US" sz="1100" dirty="0" err="1">
                <a:latin typeface="MS Reference Sans Serif" pitchFamily="34" charset="0"/>
              </a:rPr>
              <a:t>perusahaan</a:t>
            </a:r>
            <a:r>
              <a:rPr lang="en-US" sz="1100" dirty="0">
                <a:latin typeface="MS Reference Sans Serif" pitchFamily="34" charset="0"/>
              </a:rPr>
              <a:t> </a:t>
            </a:r>
            <a:r>
              <a:rPr lang="en-US" sz="1100" dirty="0" err="1">
                <a:latin typeface="MS Reference Sans Serif" pitchFamily="34" charset="0"/>
              </a:rPr>
              <a:t>ini</a:t>
            </a:r>
            <a:r>
              <a:rPr lang="en-US" sz="1100" dirty="0">
                <a:latin typeface="MS Reference Sans Serif" pitchFamily="34" charset="0"/>
              </a:rPr>
              <a:t> </a:t>
            </a:r>
            <a:r>
              <a:rPr lang="en-US" sz="1100" dirty="0" err="1">
                <a:latin typeface="MS Reference Sans Serif" pitchFamily="34" charset="0"/>
              </a:rPr>
              <a:t>adalah</a:t>
            </a:r>
            <a:r>
              <a:rPr lang="en-US" sz="1100" dirty="0">
                <a:latin typeface="MS Reference Sans Serif" pitchFamily="34" charset="0"/>
              </a:rPr>
              <a:t> </a:t>
            </a:r>
            <a:r>
              <a:rPr lang="en-US" sz="1100" dirty="0" err="1">
                <a:latin typeface="MS Reference Sans Serif" pitchFamily="34" charset="0"/>
              </a:rPr>
              <a:t>memperoleh</a:t>
            </a:r>
            <a:r>
              <a:rPr lang="en-US" sz="1100" dirty="0">
                <a:latin typeface="MS Reference Sans Serif" pitchFamily="34" charset="0"/>
              </a:rPr>
              <a:t> </a:t>
            </a:r>
            <a:r>
              <a:rPr lang="en-US" sz="1100" dirty="0" err="1">
                <a:latin typeface="MS Reference Sans Serif" pitchFamily="34" charset="0"/>
              </a:rPr>
              <a:t>sebanyak</a:t>
            </a:r>
            <a:r>
              <a:rPr lang="en-US" sz="1100" dirty="0">
                <a:latin typeface="MS Reference Sans Serif" pitchFamily="34" charset="0"/>
              </a:rPr>
              <a:t> </a:t>
            </a:r>
            <a:r>
              <a:rPr lang="en-US" sz="1100" dirty="0" err="1">
                <a:latin typeface="MS Reference Sans Serif" pitchFamily="34" charset="0"/>
              </a:rPr>
              <a:t>hasil</a:t>
            </a:r>
            <a:r>
              <a:rPr lang="en-US" sz="1100" dirty="0">
                <a:latin typeface="MS Reference Sans Serif" pitchFamily="34" charset="0"/>
              </a:rPr>
              <a:t>, </a:t>
            </a:r>
            <a:r>
              <a:rPr lang="en-US" sz="1100" dirty="0" err="1">
                <a:latin typeface="MS Reference Sans Serif" pitchFamily="34" charset="0"/>
              </a:rPr>
              <a:t>produksi</a:t>
            </a:r>
            <a:r>
              <a:rPr lang="en-US" sz="1100" dirty="0">
                <a:latin typeface="MS Reference Sans Serif" pitchFamily="34" charset="0"/>
              </a:rPr>
              <a:t> Indonesia </a:t>
            </a:r>
            <a:r>
              <a:rPr lang="en-US" sz="1100" dirty="0" err="1">
                <a:latin typeface="MS Reference Sans Serif" pitchFamily="34" charset="0"/>
              </a:rPr>
              <a:t>dan</a:t>
            </a:r>
            <a:r>
              <a:rPr lang="en-US" sz="1100" dirty="0">
                <a:latin typeface="MS Reference Sans Serif" pitchFamily="34" charset="0"/>
              </a:rPr>
              <a:t> </a:t>
            </a:r>
            <a:r>
              <a:rPr lang="en-US" sz="1100" dirty="0" err="1">
                <a:latin typeface="MS Reference Sans Serif" pitchFamily="34" charset="0"/>
              </a:rPr>
              <a:t>menjualnya</a:t>
            </a:r>
            <a:r>
              <a:rPr lang="en-US" sz="1100" dirty="0">
                <a:latin typeface="MS Reference Sans Serif" pitchFamily="34" charset="0"/>
              </a:rPr>
              <a:t> </a:t>
            </a:r>
            <a:r>
              <a:rPr lang="en-US" sz="1100" dirty="0" err="1">
                <a:latin typeface="MS Reference Sans Serif" pitchFamily="34" charset="0"/>
              </a:rPr>
              <a:t>ke</a:t>
            </a:r>
            <a:r>
              <a:rPr lang="en-US" sz="1100" dirty="0">
                <a:latin typeface="MS Reference Sans Serif" pitchFamily="34" charset="0"/>
              </a:rPr>
              <a:t> </a:t>
            </a:r>
            <a:r>
              <a:rPr lang="en-US" sz="1100" dirty="0" err="1">
                <a:latin typeface="MS Reference Sans Serif" pitchFamily="34" charset="0"/>
              </a:rPr>
              <a:t>Eropa</a:t>
            </a:r>
            <a:r>
              <a:rPr lang="en-US" sz="1100" dirty="0">
                <a:latin typeface="MS Reference Sans Serif" pitchFamily="34" charset="0"/>
              </a:rPr>
              <a:t>. </a:t>
            </a:r>
            <a:r>
              <a:rPr lang="en-US" sz="1100" dirty="0" err="1">
                <a:latin typeface="MS Reference Sans Serif" pitchFamily="34" charset="0"/>
              </a:rPr>
              <a:t>Strategi</a:t>
            </a:r>
            <a:r>
              <a:rPr lang="en-US" sz="1100" dirty="0">
                <a:latin typeface="MS Reference Sans Serif" pitchFamily="34" charset="0"/>
              </a:rPr>
              <a:t> </a:t>
            </a:r>
            <a:r>
              <a:rPr lang="en-US" sz="1100" dirty="0" err="1">
                <a:latin typeface="MS Reference Sans Serif" pitchFamily="34" charset="0"/>
              </a:rPr>
              <a:t>ini</a:t>
            </a:r>
            <a:r>
              <a:rPr lang="en-US" sz="1100" dirty="0">
                <a:latin typeface="MS Reference Sans Serif" pitchFamily="34" charset="0"/>
              </a:rPr>
              <a:t> </a:t>
            </a:r>
            <a:r>
              <a:rPr lang="en-US" sz="1100" dirty="0" err="1">
                <a:latin typeface="MS Reference Sans Serif" pitchFamily="34" charset="0"/>
              </a:rPr>
              <a:t>membawa</a:t>
            </a:r>
            <a:r>
              <a:rPr lang="en-US" sz="1100" dirty="0">
                <a:latin typeface="MS Reference Sans Serif" pitchFamily="34" charset="0"/>
              </a:rPr>
              <a:t> </a:t>
            </a:r>
            <a:r>
              <a:rPr lang="en-US" sz="1100" dirty="0" err="1">
                <a:latin typeface="MS Reference Sans Serif" pitchFamily="34" charset="0"/>
              </a:rPr>
              <a:t>hasil</a:t>
            </a:r>
            <a:r>
              <a:rPr lang="en-US" sz="1100" dirty="0">
                <a:latin typeface="MS Reference Sans Serif" pitchFamily="34" charset="0"/>
              </a:rPr>
              <a:t>, </a:t>
            </a:r>
            <a:r>
              <a:rPr lang="en-US" sz="1100" dirty="0" err="1">
                <a:latin typeface="MS Reference Sans Serif" pitchFamily="34" charset="0"/>
              </a:rPr>
              <a:t>dimana</a:t>
            </a:r>
            <a:r>
              <a:rPr lang="en-US" sz="1100" dirty="0">
                <a:latin typeface="MS Reference Sans Serif" pitchFamily="34" charset="0"/>
              </a:rPr>
              <a:t> </a:t>
            </a:r>
            <a:r>
              <a:rPr lang="en-US" sz="1100" dirty="0" err="1">
                <a:latin typeface="MS Reference Sans Serif" pitchFamily="34" charset="0"/>
              </a:rPr>
              <a:t>dalam</a:t>
            </a:r>
            <a:r>
              <a:rPr lang="en-US" sz="1100" dirty="0">
                <a:latin typeface="MS Reference Sans Serif" pitchFamily="34" charset="0"/>
              </a:rPr>
              <a:t> </a:t>
            </a:r>
            <a:r>
              <a:rPr lang="en-US" sz="1100" dirty="0" err="1">
                <a:latin typeface="MS Reference Sans Serif" pitchFamily="34" charset="0"/>
              </a:rPr>
              <a:t>jangka</a:t>
            </a:r>
            <a:r>
              <a:rPr lang="en-US" sz="1100" dirty="0">
                <a:latin typeface="MS Reference Sans Serif" pitchFamily="34" charset="0"/>
              </a:rPr>
              <a:t> </a:t>
            </a:r>
            <a:r>
              <a:rPr lang="en-US" sz="1100" dirty="0" err="1">
                <a:latin typeface="MS Reference Sans Serif" pitchFamily="34" charset="0"/>
              </a:rPr>
              <a:t>waktu</a:t>
            </a:r>
            <a:r>
              <a:rPr lang="en-US" sz="1100" dirty="0">
                <a:latin typeface="MS Reference Sans Serif" pitchFamily="34" charset="0"/>
              </a:rPr>
              <a:t> 5 </a:t>
            </a:r>
            <a:r>
              <a:rPr lang="en-US" sz="1100" dirty="0" err="1">
                <a:latin typeface="MS Reference Sans Serif" pitchFamily="34" charset="0"/>
              </a:rPr>
              <a:t>tahun</a:t>
            </a:r>
            <a:r>
              <a:rPr lang="en-US" sz="1100" dirty="0">
                <a:latin typeface="MS Reference Sans Serif" pitchFamily="34" charset="0"/>
              </a:rPr>
              <a:t> </a:t>
            </a:r>
            <a:r>
              <a:rPr lang="en-US" sz="1100" dirty="0" err="1">
                <a:latin typeface="MS Reference Sans Serif" pitchFamily="34" charset="0"/>
              </a:rPr>
              <a:t>telah</a:t>
            </a:r>
            <a:r>
              <a:rPr lang="en-US" sz="1100" dirty="0">
                <a:latin typeface="MS Reference Sans Serif" pitchFamily="34" charset="0"/>
              </a:rPr>
              <a:t> </a:t>
            </a:r>
            <a:r>
              <a:rPr lang="en-US" sz="1100" dirty="0" err="1">
                <a:latin typeface="MS Reference Sans Serif" pitchFamily="34" charset="0"/>
              </a:rPr>
              <a:t>berhasil</a:t>
            </a:r>
            <a:r>
              <a:rPr lang="en-US" sz="1100" dirty="0">
                <a:latin typeface="MS Reference Sans Serif" pitchFamily="34" charset="0"/>
              </a:rPr>
              <a:t> </a:t>
            </a:r>
            <a:r>
              <a:rPr lang="en-US" sz="1100" dirty="0" err="1">
                <a:latin typeface="MS Reference Sans Serif" pitchFamily="34" charset="0"/>
              </a:rPr>
              <a:t>mengeruk</a:t>
            </a:r>
            <a:r>
              <a:rPr lang="en-US" sz="1100" dirty="0">
                <a:latin typeface="MS Reference Sans Serif" pitchFamily="34" charset="0"/>
              </a:rPr>
              <a:t> </a:t>
            </a:r>
            <a:r>
              <a:rPr lang="en-US" sz="1100" dirty="0" err="1">
                <a:latin typeface="MS Reference Sans Serif" pitchFamily="34" charset="0"/>
              </a:rPr>
              <a:t>keuntungan</a:t>
            </a:r>
            <a:r>
              <a:rPr lang="en-US" sz="1100" dirty="0">
                <a:latin typeface="MS Reference Sans Serif" pitchFamily="34" charset="0"/>
              </a:rPr>
              <a:t> yang </a:t>
            </a:r>
            <a:r>
              <a:rPr lang="en-US" sz="1100" dirty="0" err="1">
                <a:latin typeface="MS Reference Sans Serif" pitchFamily="34" charset="0"/>
              </a:rPr>
              <a:t>sangat</a:t>
            </a:r>
            <a:r>
              <a:rPr lang="en-US" sz="1100" dirty="0">
                <a:latin typeface="MS Reference Sans Serif" pitchFamily="34" charset="0"/>
              </a:rPr>
              <a:t> </a:t>
            </a:r>
            <a:r>
              <a:rPr lang="en-US" sz="1100" dirty="0" err="1">
                <a:latin typeface="MS Reference Sans Serif" pitchFamily="34" charset="0"/>
              </a:rPr>
              <a:t>besar</a:t>
            </a:r>
            <a:r>
              <a:rPr lang="en-US" sz="1100" dirty="0">
                <a:latin typeface="MS Reference Sans Serif" pitchFamily="34" charset="0"/>
              </a:rPr>
              <a:t>.</a:t>
            </a:r>
          </a:p>
          <a:p>
            <a:pPr algn="l">
              <a:buFont typeface="Arial" pitchFamily="34" charset="0"/>
              <a:buChar char="•"/>
            </a:pPr>
            <a:endParaRPr lang="en-US" sz="1100" dirty="0">
              <a:latin typeface="MS Reference Sans Serif" pitchFamily="34" charset="0"/>
            </a:endParaRPr>
          </a:p>
        </p:txBody>
      </p:sp>
      <p:sp>
        <p:nvSpPr>
          <p:cNvPr id="4" name="Google Shape;1047;p44"/>
          <p:cNvSpPr txBox="1">
            <a:spLocks/>
          </p:cNvSpPr>
          <p:nvPr/>
        </p:nvSpPr>
        <p:spPr>
          <a:xfrm>
            <a:off x="381000" y="285750"/>
            <a:ext cx="8458200" cy="762000"/>
          </a:xfrm>
          <a:prstGeom prst="rect">
            <a:avLst/>
          </a:prstGeom>
          <a:noFill/>
          <a:ln>
            <a:noFill/>
          </a:ln>
        </p:spPr>
        <p:txBody>
          <a:bodyPr spcFirstLastPara="1" wrap="square" lIns="91425" tIns="91425" rIns="91425" bIns="91425" anchor="t" anchorCtr="0">
            <a:noAutofit/>
          </a:bodyPr>
          <a:lstStyle/>
          <a:p>
            <a:pPr marL="571500" marR="0" lvl="0" indent="-571500" algn="ctr" defTabSz="914400" rtl="0" eaLnBrk="1" fontAlgn="auto" latinLnBrk="0" hangingPunct="1">
              <a:lnSpc>
                <a:spcPct val="100000"/>
              </a:lnSpc>
              <a:spcBef>
                <a:spcPts val="0"/>
              </a:spcBef>
              <a:spcAft>
                <a:spcPts val="0"/>
              </a:spcAft>
              <a:buClr>
                <a:schemeClr val="accent1"/>
              </a:buClr>
              <a:buSzPts val="2000"/>
              <a:tabLst/>
              <a:defRPr/>
            </a:pPr>
            <a:r>
              <a:rPr lang="it-IT" sz="2200" b="1" dirty="0">
                <a:solidFill>
                  <a:schemeClr val="accent1"/>
                </a:solidFill>
                <a:latin typeface="Montserrat" charset="0"/>
                <a:ea typeface="Open Sans"/>
                <a:cs typeface="Open Sans"/>
                <a:sym typeface="Open Sans"/>
              </a:rPr>
              <a:t>e.	Masa kembalinya Penguasaan Belanda (1816 – 1942)</a:t>
            </a:r>
            <a:endParaRPr kumimoji="0" lang="it-IT" sz="2200" b="1" i="0" u="none" strike="noStrike" kern="0" cap="none" spc="0" normalizeH="0" baseline="0" noProof="0" dirty="0">
              <a:ln>
                <a:noFill/>
              </a:ln>
              <a:solidFill>
                <a:schemeClr val="accent1"/>
              </a:solidFill>
              <a:effectLst/>
              <a:uLnTx/>
              <a:uFillTx/>
              <a:latin typeface="Montserrat" charset="0"/>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61950"/>
            <a:ext cx="8229600" cy="4572000"/>
          </a:xfrm>
        </p:spPr>
        <p:txBody>
          <a:bodyPr/>
          <a:lstStyle/>
          <a:p>
            <a:pPr algn="l">
              <a:buFont typeface="Arial" pitchFamily="34" charset="0"/>
              <a:buChar char="•"/>
            </a:pPr>
            <a:r>
              <a:rPr lang="en-US" sz="1100" dirty="0">
                <a:latin typeface="MS Reference Sans Serif" pitchFamily="34" charset="0"/>
              </a:rPr>
              <a:t>Van den Bosch </a:t>
            </a:r>
            <a:r>
              <a:rPr lang="en-US" sz="1100" dirty="0" err="1">
                <a:latin typeface="MS Reference Sans Serif" pitchFamily="34" charset="0"/>
              </a:rPr>
              <a:t>membuat</a:t>
            </a:r>
            <a:r>
              <a:rPr lang="en-US" sz="1100" dirty="0">
                <a:latin typeface="MS Reference Sans Serif" pitchFamily="34" charset="0"/>
              </a:rPr>
              <a:t> </a:t>
            </a:r>
            <a:r>
              <a:rPr lang="en-US" sz="1100" dirty="0" err="1">
                <a:latin typeface="MS Reference Sans Serif" pitchFamily="34" charset="0"/>
              </a:rPr>
              <a:t>kebijakan</a:t>
            </a:r>
            <a:r>
              <a:rPr lang="en-US" sz="1100" dirty="0">
                <a:latin typeface="MS Reference Sans Serif" pitchFamily="34" charset="0"/>
              </a:rPr>
              <a:t> </a:t>
            </a:r>
            <a:r>
              <a:rPr lang="en-US" sz="1100" dirty="0" err="1">
                <a:latin typeface="MS Reference Sans Serif" pitchFamily="34" charset="0"/>
              </a:rPr>
              <a:t>pada</a:t>
            </a:r>
            <a:r>
              <a:rPr lang="en-US" sz="1100" dirty="0">
                <a:latin typeface="MS Reference Sans Serif" pitchFamily="34" charset="0"/>
              </a:rPr>
              <a:t> </a:t>
            </a:r>
            <a:r>
              <a:rPr lang="en-US" sz="1100" dirty="0" err="1">
                <a:latin typeface="MS Reference Sans Serif" pitchFamily="34" charset="0"/>
              </a:rPr>
              <a:t>perekonomian</a:t>
            </a:r>
            <a:r>
              <a:rPr lang="en-US" sz="1100" dirty="0">
                <a:latin typeface="MS Reference Sans Serif" pitchFamily="34" charset="0"/>
              </a:rPr>
              <a:t>, </a:t>
            </a:r>
            <a:r>
              <a:rPr lang="en-US" sz="1100" dirty="0" err="1">
                <a:latin typeface="MS Reference Sans Serif" pitchFamily="34" charset="0"/>
              </a:rPr>
              <a:t>akan</a:t>
            </a:r>
            <a:r>
              <a:rPr lang="en-US" sz="1100" dirty="0">
                <a:latin typeface="MS Reference Sans Serif" pitchFamily="34" charset="0"/>
              </a:rPr>
              <a:t> </a:t>
            </a:r>
            <a:r>
              <a:rPr lang="en-US" sz="1100" dirty="0" err="1">
                <a:latin typeface="MS Reference Sans Serif" pitchFamily="34" charset="0"/>
              </a:rPr>
              <a:t>tetapi</a:t>
            </a:r>
            <a:r>
              <a:rPr lang="en-US" sz="1100" dirty="0">
                <a:latin typeface="MS Reference Sans Serif" pitchFamily="34" charset="0"/>
              </a:rPr>
              <a:t> </a:t>
            </a:r>
            <a:r>
              <a:rPr lang="en-US" sz="1100" dirty="0" err="1">
                <a:latin typeface="MS Reference Sans Serif" pitchFamily="34" charset="0"/>
              </a:rPr>
              <a:t>kebijakan</a:t>
            </a:r>
            <a:r>
              <a:rPr lang="en-US" sz="1100" dirty="0">
                <a:latin typeface="MS Reference Sans Serif" pitchFamily="34" charset="0"/>
              </a:rPr>
              <a:t> Van den Bosch </a:t>
            </a:r>
            <a:r>
              <a:rPr lang="en-US" sz="1100" dirty="0" err="1">
                <a:latin typeface="MS Reference Sans Serif" pitchFamily="34" charset="0"/>
              </a:rPr>
              <a:t>justru</a:t>
            </a:r>
            <a:r>
              <a:rPr lang="en-US" sz="1100" dirty="0">
                <a:latin typeface="MS Reference Sans Serif" pitchFamily="34" charset="0"/>
              </a:rPr>
              <a:t> </a:t>
            </a:r>
            <a:r>
              <a:rPr lang="en-US" sz="1100" dirty="0" err="1">
                <a:latin typeface="MS Reference Sans Serif" pitchFamily="34" charset="0"/>
              </a:rPr>
              <a:t>membentuk</a:t>
            </a:r>
            <a:r>
              <a:rPr lang="en-US" sz="1100" dirty="0">
                <a:latin typeface="MS Reference Sans Serif" pitchFamily="34" charset="0"/>
              </a:rPr>
              <a:t> </a:t>
            </a:r>
            <a:r>
              <a:rPr lang="en-US" sz="1100" dirty="0" err="1">
                <a:latin typeface="MS Reference Sans Serif" pitchFamily="34" charset="0"/>
              </a:rPr>
              <a:t>struktur</a:t>
            </a:r>
            <a:r>
              <a:rPr lang="en-US" sz="1100" dirty="0">
                <a:latin typeface="MS Reference Sans Serif" pitchFamily="34" charset="0"/>
              </a:rPr>
              <a:t> </a:t>
            </a:r>
            <a:r>
              <a:rPr lang="en-US" sz="1100" dirty="0" err="1">
                <a:latin typeface="MS Reference Sans Serif" pitchFamily="34" charset="0"/>
              </a:rPr>
              <a:t>sosial</a:t>
            </a:r>
            <a:r>
              <a:rPr lang="en-US" sz="1100" dirty="0">
                <a:latin typeface="MS Reference Sans Serif" pitchFamily="34" charset="0"/>
              </a:rPr>
              <a:t> </a:t>
            </a:r>
            <a:r>
              <a:rPr lang="en-US" sz="1100" dirty="0" err="1">
                <a:latin typeface="MS Reference Sans Serif" pitchFamily="34" charset="0"/>
              </a:rPr>
              <a:t>menjadi</a:t>
            </a:r>
            <a:r>
              <a:rPr lang="en-US" sz="1100" dirty="0">
                <a:latin typeface="MS Reference Sans Serif" pitchFamily="34" charset="0"/>
              </a:rPr>
              <a:t> </a:t>
            </a:r>
            <a:r>
              <a:rPr lang="en-US" sz="1100" dirty="0" err="1">
                <a:latin typeface="MS Reference Sans Serif" pitchFamily="34" charset="0"/>
              </a:rPr>
              <a:t>kelas-kelas</a:t>
            </a:r>
            <a:r>
              <a:rPr lang="en-US" sz="1100" dirty="0">
                <a:latin typeface="MS Reference Sans Serif" pitchFamily="34" charset="0"/>
              </a:rPr>
              <a:t> </a:t>
            </a:r>
            <a:r>
              <a:rPr lang="en-US" sz="1100" dirty="0" err="1">
                <a:latin typeface="MS Reference Sans Serif" pitchFamily="34" charset="0"/>
              </a:rPr>
              <a:t>sosial</a:t>
            </a:r>
            <a:r>
              <a:rPr lang="en-US" sz="1100" dirty="0">
                <a:latin typeface="MS Reference Sans Serif" pitchFamily="34" charset="0"/>
              </a:rPr>
              <a:t> </a:t>
            </a:r>
            <a:r>
              <a:rPr lang="en-US" sz="1100" dirty="0" err="1">
                <a:latin typeface="MS Reference Sans Serif" pitchFamily="34" charset="0"/>
              </a:rPr>
              <a:t>dalam</a:t>
            </a:r>
            <a:r>
              <a:rPr lang="en-US" sz="1100" dirty="0">
                <a:latin typeface="MS Reference Sans Serif" pitchFamily="34" charset="0"/>
              </a:rPr>
              <a:t> </a:t>
            </a:r>
            <a:r>
              <a:rPr lang="en-US" sz="1100" dirty="0" err="1">
                <a:latin typeface="MS Reference Sans Serif" pitchFamily="34" charset="0"/>
              </a:rPr>
              <a:t>masyarakat</a:t>
            </a:r>
            <a:r>
              <a:rPr lang="en-US" sz="1100" dirty="0">
                <a:latin typeface="MS Reference Sans Serif" pitchFamily="34" charset="0"/>
              </a:rPr>
              <a:t> yang </a:t>
            </a:r>
            <a:r>
              <a:rPr lang="en-US" sz="1100" dirty="0" err="1">
                <a:latin typeface="MS Reference Sans Serif" pitchFamily="34" charset="0"/>
              </a:rPr>
              <a:t>sangat</a:t>
            </a:r>
            <a:r>
              <a:rPr lang="en-US" sz="1100" dirty="0">
                <a:latin typeface="MS Reference Sans Serif" pitchFamily="34" charset="0"/>
              </a:rPr>
              <a:t> </a:t>
            </a:r>
            <a:r>
              <a:rPr lang="en-US" sz="1100" dirty="0" err="1">
                <a:latin typeface="MS Reference Sans Serif" pitchFamily="34" charset="0"/>
              </a:rPr>
              <a:t>timpang</a:t>
            </a:r>
            <a:r>
              <a:rPr lang="en-US" sz="1100" dirty="0">
                <a:latin typeface="MS Reference Sans Serif" pitchFamily="34" charset="0"/>
              </a:rPr>
              <a:t>, </a:t>
            </a:r>
            <a:r>
              <a:rPr lang="en-US" sz="1100" dirty="0" err="1">
                <a:latin typeface="MS Reference Sans Serif" pitchFamily="34" charset="0"/>
              </a:rPr>
              <a:t>yaitu</a:t>
            </a:r>
            <a:r>
              <a:rPr lang="en-US" sz="1100" dirty="0">
                <a:latin typeface="MS Reference Sans Serif" pitchFamily="34" charset="0"/>
              </a:rPr>
              <a:t> </a:t>
            </a:r>
            <a:r>
              <a:rPr lang="en-US" sz="1100" dirty="0" err="1">
                <a:latin typeface="MS Reference Sans Serif" pitchFamily="34" charset="0"/>
              </a:rPr>
              <a:t>di</a:t>
            </a:r>
            <a:r>
              <a:rPr lang="en-US" sz="1100" dirty="0">
                <a:latin typeface="MS Reference Sans Serif" pitchFamily="34" charset="0"/>
              </a:rPr>
              <a:t> </a:t>
            </a:r>
            <a:r>
              <a:rPr lang="en-US" sz="1100" dirty="0" err="1">
                <a:latin typeface="MS Reference Sans Serif" pitchFamily="34" charset="0"/>
              </a:rPr>
              <a:t>satu</a:t>
            </a:r>
            <a:r>
              <a:rPr lang="en-US" sz="1100" dirty="0">
                <a:latin typeface="MS Reference Sans Serif" pitchFamily="34" charset="0"/>
              </a:rPr>
              <a:t> </a:t>
            </a:r>
            <a:r>
              <a:rPr lang="en-US" sz="1100" dirty="0" err="1">
                <a:latin typeface="MS Reference Sans Serif" pitchFamily="34" charset="0"/>
              </a:rPr>
              <a:t>pihak</a:t>
            </a:r>
            <a:r>
              <a:rPr lang="en-US" sz="1100" dirty="0">
                <a:latin typeface="MS Reference Sans Serif" pitchFamily="34" charset="0"/>
              </a:rPr>
              <a:t>, </a:t>
            </a:r>
            <a:r>
              <a:rPr lang="en-US" sz="1100" dirty="0" err="1">
                <a:latin typeface="MS Reference Sans Serif" pitchFamily="34" charset="0"/>
              </a:rPr>
              <a:t>kelas-kelas</a:t>
            </a:r>
            <a:r>
              <a:rPr lang="en-US" sz="1100" dirty="0">
                <a:latin typeface="MS Reference Sans Serif" pitchFamily="34" charset="0"/>
              </a:rPr>
              <a:t> </a:t>
            </a:r>
            <a:r>
              <a:rPr lang="en-US" sz="1100" dirty="0" err="1">
                <a:latin typeface="MS Reference Sans Serif" pitchFamily="34" charset="0"/>
              </a:rPr>
              <a:t>pedagang</a:t>
            </a:r>
            <a:r>
              <a:rPr lang="en-US" sz="1100" dirty="0">
                <a:latin typeface="MS Reference Sans Serif" pitchFamily="34" charset="0"/>
              </a:rPr>
              <a:t> (</a:t>
            </a:r>
            <a:r>
              <a:rPr lang="en-US" sz="1100" dirty="0" err="1">
                <a:latin typeface="MS Reference Sans Serif" pitchFamily="34" charset="0"/>
              </a:rPr>
              <a:t>Belanda</a:t>
            </a:r>
            <a:r>
              <a:rPr lang="en-US" sz="1100" dirty="0">
                <a:latin typeface="MS Reference Sans Serif" pitchFamily="34" charset="0"/>
              </a:rPr>
              <a:t>, China </a:t>
            </a:r>
            <a:r>
              <a:rPr lang="en-US" sz="1100" dirty="0" err="1">
                <a:latin typeface="MS Reference Sans Serif" pitchFamily="34" charset="0"/>
              </a:rPr>
              <a:t>dan</a:t>
            </a:r>
            <a:r>
              <a:rPr lang="en-US" sz="1100" dirty="0">
                <a:latin typeface="MS Reference Sans Serif" pitchFamily="34" charset="0"/>
              </a:rPr>
              <a:t> </a:t>
            </a:r>
            <a:r>
              <a:rPr lang="en-US" sz="1100" dirty="0" err="1">
                <a:latin typeface="MS Reference Sans Serif" pitchFamily="34" charset="0"/>
              </a:rPr>
              <a:t>Eropa</a:t>
            </a:r>
            <a:r>
              <a:rPr lang="en-US" sz="1100" dirty="0">
                <a:latin typeface="MS Reference Sans Serif" pitchFamily="34" charset="0"/>
              </a:rPr>
              <a:t> </a:t>
            </a:r>
            <a:r>
              <a:rPr lang="en-US" sz="1100" dirty="0" err="1">
                <a:latin typeface="MS Reference Sans Serif" pitchFamily="34" charset="0"/>
              </a:rPr>
              <a:t>lainnya</a:t>
            </a:r>
            <a:r>
              <a:rPr lang="en-US" sz="1100" dirty="0">
                <a:latin typeface="MS Reference Sans Serif" pitchFamily="34" charset="0"/>
              </a:rPr>
              <a:t>) </a:t>
            </a:r>
            <a:r>
              <a:rPr lang="en-US" sz="1100" dirty="0" err="1">
                <a:latin typeface="MS Reference Sans Serif" pitchFamily="34" charset="0"/>
              </a:rPr>
              <a:t>sangat</a:t>
            </a:r>
            <a:r>
              <a:rPr lang="en-US" sz="1100" dirty="0">
                <a:latin typeface="MS Reference Sans Serif" pitchFamily="34" charset="0"/>
              </a:rPr>
              <a:t> </a:t>
            </a:r>
            <a:r>
              <a:rPr lang="en-US" sz="1100" dirty="0" err="1">
                <a:latin typeface="MS Reference Sans Serif" pitchFamily="34" charset="0"/>
              </a:rPr>
              <a:t>kaya</a:t>
            </a:r>
            <a:r>
              <a:rPr lang="en-US" sz="1100" dirty="0">
                <a:latin typeface="MS Reference Sans Serif" pitchFamily="34" charset="0"/>
              </a:rPr>
              <a:t> </a:t>
            </a:r>
            <a:r>
              <a:rPr lang="en-US" sz="1100" dirty="0" err="1">
                <a:latin typeface="MS Reference Sans Serif" pitchFamily="34" charset="0"/>
              </a:rPr>
              <a:t>raya</a:t>
            </a:r>
            <a:r>
              <a:rPr lang="en-US" sz="1100" dirty="0">
                <a:latin typeface="MS Reference Sans Serif" pitchFamily="34" charset="0"/>
              </a:rPr>
              <a:t>, </a:t>
            </a:r>
            <a:r>
              <a:rPr lang="en-US" sz="1100" dirty="0" err="1">
                <a:latin typeface="MS Reference Sans Serif" pitchFamily="34" charset="0"/>
              </a:rPr>
              <a:t>sebaliknya</a:t>
            </a:r>
            <a:r>
              <a:rPr lang="en-US" sz="1100" dirty="0">
                <a:latin typeface="MS Reference Sans Serif" pitchFamily="34" charset="0"/>
              </a:rPr>
              <a:t> </a:t>
            </a:r>
            <a:r>
              <a:rPr lang="en-US" sz="1100" dirty="0" err="1">
                <a:latin typeface="MS Reference Sans Serif" pitchFamily="34" charset="0"/>
              </a:rPr>
              <a:t>rakyat</a:t>
            </a:r>
            <a:r>
              <a:rPr lang="en-US" sz="1100" dirty="0">
                <a:latin typeface="MS Reference Sans Serif" pitchFamily="34" charset="0"/>
              </a:rPr>
              <a:t> </a:t>
            </a:r>
            <a:r>
              <a:rPr lang="en-US" sz="1100" dirty="0" err="1">
                <a:latin typeface="MS Reference Sans Serif" pitchFamily="34" charset="0"/>
              </a:rPr>
              <a:t>kecil</a:t>
            </a:r>
            <a:r>
              <a:rPr lang="en-US" sz="1100" dirty="0">
                <a:latin typeface="MS Reference Sans Serif" pitchFamily="34" charset="0"/>
              </a:rPr>
              <a:t> </a:t>
            </a:r>
            <a:r>
              <a:rPr lang="en-US" sz="1100" dirty="0" err="1">
                <a:latin typeface="MS Reference Sans Serif" pitchFamily="34" charset="0"/>
              </a:rPr>
              <a:t>semakin</a:t>
            </a:r>
            <a:r>
              <a:rPr lang="en-US" sz="1100" dirty="0">
                <a:latin typeface="MS Reference Sans Serif" pitchFamily="34" charset="0"/>
              </a:rPr>
              <a:t> </a:t>
            </a:r>
            <a:r>
              <a:rPr lang="en-US" sz="1100" dirty="0" err="1">
                <a:latin typeface="MS Reference Sans Serif" pitchFamily="34" charset="0"/>
              </a:rPr>
              <a:t>miskin</a:t>
            </a:r>
            <a:r>
              <a:rPr lang="en-US" sz="1100" dirty="0">
                <a:latin typeface="MS Reference Sans Serif" pitchFamily="34" charset="0"/>
              </a:rPr>
              <a:t>, </a:t>
            </a:r>
            <a:r>
              <a:rPr lang="en-US" sz="1100" dirty="0" err="1">
                <a:latin typeface="MS Reference Sans Serif" pitchFamily="34" charset="0"/>
              </a:rPr>
              <a:t>tereksploitasi</a:t>
            </a:r>
            <a:r>
              <a:rPr lang="en-US" sz="1100" dirty="0">
                <a:latin typeface="MS Reference Sans Serif" pitchFamily="34" charset="0"/>
              </a:rPr>
              <a:t> </a:t>
            </a:r>
            <a:r>
              <a:rPr lang="en-US" sz="1100" dirty="0" err="1">
                <a:latin typeface="MS Reference Sans Serif" pitchFamily="34" charset="0"/>
              </a:rPr>
              <a:t>dan</a:t>
            </a:r>
            <a:r>
              <a:rPr lang="en-US" sz="1100" dirty="0">
                <a:latin typeface="MS Reference Sans Serif" pitchFamily="34" charset="0"/>
              </a:rPr>
              <a:t> </a:t>
            </a:r>
            <a:r>
              <a:rPr lang="en-US" sz="1100" dirty="0" err="1">
                <a:latin typeface="MS Reference Sans Serif" pitchFamily="34" charset="0"/>
              </a:rPr>
              <a:t>menderita</a:t>
            </a:r>
            <a:r>
              <a:rPr lang="en-US" sz="1100" dirty="0">
                <a:latin typeface="MS Reference Sans Serif" pitchFamily="34" charset="0"/>
              </a:rPr>
              <a:t>. </a:t>
            </a:r>
          </a:p>
          <a:p>
            <a:pPr algn="l">
              <a:buFont typeface="Arial" pitchFamily="34" charset="0"/>
              <a:buChar char="•"/>
            </a:pPr>
            <a:endParaRPr lang="en-US" sz="1100" dirty="0">
              <a:latin typeface="MS Reference Sans Serif" pitchFamily="34" charset="0"/>
            </a:endParaRPr>
          </a:p>
          <a:p>
            <a:pPr algn="l">
              <a:buFont typeface="Arial" pitchFamily="34" charset="0"/>
              <a:buChar char="•"/>
            </a:pPr>
            <a:r>
              <a:rPr lang="en-US" sz="1100" dirty="0" err="1">
                <a:latin typeface="MS Reference Sans Serif" pitchFamily="34" charset="0"/>
              </a:rPr>
              <a:t>Dengan</a:t>
            </a:r>
            <a:r>
              <a:rPr lang="en-US" sz="1100" dirty="0">
                <a:latin typeface="MS Reference Sans Serif" pitchFamily="34" charset="0"/>
              </a:rPr>
              <a:t> </a:t>
            </a:r>
            <a:r>
              <a:rPr lang="en-US" sz="1100" dirty="0" err="1">
                <a:latin typeface="MS Reference Sans Serif" pitchFamily="34" charset="0"/>
              </a:rPr>
              <a:t>kebijaksanaan</a:t>
            </a:r>
            <a:r>
              <a:rPr lang="en-US" sz="1100" dirty="0">
                <a:latin typeface="MS Reference Sans Serif" pitchFamily="34" charset="0"/>
              </a:rPr>
              <a:t> </a:t>
            </a:r>
            <a:r>
              <a:rPr lang="en-US" sz="1100" dirty="0" err="1">
                <a:latin typeface="MS Reference Sans Serif" pitchFamily="34" charset="0"/>
              </a:rPr>
              <a:t>pemerintah</a:t>
            </a:r>
            <a:r>
              <a:rPr lang="en-US" sz="1100" dirty="0">
                <a:latin typeface="MS Reference Sans Serif" pitchFamily="34" charset="0"/>
              </a:rPr>
              <a:t> </a:t>
            </a:r>
            <a:r>
              <a:rPr lang="en-US" sz="1100" dirty="0" err="1">
                <a:latin typeface="MS Reference Sans Serif" pitchFamily="34" charset="0"/>
              </a:rPr>
              <a:t>Hindia</a:t>
            </a:r>
            <a:r>
              <a:rPr lang="en-US" sz="1100" dirty="0">
                <a:latin typeface="MS Reference Sans Serif" pitchFamily="34" charset="0"/>
              </a:rPr>
              <a:t> </a:t>
            </a:r>
            <a:r>
              <a:rPr lang="en-US" sz="1100" dirty="0" err="1">
                <a:latin typeface="MS Reference Sans Serif" pitchFamily="34" charset="0"/>
              </a:rPr>
              <a:t>Belanda</a:t>
            </a:r>
            <a:r>
              <a:rPr lang="en-US" sz="1100" dirty="0">
                <a:latin typeface="MS Reference Sans Serif" pitchFamily="34" charset="0"/>
              </a:rPr>
              <a:t> yang </a:t>
            </a:r>
            <a:r>
              <a:rPr lang="en-US" sz="1100" dirty="0" err="1">
                <a:latin typeface="MS Reference Sans Serif" pitchFamily="34" charset="0"/>
              </a:rPr>
              <a:t>mengeluarkan</a:t>
            </a:r>
            <a:r>
              <a:rPr lang="en-US" sz="1100" dirty="0">
                <a:latin typeface="MS Reference Sans Serif" pitchFamily="34" charset="0"/>
              </a:rPr>
              <a:t> </a:t>
            </a:r>
            <a:r>
              <a:rPr lang="en-US" sz="1100" dirty="0" err="1">
                <a:latin typeface="MS Reference Sans Serif" pitchFamily="34" charset="0"/>
              </a:rPr>
              <a:t>aturan</a:t>
            </a:r>
            <a:r>
              <a:rPr lang="en-US" sz="1100" dirty="0">
                <a:latin typeface="MS Reference Sans Serif" pitchFamily="34" charset="0"/>
              </a:rPr>
              <a:t> </a:t>
            </a:r>
            <a:r>
              <a:rPr lang="en-US" sz="1100" dirty="0" err="1">
                <a:latin typeface="MS Reference Sans Serif" pitchFamily="34" charset="0"/>
              </a:rPr>
              <a:t>pertanahan</a:t>
            </a:r>
            <a:r>
              <a:rPr lang="en-US" sz="1100" dirty="0">
                <a:latin typeface="MS Reference Sans Serif" pitchFamily="34" charset="0"/>
              </a:rPr>
              <a:t> </a:t>
            </a:r>
            <a:r>
              <a:rPr lang="en-US" sz="1100" dirty="0" err="1">
                <a:latin typeface="MS Reference Sans Serif" pitchFamily="34" charset="0"/>
              </a:rPr>
              <a:t>melalui</a:t>
            </a:r>
            <a:r>
              <a:rPr lang="en-US" sz="1100" dirty="0">
                <a:latin typeface="MS Reference Sans Serif" pitchFamily="34" charset="0"/>
              </a:rPr>
              <a:t> </a:t>
            </a:r>
            <a:r>
              <a:rPr lang="en-US" sz="1100" i="1" dirty="0" err="1">
                <a:latin typeface="MS Reference Sans Serif" pitchFamily="34" charset="0"/>
              </a:rPr>
              <a:t>Agrarische</a:t>
            </a:r>
            <a:r>
              <a:rPr lang="en-US" sz="1100" i="1" dirty="0">
                <a:latin typeface="MS Reference Sans Serif" pitchFamily="34" charset="0"/>
              </a:rPr>
              <a:t> Wet </a:t>
            </a:r>
            <a:r>
              <a:rPr lang="en-US" sz="1100" dirty="0" err="1">
                <a:latin typeface="MS Reference Sans Serif" pitchFamily="34" charset="0"/>
              </a:rPr>
              <a:t>pada</a:t>
            </a:r>
            <a:r>
              <a:rPr lang="en-US" sz="1100" dirty="0">
                <a:latin typeface="MS Reference Sans Serif" pitchFamily="34" charset="0"/>
              </a:rPr>
              <a:t> </a:t>
            </a:r>
            <a:r>
              <a:rPr lang="en-US" sz="1100" dirty="0" err="1">
                <a:latin typeface="MS Reference Sans Serif" pitchFamily="34" charset="0"/>
              </a:rPr>
              <a:t>tahun</a:t>
            </a:r>
            <a:r>
              <a:rPr lang="en-US" sz="1100" dirty="0">
                <a:latin typeface="MS Reference Sans Serif" pitchFamily="34" charset="0"/>
              </a:rPr>
              <a:t> 1870 </a:t>
            </a:r>
            <a:r>
              <a:rPr lang="en-US" sz="1100" dirty="0" err="1">
                <a:latin typeface="MS Reference Sans Serif" pitchFamily="34" charset="0"/>
              </a:rPr>
              <a:t>memungkinkan</a:t>
            </a:r>
            <a:r>
              <a:rPr lang="en-US" sz="1100" dirty="0">
                <a:latin typeface="MS Reference Sans Serif" pitchFamily="34" charset="0"/>
              </a:rPr>
              <a:t> </a:t>
            </a:r>
            <a:r>
              <a:rPr lang="en-US" sz="1100" dirty="0" err="1">
                <a:latin typeface="MS Reference Sans Serif" pitchFamily="34" charset="0"/>
              </a:rPr>
              <a:t>tanah-tanah</a:t>
            </a:r>
            <a:r>
              <a:rPr lang="en-US" sz="1100" dirty="0">
                <a:latin typeface="MS Reference Sans Serif" pitchFamily="34" charset="0"/>
              </a:rPr>
              <a:t> </a:t>
            </a:r>
            <a:r>
              <a:rPr lang="en-US" sz="1100" dirty="0" err="1">
                <a:latin typeface="MS Reference Sans Serif" pitchFamily="34" charset="0"/>
              </a:rPr>
              <a:t>pertanian</a:t>
            </a:r>
            <a:r>
              <a:rPr lang="en-US" sz="1100" dirty="0">
                <a:latin typeface="MS Reference Sans Serif" pitchFamily="34" charset="0"/>
              </a:rPr>
              <a:t> yang </a:t>
            </a:r>
            <a:r>
              <a:rPr lang="en-US" sz="1100" dirty="0" err="1">
                <a:latin typeface="MS Reference Sans Serif" pitchFamily="34" charset="0"/>
              </a:rPr>
              <a:t>dahulunya</a:t>
            </a:r>
            <a:r>
              <a:rPr lang="en-US" sz="1100" dirty="0">
                <a:latin typeface="MS Reference Sans Serif" pitchFamily="34" charset="0"/>
              </a:rPr>
              <a:t> </a:t>
            </a:r>
            <a:r>
              <a:rPr lang="en-US" sz="1100" dirty="0" err="1">
                <a:latin typeface="MS Reference Sans Serif" pitchFamily="34" charset="0"/>
              </a:rPr>
              <a:t>tertutup</a:t>
            </a:r>
            <a:r>
              <a:rPr lang="en-US" sz="1100" dirty="0">
                <a:latin typeface="MS Reference Sans Serif" pitchFamily="34" charset="0"/>
              </a:rPr>
              <a:t> </a:t>
            </a:r>
            <a:r>
              <a:rPr lang="en-US" sz="1100" dirty="0" err="1">
                <a:latin typeface="MS Reference Sans Serif" pitchFamily="34" charset="0"/>
              </a:rPr>
              <a:t>mulai</a:t>
            </a:r>
            <a:r>
              <a:rPr lang="en-US" sz="1100" dirty="0">
                <a:latin typeface="MS Reference Sans Serif" pitchFamily="34" charset="0"/>
              </a:rPr>
              <a:t> </a:t>
            </a:r>
            <a:r>
              <a:rPr lang="en-US" sz="1100" dirty="0" err="1">
                <a:latin typeface="MS Reference Sans Serif" pitchFamily="34" charset="0"/>
              </a:rPr>
              <a:t>dibuka</a:t>
            </a:r>
            <a:r>
              <a:rPr lang="en-US" sz="1100" dirty="0">
                <a:latin typeface="MS Reference Sans Serif" pitchFamily="34" charset="0"/>
              </a:rPr>
              <a:t>. </a:t>
            </a:r>
            <a:r>
              <a:rPr lang="en-US" sz="1100" dirty="0" err="1">
                <a:latin typeface="MS Reference Sans Serif" pitchFamily="34" charset="0"/>
              </a:rPr>
              <a:t>Keberadaan</a:t>
            </a:r>
            <a:r>
              <a:rPr lang="en-US" sz="1100" dirty="0">
                <a:latin typeface="MS Reference Sans Serif" pitchFamily="34" charset="0"/>
              </a:rPr>
              <a:t> </a:t>
            </a:r>
            <a:r>
              <a:rPr lang="en-US" sz="1100" dirty="0" err="1">
                <a:latin typeface="MS Reference Sans Serif" pitchFamily="34" charset="0"/>
              </a:rPr>
              <a:t>peraturan</a:t>
            </a:r>
            <a:r>
              <a:rPr lang="en-US" sz="1100" dirty="0">
                <a:latin typeface="MS Reference Sans Serif" pitchFamily="34" charset="0"/>
              </a:rPr>
              <a:t> </a:t>
            </a:r>
            <a:r>
              <a:rPr lang="en-US" sz="1100" dirty="0" err="1">
                <a:latin typeface="MS Reference Sans Serif" pitchFamily="34" charset="0"/>
              </a:rPr>
              <a:t>tersebut</a:t>
            </a:r>
            <a:r>
              <a:rPr lang="en-US" sz="1100" dirty="0">
                <a:latin typeface="MS Reference Sans Serif" pitchFamily="34" charset="0"/>
              </a:rPr>
              <a:t> </a:t>
            </a:r>
            <a:r>
              <a:rPr lang="en-US" sz="1100" dirty="0" err="1">
                <a:latin typeface="MS Reference Sans Serif" pitchFamily="34" charset="0"/>
              </a:rPr>
              <a:t>memungkinkan</a:t>
            </a:r>
            <a:r>
              <a:rPr lang="en-US" sz="1100" dirty="0">
                <a:latin typeface="MS Reference Sans Serif" pitchFamily="34" charset="0"/>
              </a:rPr>
              <a:t> </a:t>
            </a:r>
            <a:r>
              <a:rPr lang="en-US" sz="1100" dirty="0" err="1">
                <a:latin typeface="MS Reference Sans Serif" pitchFamily="34" charset="0"/>
              </a:rPr>
              <a:t>penanam</a:t>
            </a:r>
            <a:r>
              <a:rPr lang="en-US" sz="1100" dirty="0">
                <a:latin typeface="MS Reference Sans Serif" pitchFamily="34" charset="0"/>
              </a:rPr>
              <a:t> modal </a:t>
            </a:r>
            <a:r>
              <a:rPr lang="en-US" sz="1100" dirty="0" err="1">
                <a:latin typeface="MS Reference Sans Serif" pitchFamily="34" charset="0"/>
              </a:rPr>
              <a:t>asing</a:t>
            </a:r>
            <a:r>
              <a:rPr lang="en-US" sz="1100" dirty="0">
                <a:latin typeface="MS Reference Sans Serif" pitchFamily="34" charset="0"/>
              </a:rPr>
              <a:t> </a:t>
            </a:r>
            <a:r>
              <a:rPr lang="en-US" sz="1100" dirty="0" err="1">
                <a:latin typeface="MS Reference Sans Serif" pitchFamily="34" charset="0"/>
              </a:rPr>
              <a:t>khususnya</a:t>
            </a:r>
            <a:r>
              <a:rPr lang="en-US" sz="1100" dirty="0">
                <a:latin typeface="MS Reference Sans Serif" pitchFamily="34" charset="0"/>
              </a:rPr>
              <a:t> yang </a:t>
            </a:r>
            <a:r>
              <a:rPr lang="en-US" sz="1100" dirty="0" err="1">
                <a:latin typeface="MS Reference Sans Serif" pitchFamily="34" charset="0"/>
              </a:rPr>
              <a:t>datang</a:t>
            </a:r>
            <a:r>
              <a:rPr lang="en-US" sz="1100" dirty="0">
                <a:latin typeface="MS Reference Sans Serif" pitchFamily="34" charset="0"/>
              </a:rPr>
              <a:t> </a:t>
            </a:r>
            <a:r>
              <a:rPr lang="en-US" sz="1100" dirty="0" err="1">
                <a:latin typeface="MS Reference Sans Serif" pitchFamily="34" charset="0"/>
              </a:rPr>
              <a:t>dari</a:t>
            </a:r>
            <a:r>
              <a:rPr lang="en-US" sz="1100" dirty="0">
                <a:latin typeface="MS Reference Sans Serif" pitchFamily="34" charset="0"/>
              </a:rPr>
              <a:t> </a:t>
            </a:r>
            <a:r>
              <a:rPr lang="en-US" sz="1100" dirty="0" err="1">
                <a:latin typeface="MS Reference Sans Serif" pitchFamily="34" charset="0"/>
              </a:rPr>
              <a:t>swasta</a:t>
            </a:r>
            <a:r>
              <a:rPr lang="en-US" sz="1100" dirty="0">
                <a:latin typeface="MS Reference Sans Serif" pitchFamily="34" charset="0"/>
              </a:rPr>
              <a:t> </a:t>
            </a:r>
            <a:r>
              <a:rPr lang="en-US" sz="1100" dirty="0" err="1">
                <a:latin typeface="MS Reference Sans Serif" pitchFamily="34" charset="0"/>
              </a:rPr>
              <a:t>Eropa</a:t>
            </a:r>
            <a:r>
              <a:rPr lang="en-US" sz="1100" dirty="0">
                <a:latin typeface="MS Reference Sans Serif" pitchFamily="34" charset="0"/>
              </a:rPr>
              <a:t> </a:t>
            </a:r>
            <a:r>
              <a:rPr lang="en-US" sz="1100" dirty="0" err="1">
                <a:latin typeface="MS Reference Sans Serif" pitchFamily="34" charset="0"/>
              </a:rPr>
              <a:t>dan</a:t>
            </a:r>
            <a:r>
              <a:rPr lang="en-US" sz="1100" dirty="0">
                <a:latin typeface="MS Reference Sans Serif" pitchFamily="34" charset="0"/>
              </a:rPr>
              <a:t> </a:t>
            </a:r>
            <a:r>
              <a:rPr lang="en-US" sz="1100" dirty="0" err="1">
                <a:latin typeface="MS Reference Sans Serif" pitchFamily="34" charset="0"/>
              </a:rPr>
              <a:t>mempunyai</a:t>
            </a:r>
            <a:r>
              <a:rPr lang="en-US" sz="1100" dirty="0">
                <a:latin typeface="MS Reference Sans Serif" pitchFamily="34" charset="0"/>
              </a:rPr>
              <a:t> </a:t>
            </a:r>
            <a:r>
              <a:rPr lang="en-US" sz="1100" dirty="0" err="1">
                <a:latin typeface="MS Reference Sans Serif" pitchFamily="34" charset="0"/>
              </a:rPr>
              <a:t>hubungan</a:t>
            </a:r>
            <a:r>
              <a:rPr lang="en-US" sz="1100" dirty="0">
                <a:latin typeface="MS Reference Sans Serif" pitchFamily="34" charset="0"/>
              </a:rPr>
              <a:t> </a:t>
            </a:r>
            <a:r>
              <a:rPr lang="en-US" sz="1100" dirty="0" err="1">
                <a:latin typeface="MS Reference Sans Serif" pitchFamily="34" charset="0"/>
              </a:rPr>
              <a:t>dekat</a:t>
            </a:r>
            <a:r>
              <a:rPr lang="en-US" sz="1100" dirty="0">
                <a:latin typeface="MS Reference Sans Serif" pitchFamily="34" charset="0"/>
              </a:rPr>
              <a:t> </a:t>
            </a:r>
            <a:r>
              <a:rPr lang="en-US" sz="1100" dirty="0" err="1">
                <a:latin typeface="MS Reference Sans Serif" pitchFamily="34" charset="0"/>
              </a:rPr>
              <a:t>dengan</a:t>
            </a:r>
            <a:r>
              <a:rPr lang="en-US" sz="1100" dirty="0">
                <a:latin typeface="MS Reference Sans Serif" pitchFamily="34" charset="0"/>
              </a:rPr>
              <a:t> </a:t>
            </a:r>
            <a:r>
              <a:rPr lang="en-US" sz="1100" dirty="0" err="1">
                <a:latin typeface="MS Reference Sans Serif" pitchFamily="34" charset="0"/>
              </a:rPr>
              <a:t>pemerintah</a:t>
            </a:r>
            <a:r>
              <a:rPr lang="en-US" sz="1100" dirty="0">
                <a:latin typeface="MS Reference Sans Serif" pitchFamily="34" charset="0"/>
              </a:rPr>
              <a:t> </a:t>
            </a:r>
            <a:r>
              <a:rPr lang="en-US" sz="1100" dirty="0" err="1">
                <a:latin typeface="MS Reference Sans Serif" pitchFamily="34" charset="0"/>
              </a:rPr>
              <a:t>Hindia</a:t>
            </a:r>
            <a:r>
              <a:rPr lang="en-US" sz="1100" dirty="0">
                <a:latin typeface="MS Reference Sans Serif" pitchFamily="34" charset="0"/>
              </a:rPr>
              <a:t> </a:t>
            </a:r>
            <a:r>
              <a:rPr lang="en-US" sz="1100" dirty="0" err="1">
                <a:latin typeface="MS Reference Sans Serif" pitchFamily="34" charset="0"/>
              </a:rPr>
              <a:t>Belanda</a:t>
            </a:r>
            <a:r>
              <a:rPr lang="en-US" sz="1100" dirty="0">
                <a:latin typeface="MS Reference Sans Serif" pitchFamily="34" charset="0"/>
              </a:rPr>
              <a:t> </a:t>
            </a:r>
            <a:r>
              <a:rPr lang="en-US" sz="1100" dirty="0" err="1">
                <a:latin typeface="MS Reference Sans Serif" pitchFamily="34" charset="0"/>
              </a:rPr>
              <a:t>mulai</a:t>
            </a:r>
            <a:r>
              <a:rPr lang="en-US" sz="1100" dirty="0">
                <a:latin typeface="MS Reference Sans Serif" pitchFamily="34" charset="0"/>
              </a:rPr>
              <a:t> </a:t>
            </a:r>
            <a:r>
              <a:rPr lang="en-US" sz="1100" dirty="0" err="1">
                <a:latin typeface="MS Reference Sans Serif" pitchFamily="34" charset="0"/>
              </a:rPr>
              <a:t>diizinkan</a:t>
            </a:r>
            <a:r>
              <a:rPr lang="en-US" sz="1100" dirty="0">
                <a:latin typeface="MS Reference Sans Serif" pitchFamily="34" charset="0"/>
              </a:rPr>
              <a:t> </a:t>
            </a:r>
            <a:r>
              <a:rPr lang="en-US" sz="1100" dirty="0" err="1">
                <a:latin typeface="MS Reference Sans Serif" pitchFamily="34" charset="0"/>
              </a:rPr>
              <a:t>untuk</a:t>
            </a:r>
            <a:r>
              <a:rPr lang="en-US" sz="1100" dirty="0">
                <a:latin typeface="MS Reference Sans Serif" pitchFamily="34" charset="0"/>
              </a:rPr>
              <a:t> </a:t>
            </a:r>
            <a:r>
              <a:rPr lang="en-US" sz="1100" dirty="0" err="1">
                <a:latin typeface="MS Reference Sans Serif" pitchFamily="34" charset="0"/>
              </a:rPr>
              <a:t>melakukan</a:t>
            </a:r>
            <a:r>
              <a:rPr lang="en-US" sz="1100" dirty="0">
                <a:latin typeface="MS Reference Sans Serif" pitchFamily="34" charset="0"/>
              </a:rPr>
              <a:t> </a:t>
            </a:r>
            <a:r>
              <a:rPr lang="en-US" sz="1100" dirty="0" err="1">
                <a:latin typeface="MS Reference Sans Serif" pitchFamily="34" charset="0"/>
              </a:rPr>
              <a:t>usahanya</a:t>
            </a:r>
            <a:r>
              <a:rPr lang="en-US" sz="1100" dirty="0">
                <a:latin typeface="MS Reference Sans Serif" pitchFamily="34" charset="0"/>
              </a:rPr>
              <a:t> </a:t>
            </a:r>
            <a:r>
              <a:rPr lang="en-US" sz="1100" dirty="0" err="1">
                <a:latin typeface="MS Reference Sans Serif" pitchFamily="34" charset="0"/>
              </a:rPr>
              <a:t>di</a:t>
            </a:r>
            <a:r>
              <a:rPr lang="en-US" sz="1100" dirty="0">
                <a:latin typeface="MS Reference Sans Serif" pitchFamily="34" charset="0"/>
              </a:rPr>
              <a:t> Indonesia, </a:t>
            </a:r>
            <a:r>
              <a:rPr lang="en-US" sz="1100" dirty="0" err="1">
                <a:latin typeface="MS Reference Sans Serif" pitchFamily="34" charset="0"/>
              </a:rPr>
              <a:t>meskipun</a:t>
            </a:r>
            <a:r>
              <a:rPr lang="en-US" sz="1100" dirty="0">
                <a:latin typeface="MS Reference Sans Serif" pitchFamily="34" charset="0"/>
              </a:rPr>
              <a:t> </a:t>
            </a:r>
            <a:r>
              <a:rPr lang="en-US" sz="1100" dirty="0" err="1">
                <a:latin typeface="MS Reference Sans Serif" pitchFamily="34" charset="0"/>
              </a:rPr>
              <a:t>masih</a:t>
            </a:r>
            <a:r>
              <a:rPr lang="en-US" sz="1100" dirty="0">
                <a:latin typeface="MS Reference Sans Serif" pitchFamily="34" charset="0"/>
              </a:rPr>
              <a:t> </a:t>
            </a:r>
            <a:r>
              <a:rPr lang="en-US" sz="1100" dirty="0" err="1">
                <a:latin typeface="MS Reference Sans Serif" pitchFamily="34" charset="0"/>
              </a:rPr>
              <a:t>terbatas</a:t>
            </a:r>
            <a:r>
              <a:rPr lang="en-US" sz="1100" dirty="0">
                <a:latin typeface="MS Reference Sans Serif" pitchFamily="34" charset="0"/>
              </a:rPr>
              <a:t> </a:t>
            </a:r>
            <a:r>
              <a:rPr lang="en-US" sz="1100" dirty="0" err="1">
                <a:latin typeface="MS Reference Sans Serif" pitchFamily="34" charset="0"/>
              </a:rPr>
              <a:t>pada</a:t>
            </a:r>
            <a:r>
              <a:rPr lang="en-US" sz="1100" dirty="0">
                <a:latin typeface="MS Reference Sans Serif" pitchFamily="34" charset="0"/>
              </a:rPr>
              <a:t> </a:t>
            </a:r>
            <a:r>
              <a:rPr lang="en-US" sz="1100" dirty="0" err="1">
                <a:latin typeface="MS Reference Sans Serif" pitchFamily="34" charset="0"/>
              </a:rPr>
              <a:t>daerah</a:t>
            </a:r>
            <a:r>
              <a:rPr lang="en-US" sz="1100" dirty="0">
                <a:latin typeface="MS Reference Sans Serif" pitchFamily="34" charset="0"/>
              </a:rPr>
              <a:t> </a:t>
            </a:r>
            <a:r>
              <a:rPr lang="en-US" sz="1100" dirty="0" err="1">
                <a:latin typeface="MS Reference Sans Serif" pitchFamily="34" charset="0"/>
              </a:rPr>
              <a:t>pertanian</a:t>
            </a:r>
            <a:r>
              <a:rPr lang="en-US" sz="1100" dirty="0">
                <a:latin typeface="MS Reference Sans Serif" pitchFamily="34" charset="0"/>
              </a:rPr>
              <a:t> </a:t>
            </a:r>
            <a:r>
              <a:rPr lang="en-US" sz="1100" dirty="0" err="1">
                <a:latin typeface="MS Reference Sans Serif" pitchFamily="34" charset="0"/>
              </a:rPr>
              <a:t>tertentu</a:t>
            </a:r>
            <a:r>
              <a:rPr lang="en-US" sz="1100" dirty="0">
                <a:latin typeface="MS Reference Sans Serif" pitchFamily="34" charset="0"/>
              </a:rPr>
              <a:t> </a:t>
            </a:r>
            <a:r>
              <a:rPr lang="en-US" sz="1100" dirty="0" err="1">
                <a:latin typeface="MS Reference Sans Serif" pitchFamily="34" charset="0"/>
              </a:rPr>
              <a:t>di</a:t>
            </a:r>
            <a:r>
              <a:rPr lang="en-US" sz="1100" dirty="0">
                <a:latin typeface="MS Reference Sans Serif" pitchFamily="34" charset="0"/>
              </a:rPr>
              <a:t> </a:t>
            </a:r>
            <a:r>
              <a:rPr lang="en-US" sz="1100" dirty="0" err="1">
                <a:latin typeface="MS Reference Sans Serif" pitchFamily="34" charset="0"/>
              </a:rPr>
              <a:t>pedalaman</a:t>
            </a:r>
            <a:r>
              <a:rPr lang="en-US" sz="1100" dirty="0">
                <a:latin typeface="MS Reference Sans Serif" pitchFamily="34" charset="0"/>
              </a:rPr>
              <a:t> yang </a:t>
            </a:r>
            <a:r>
              <a:rPr lang="en-US" sz="1100" dirty="0" err="1">
                <a:latin typeface="MS Reference Sans Serif" pitchFamily="34" charset="0"/>
              </a:rPr>
              <a:t>tidak</a:t>
            </a:r>
            <a:r>
              <a:rPr lang="en-US" sz="1100" dirty="0">
                <a:latin typeface="MS Reference Sans Serif" pitchFamily="34" charset="0"/>
              </a:rPr>
              <a:t> </a:t>
            </a:r>
            <a:r>
              <a:rPr lang="en-US" sz="1100" dirty="0" err="1">
                <a:latin typeface="MS Reference Sans Serif" pitchFamily="34" charset="0"/>
              </a:rPr>
              <a:t>diusahakan</a:t>
            </a:r>
            <a:r>
              <a:rPr lang="en-US" sz="1100" dirty="0">
                <a:latin typeface="MS Reference Sans Serif" pitchFamily="34" charset="0"/>
              </a:rPr>
              <a:t> </a:t>
            </a:r>
            <a:r>
              <a:rPr lang="en-US" sz="1100" dirty="0" err="1">
                <a:latin typeface="MS Reference Sans Serif" pitchFamily="34" charset="0"/>
              </a:rPr>
              <a:t>sendiri</a:t>
            </a:r>
            <a:r>
              <a:rPr lang="en-US" sz="1100" dirty="0">
                <a:latin typeface="MS Reference Sans Serif" pitchFamily="34" charset="0"/>
              </a:rPr>
              <a:t> </a:t>
            </a:r>
            <a:r>
              <a:rPr lang="en-US" sz="1100" dirty="0" err="1">
                <a:latin typeface="MS Reference Sans Serif" pitchFamily="34" charset="0"/>
              </a:rPr>
              <a:t>oleh</a:t>
            </a:r>
            <a:r>
              <a:rPr lang="en-US" sz="1100" dirty="0">
                <a:latin typeface="MS Reference Sans Serif" pitchFamily="34" charset="0"/>
              </a:rPr>
              <a:t> </a:t>
            </a:r>
            <a:r>
              <a:rPr lang="en-US" sz="1100" dirty="0" err="1">
                <a:latin typeface="MS Reference Sans Serif" pitchFamily="34" charset="0"/>
              </a:rPr>
              <a:t>pemerintah</a:t>
            </a:r>
            <a:r>
              <a:rPr lang="en-US" sz="1100" dirty="0">
                <a:latin typeface="MS Reference Sans Serif" pitchFamily="34" charset="0"/>
              </a:rPr>
              <a:t> </a:t>
            </a:r>
            <a:r>
              <a:rPr lang="en-US" sz="1100" dirty="0" err="1">
                <a:latin typeface="MS Reference Sans Serif" pitchFamily="34" charset="0"/>
              </a:rPr>
              <a:t>Hindia</a:t>
            </a:r>
            <a:r>
              <a:rPr lang="en-US" sz="1100" dirty="0">
                <a:latin typeface="MS Reference Sans Serif" pitchFamily="34" charset="0"/>
              </a:rPr>
              <a:t> </a:t>
            </a:r>
            <a:r>
              <a:rPr lang="en-US" sz="1100" dirty="0" err="1">
                <a:latin typeface="MS Reference Sans Serif" pitchFamily="34" charset="0"/>
              </a:rPr>
              <a:t>Belanda</a:t>
            </a:r>
            <a:r>
              <a:rPr lang="en-US" sz="1100" dirty="0">
                <a:latin typeface="MS Reference Sans Serif" pitchFamily="34" charset="0"/>
              </a:rPr>
              <a:t> </a:t>
            </a:r>
            <a:r>
              <a:rPr lang="en-US" sz="1100" dirty="0" err="1">
                <a:latin typeface="MS Reference Sans Serif" pitchFamily="34" charset="0"/>
              </a:rPr>
              <a:t>seperti</a:t>
            </a:r>
            <a:r>
              <a:rPr lang="en-US" sz="1100" dirty="0">
                <a:latin typeface="MS Reference Sans Serif" pitchFamily="34" charset="0"/>
              </a:rPr>
              <a:t> </a:t>
            </a:r>
            <a:r>
              <a:rPr lang="en-US" sz="1100" dirty="0" err="1">
                <a:latin typeface="MS Reference Sans Serif" pitchFamily="34" charset="0"/>
              </a:rPr>
              <a:t>usaha</a:t>
            </a:r>
            <a:r>
              <a:rPr lang="en-US" sz="1100" dirty="0">
                <a:latin typeface="MS Reference Sans Serif" pitchFamily="34" charset="0"/>
              </a:rPr>
              <a:t> </a:t>
            </a:r>
            <a:r>
              <a:rPr lang="en-US" sz="1100" dirty="0" err="1">
                <a:latin typeface="MS Reference Sans Serif" pitchFamily="34" charset="0"/>
              </a:rPr>
              <a:t>perkebunan</a:t>
            </a:r>
            <a:r>
              <a:rPr lang="en-US" sz="1100" dirty="0">
                <a:latin typeface="MS Reference Sans Serif" pitchFamily="34" charset="0"/>
              </a:rPr>
              <a:t> </a:t>
            </a:r>
            <a:r>
              <a:rPr lang="en-US" sz="1100" dirty="0" err="1">
                <a:latin typeface="MS Reference Sans Serif" pitchFamily="34" charset="0"/>
              </a:rPr>
              <a:t>melalui</a:t>
            </a:r>
            <a:r>
              <a:rPr lang="en-US" sz="1100" dirty="0">
                <a:latin typeface="MS Reference Sans Serif" pitchFamily="34" charset="0"/>
              </a:rPr>
              <a:t> </a:t>
            </a:r>
            <a:r>
              <a:rPr lang="en-US" sz="1100" dirty="0" err="1">
                <a:latin typeface="MS Reference Sans Serif" pitchFamily="34" charset="0"/>
              </a:rPr>
              <a:t>suatu</a:t>
            </a:r>
            <a:r>
              <a:rPr lang="en-US" sz="1100" dirty="0">
                <a:latin typeface="MS Reference Sans Serif" pitchFamily="34" charset="0"/>
              </a:rPr>
              <a:t> </a:t>
            </a:r>
            <a:r>
              <a:rPr lang="en-US" sz="1100" dirty="0" err="1">
                <a:latin typeface="MS Reference Sans Serif" pitchFamily="34" charset="0"/>
              </a:rPr>
              <a:t>pengawasan</a:t>
            </a:r>
            <a:r>
              <a:rPr lang="en-US" sz="1100" dirty="0">
                <a:latin typeface="MS Reference Sans Serif" pitchFamily="34" charset="0"/>
              </a:rPr>
              <a:t> yang </a:t>
            </a:r>
            <a:r>
              <a:rPr lang="en-US" sz="1100" dirty="0" err="1">
                <a:latin typeface="MS Reference Sans Serif" pitchFamily="34" charset="0"/>
              </a:rPr>
              <a:t>sangat</a:t>
            </a:r>
            <a:r>
              <a:rPr lang="en-US" sz="1100" dirty="0">
                <a:latin typeface="MS Reference Sans Serif" pitchFamily="34" charset="0"/>
              </a:rPr>
              <a:t> </a:t>
            </a:r>
            <a:r>
              <a:rPr lang="en-US" sz="1100" dirty="0" err="1">
                <a:latin typeface="MS Reference Sans Serif" pitchFamily="34" charset="0"/>
              </a:rPr>
              <a:t>ketat</a:t>
            </a:r>
            <a:r>
              <a:rPr lang="en-US" sz="1100" dirty="0">
                <a:latin typeface="MS Reference Sans Serif" pitchFamily="34" charset="0"/>
              </a:rPr>
              <a:t> </a:t>
            </a:r>
            <a:r>
              <a:rPr lang="en-US" sz="1100" dirty="0" err="1">
                <a:latin typeface="MS Reference Sans Serif" pitchFamily="34" charset="0"/>
              </a:rPr>
              <a:t>dari</a:t>
            </a:r>
            <a:r>
              <a:rPr lang="en-US" sz="1100" dirty="0">
                <a:latin typeface="MS Reference Sans Serif" pitchFamily="34" charset="0"/>
              </a:rPr>
              <a:t> </a:t>
            </a:r>
            <a:r>
              <a:rPr lang="en-US" sz="1100" dirty="0" err="1">
                <a:latin typeface="MS Reference Sans Serif" pitchFamily="34" charset="0"/>
              </a:rPr>
              <a:t>pemerintah</a:t>
            </a:r>
            <a:r>
              <a:rPr lang="en-US" sz="1100" dirty="0">
                <a:latin typeface="MS Reference Sans Serif" pitchFamily="34" charset="0"/>
              </a:rPr>
              <a:t> </a:t>
            </a:r>
            <a:r>
              <a:rPr lang="en-US" sz="1100" dirty="0" err="1">
                <a:latin typeface="MS Reference Sans Serif" pitchFamily="34" charset="0"/>
              </a:rPr>
              <a:t>jajahan</a:t>
            </a:r>
            <a:r>
              <a:rPr lang="en-US" sz="1100" dirty="0">
                <a:latin typeface="MS Reference Sans Serif" pitchFamily="34" charset="0"/>
              </a:rPr>
              <a:t> </a:t>
            </a:r>
            <a:r>
              <a:rPr lang="en-US" sz="1100" dirty="0" err="1">
                <a:latin typeface="MS Reference Sans Serif" pitchFamily="34" charset="0"/>
              </a:rPr>
              <a:t>Belanda</a:t>
            </a:r>
            <a:r>
              <a:rPr lang="en-US" sz="1100" dirty="0">
                <a:latin typeface="MS Reference Sans Serif" pitchFamily="34" charset="0"/>
              </a:rPr>
              <a:t>.</a:t>
            </a:r>
          </a:p>
          <a:p>
            <a:pPr algn="l">
              <a:buFont typeface="Arial" pitchFamily="34" charset="0"/>
              <a:buChar char="•"/>
            </a:pPr>
            <a:endParaRPr lang="en-US" sz="1100" dirty="0">
              <a:latin typeface="MS Reference Sans Serif" pitchFamily="34" charset="0"/>
            </a:endParaRPr>
          </a:p>
          <a:p>
            <a:pPr algn="l">
              <a:buFont typeface="Arial" pitchFamily="34" charset="0"/>
              <a:buChar char="•"/>
            </a:pPr>
            <a:r>
              <a:rPr lang="en-US" sz="1100" dirty="0" err="1">
                <a:latin typeface="MS Reference Sans Serif" pitchFamily="34" charset="0"/>
              </a:rPr>
              <a:t>Sampai</a:t>
            </a:r>
            <a:r>
              <a:rPr lang="en-US" sz="1100" dirty="0">
                <a:latin typeface="MS Reference Sans Serif" pitchFamily="34" charset="0"/>
              </a:rPr>
              <a:t> </a:t>
            </a:r>
            <a:r>
              <a:rPr lang="en-US" sz="1100" dirty="0" err="1">
                <a:latin typeface="MS Reference Sans Serif" pitchFamily="34" charset="0"/>
              </a:rPr>
              <a:t>dengan</a:t>
            </a:r>
            <a:r>
              <a:rPr lang="en-US" sz="1100" dirty="0">
                <a:latin typeface="MS Reference Sans Serif" pitchFamily="34" charset="0"/>
              </a:rPr>
              <a:t> </a:t>
            </a:r>
            <a:r>
              <a:rPr lang="en-US" sz="1100" dirty="0" err="1">
                <a:latin typeface="MS Reference Sans Serif" pitchFamily="34" charset="0"/>
              </a:rPr>
              <a:t>pada</a:t>
            </a:r>
            <a:r>
              <a:rPr lang="en-US" sz="1100" dirty="0">
                <a:latin typeface="MS Reference Sans Serif" pitchFamily="34" charset="0"/>
              </a:rPr>
              <a:t> </a:t>
            </a:r>
            <a:r>
              <a:rPr lang="en-US" sz="1100" dirty="0" err="1">
                <a:latin typeface="MS Reference Sans Serif" pitchFamily="34" charset="0"/>
              </a:rPr>
              <a:t>pertengahan</a:t>
            </a:r>
            <a:r>
              <a:rPr lang="en-US" sz="1100" dirty="0">
                <a:latin typeface="MS Reference Sans Serif" pitchFamily="34" charset="0"/>
              </a:rPr>
              <a:t> </a:t>
            </a:r>
            <a:r>
              <a:rPr lang="en-US" sz="1100" dirty="0" err="1">
                <a:latin typeface="MS Reference Sans Serif" pitchFamily="34" charset="0"/>
              </a:rPr>
              <a:t>abad</a:t>
            </a:r>
            <a:r>
              <a:rPr lang="en-US" sz="1100" dirty="0">
                <a:latin typeface="MS Reference Sans Serif" pitchFamily="34" charset="0"/>
              </a:rPr>
              <a:t> 19, </a:t>
            </a:r>
            <a:r>
              <a:rPr lang="en-US" sz="1100" dirty="0" err="1">
                <a:latin typeface="MS Reference Sans Serif" pitchFamily="34" charset="0"/>
              </a:rPr>
              <a:t>pemerintah</a:t>
            </a:r>
            <a:r>
              <a:rPr lang="en-US" sz="1100" dirty="0">
                <a:latin typeface="MS Reference Sans Serif" pitchFamily="34" charset="0"/>
              </a:rPr>
              <a:t> </a:t>
            </a:r>
            <a:r>
              <a:rPr lang="en-US" sz="1100" dirty="0" err="1">
                <a:latin typeface="MS Reference Sans Serif" pitchFamily="34" charset="0"/>
              </a:rPr>
              <a:t>Hindia</a:t>
            </a:r>
            <a:r>
              <a:rPr lang="en-US" sz="1100" dirty="0">
                <a:latin typeface="MS Reference Sans Serif" pitchFamily="34" charset="0"/>
              </a:rPr>
              <a:t> </a:t>
            </a:r>
            <a:r>
              <a:rPr lang="en-US" sz="1100" dirty="0" err="1">
                <a:latin typeface="MS Reference Sans Serif" pitchFamily="34" charset="0"/>
              </a:rPr>
              <a:t>Belanda</a:t>
            </a:r>
            <a:r>
              <a:rPr lang="en-US" sz="1100" dirty="0">
                <a:latin typeface="MS Reference Sans Serif" pitchFamily="34" charset="0"/>
              </a:rPr>
              <a:t> </a:t>
            </a:r>
            <a:r>
              <a:rPr lang="en-US" sz="1100" dirty="0" err="1">
                <a:latin typeface="MS Reference Sans Serif" pitchFamily="34" charset="0"/>
              </a:rPr>
              <a:t>melakukan</a:t>
            </a:r>
            <a:r>
              <a:rPr lang="en-US" sz="1100" dirty="0">
                <a:latin typeface="MS Reference Sans Serif" pitchFamily="34" charset="0"/>
              </a:rPr>
              <a:t> </a:t>
            </a:r>
            <a:r>
              <a:rPr lang="en-US" sz="1100" dirty="0" err="1">
                <a:latin typeface="MS Reference Sans Serif" pitchFamily="34" charset="0"/>
              </a:rPr>
              <a:t>segala</a:t>
            </a:r>
            <a:r>
              <a:rPr lang="en-US" sz="1100" dirty="0">
                <a:latin typeface="MS Reference Sans Serif" pitchFamily="34" charset="0"/>
              </a:rPr>
              <a:t> </a:t>
            </a:r>
            <a:r>
              <a:rPr lang="en-US" sz="1100" dirty="0" err="1">
                <a:latin typeface="MS Reference Sans Serif" pitchFamily="34" charset="0"/>
              </a:rPr>
              <a:t>usaha</a:t>
            </a:r>
            <a:r>
              <a:rPr lang="en-US" sz="1100" dirty="0">
                <a:latin typeface="MS Reference Sans Serif" pitchFamily="34" charset="0"/>
              </a:rPr>
              <a:t> agar modal </a:t>
            </a:r>
            <a:r>
              <a:rPr lang="en-US" sz="1100" dirty="0" err="1">
                <a:latin typeface="MS Reference Sans Serif" pitchFamily="34" charset="0"/>
              </a:rPr>
              <a:t>asing</a:t>
            </a:r>
            <a:r>
              <a:rPr lang="en-US" sz="1100" dirty="0">
                <a:latin typeface="MS Reference Sans Serif" pitchFamily="34" charset="0"/>
              </a:rPr>
              <a:t> </a:t>
            </a:r>
            <a:r>
              <a:rPr lang="en-US" sz="1100" dirty="0" err="1">
                <a:latin typeface="MS Reference Sans Serif" pitchFamily="34" charset="0"/>
              </a:rPr>
              <a:t>swasta</a:t>
            </a:r>
            <a:r>
              <a:rPr lang="en-US" sz="1100" dirty="0">
                <a:latin typeface="MS Reference Sans Serif" pitchFamily="34" charset="0"/>
              </a:rPr>
              <a:t> </a:t>
            </a:r>
            <a:r>
              <a:rPr lang="en-US" sz="1100" dirty="0" err="1">
                <a:latin typeface="MS Reference Sans Serif" pitchFamily="34" charset="0"/>
              </a:rPr>
              <a:t>tidak</a:t>
            </a:r>
            <a:r>
              <a:rPr lang="en-US" sz="1100" dirty="0">
                <a:latin typeface="MS Reference Sans Serif" pitchFamily="34" charset="0"/>
              </a:rPr>
              <a:t> </a:t>
            </a:r>
            <a:r>
              <a:rPr lang="en-US" sz="1100" dirty="0" err="1">
                <a:latin typeface="MS Reference Sans Serif" pitchFamily="34" charset="0"/>
              </a:rPr>
              <a:t>sampai</a:t>
            </a:r>
            <a:r>
              <a:rPr lang="en-US" sz="1100" dirty="0">
                <a:latin typeface="MS Reference Sans Serif" pitchFamily="34" charset="0"/>
              </a:rPr>
              <a:t> </a:t>
            </a:r>
            <a:r>
              <a:rPr lang="en-US" sz="1100" dirty="0" err="1">
                <a:latin typeface="MS Reference Sans Serif" pitchFamily="34" charset="0"/>
              </a:rPr>
              <a:t>memasuki</a:t>
            </a:r>
            <a:r>
              <a:rPr lang="en-US" sz="1100" dirty="0">
                <a:latin typeface="MS Reference Sans Serif" pitchFamily="34" charset="0"/>
              </a:rPr>
              <a:t> </a:t>
            </a:r>
            <a:r>
              <a:rPr lang="en-US" sz="1100" dirty="0" err="1">
                <a:latin typeface="MS Reference Sans Serif" pitchFamily="34" charset="0"/>
              </a:rPr>
              <a:t>sektor</a:t>
            </a:r>
            <a:r>
              <a:rPr lang="en-US" sz="1100" dirty="0">
                <a:latin typeface="MS Reference Sans Serif" pitchFamily="34" charset="0"/>
              </a:rPr>
              <a:t> </a:t>
            </a:r>
            <a:r>
              <a:rPr lang="en-US" sz="1100" dirty="0" err="1">
                <a:latin typeface="MS Reference Sans Serif" pitchFamily="34" charset="0"/>
              </a:rPr>
              <a:t>pertanian</a:t>
            </a:r>
            <a:r>
              <a:rPr lang="en-US" sz="1100" dirty="0">
                <a:latin typeface="MS Reference Sans Serif" pitchFamily="34" charset="0"/>
              </a:rPr>
              <a:t>. </a:t>
            </a:r>
            <a:r>
              <a:rPr lang="en-US" sz="1100" dirty="0" err="1">
                <a:latin typeface="MS Reference Sans Serif" pitchFamily="34" charset="0"/>
              </a:rPr>
              <a:t>Tetapi</a:t>
            </a:r>
            <a:r>
              <a:rPr lang="en-US" sz="1100" dirty="0">
                <a:latin typeface="MS Reference Sans Serif" pitchFamily="34" charset="0"/>
              </a:rPr>
              <a:t> </a:t>
            </a:r>
            <a:r>
              <a:rPr lang="en-US" sz="1100" dirty="0" err="1">
                <a:latin typeface="MS Reference Sans Serif" pitchFamily="34" charset="0"/>
              </a:rPr>
              <a:t>pada</a:t>
            </a:r>
            <a:r>
              <a:rPr lang="en-US" sz="1100" dirty="0">
                <a:latin typeface="MS Reference Sans Serif" pitchFamily="34" charset="0"/>
              </a:rPr>
              <a:t> </a:t>
            </a:r>
            <a:r>
              <a:rPr lang="en-US" sz="1100" dirty="0" err="1">
                <a:latin typeface="MS Reference Sans Serif" pitchFamily="34" charset="0"/>
              </a:rPr>
              <a:t>tahun</a:t>
            </a:r>
            <a:r>
              <a:rPr lang="en-US" sz="1100" dirty="0">
                <a:latin typeface="MS Reference Sans Serif" pitchFamily="34" charset="0"/>
              </a:rPr>
              <a:t> </a:t>
            </a:r>
            <a:r>
              <a:rPr lang="en-US" sz="1100" dirty="0" err="1">
                <a:latin typeface="MS Reference Sans Serif" pitchFamily="34" charset="0"/>
              </a:rPr>
              <a:t>terakhir</a:t>
            </a:r>
            <a:r>
              <a:rPr lang="en-US" sz="1100" dirty="0">
                <a:latin typeface="MS Reference Sans Serif" pitchFamily="34" charset="0"/>
              </a:rPr>
              <a:t> </a:t>
            </a:r>
            <a:r>
              <a:rPr lang="en-US" sz="1100" dirty="0" err="1">
                <a:latin typeface="MS Reference Sans Serif" pitchFamily="34" charset="0"/>
              </a:rPr>
              <a:t>masa</a:t>
            </a:r>
            <a:r>
              <a:rPr lang="en-US" sz="1100" dirty="0">
                <a:latin typeface="MS Reference Sans Serif" pitchFamily="34" charset="0"/>
              </a:rPr>
              <a:t> </a:t>
            </a:r>
            <a:r>
              <a:rPr lang="en-US" sz="1100" dirty="0" err="1">
                <a:latin typeface="MS Reference Sans Serif" pitchFamily="34" charset="0"/>
              </a:rPr>
              <a:t>sistem</a:t>
            </a:r>
            <a:r>
              <a:rPr lang="en-US" sz="1100" dirty="0">
                <a:latin typeface="MS Reference Sans Serif" pitchFamily="34" charset="0"/>
              </a:rPr>
              <a:t> </a:t>
            </a:r>
            <a:r>
              <a:rPr lang="en-US" sz="1100" dirty="0" err="1">
                <a:latin typeface="MS Reference Sans Serif" pitchFamily="34" charset="0"/>
              </a:rPr>
              <a:t>tanam</a:t>
            </a:r>
            <a:r>
              <a:rPr lang="en-US" sz="1100" dirty="0">
                <a:latin typeface="MS Reference Sans Serif" pitchFamily="34" charset="0"/>
              </a:rPr>
              <a:t> </a:t>
            </a:r>
            <a:r>
              <a:rPr lang="en-US" sz="1100" dirty="0" err="1">
                <a:latin typeface="MS Reference Sans Serif" pitchFamily="34" charset="0"/>
              </a:rPr>
              <a:t>paksa</a:t>
            </a:r>
            <a:r>
              <a:rPr lang="en-US" sz="1100" dirty="0">
                <a:latin typeface="MS Reference Sans Serif" pitchFamily="34" charset="0"/>
              </a:rPr>
              <a:t> yang </a:t>
            </a:r>
            <a:r>
              <a:rPr lang="en-US" sz="1100" dirty="0" err="1">
                <a:latin typeface="MS Reference Sans Serif" pitchFamily="34" charset="0"/>
              </a:rPr>
              <a:t>diterapkan</a:t>
            </a:r>
            <a:r>
              <a:rPr lang="en-US" sz="1100" dirty="0">
                <a:latin typeface="MS Reference Sans Serif" pitchFamily="34" charset="0"/>
              </a:rPr>
              <a:t> </a:t>
            </a:r>
            <a:r>
              <a:rPr lang="en-US" sz="1100" dirty="0" err="1">
                <a:latin typeface="MS Reference Sans Serif" pitchFamily="34" charset="0"/>
              </a:rPr>
              <a:t>pemerintah</a:t>
            </a:r>
            <a:r>
              <a:rPr lang="en-US" sz="1100" dirty="0">
                <a:latin typeface="MS Reference Sans Serif" pitchFamily="34" charset="0"/>
              </a:rPr>
              <a:t> </a:t>
            </a:r>
            <a:r>
              <a:rPr lang="en-US" sz="1100" dirty="0" err="1">
                <a:latin typeface="MS Reference Sans Serif" pitchFamily="34" charset="0"/>
              </a:rPr>
              <a:t>Hindia</a:t>
            </a:r>
            <a:r>
              <a:rPr lang="en-US" sz="1100" dirty="0">
                <a:latin typeface="MS Reference Sans Serif" pitchFamily="34" charset="0"/>
              </a:rPr>
              <a:t> </a:t>
            </a:r>
            <a:r>
              <a:rPr lang="en-US" sz="1100" dirty="0" err="1">
                <a:latin typeface="MS Reference Sans Serif" pitchFamily="34" charset="0"/>
              </a:rPr>
              <a:t>Belanda</a:t>
            </a:r>
            <a:r>
              <a:rPr lang="en-US" sz="1100" dirty="0">
                <a:latin typeface="MS Reference Sans Serif" pitchFamily="34" charset="0"/>
              </a:rPr>
              <a:t>, </a:t>
            </a:r>
            <a:r>
              <a:rPr lang="en-US" sz="1100" dirty="0" err="1">
                <a:latin typeface="MS Reference Sans Serif" pitchFamily="34" charset="0"/>
              </a:rPr>
              <a:t>sudah</a:t>
            </a:r>
            <a:r>
              <a:rPr lang="en-US" sz="1100" dirty="0">
                <a:latin typeface="MS Reference Sans Serif" pitchFamily="34" charset="0"/>
              </a:rPr>
              <a:t> </a:t>
            </a:r>
            <a:r>
              <a:rPr lang="en-US" sz="1100" dirty="0" err="1">
                <a:latin typeface="MS Reference Sans Serif" pitchFamily="34" charset="0"/>
              </a:rPr>
              <a:t>mulai</a:t>
            </a:r>
            <a:r>
              <a:rPr lang="en-US" sz="1100" dirty="0">
                <a:latin typeface="MS Reference Sans Serif" pitchFamily="34" charset="0"/>
              </a:rPr>
              <a:t> </a:t>
            </a:r>
            <a:r>
              <a:rPr lang="en-US" sz="1100" dirty="0" err="1">
                <a:latin typeface="MS Reference Sans Serif" pitchFamily="34" charset="0"/>
              </a:rPr>
              <a:t>tampak</a:t>
            </a:r>
            <a:r>
              <a:rPr lang="en-US" sz="1100" dirty="0">
                <a:latin typeface="MS Reference Sans Serif" pitchFamily="34" charset="0"/>
              </a:rPr>
              <a:t> </a:t>
            </a:r>
            <a:r>
              <a:rPr lang="en-US" sz="1100" dirty="0" err="1">
                <a:latin typeface="MS Reference Sans Serif" pitchFamily="34" charset="0"/>
              </a:rPr>
              <a:t>gejala</a:t>
            </a:r>
            <a:r>
              <a:rPr lang="en-US" sz="1100" dirty="0">
                <a:latin typeface="MS Reference Sans Serif" pitchFamily="34" charset="0"/>
              </a:rPr>
              <a:t> </a:t>
            </a:r>
            <a:r>
              <a:rPr lang="en-US" sz="1100" dirty="0" err="1">
                <a:latin typeface="MS Reference Sans Serif" pitchFamily="34" charset="0"/>
              </a:rPr>
              <a:t>perubahan</a:t>
            </a:r>
            <a:r>
              <a:rPr lang="en-US" sz="1100" dirty="0">
                <a:latin typeface="MS Reference Sans Serif" pitchFamily="34" charset="0"/>
              </a:rPr>
              <a:t> </a:t>
            </a:r>
            <a:r>
              <a:rPr lang="en-US" sz="1100" dirty="0" err="1">
                <a:latin typeface="MS Reference Sans Serif" pitchFamily="34" charset="0"/>
              </a:rPr>
              <a:t>mendasar</a:t>
            </a:r>
            <a:r>
              <a:rPr lang="en-US" sz="1100" dirty="0">
                <a:latin typeface="MS Reference Sans Serif" pitchFamily="34" charset="0"/>
              </a:rPr>
              <a:t> </a:t>
            </a:r>
            <a:r>
              <a:rPr lang="en-US" sz="1100" dirty="0" err="1">
                <a:latin typeface="MS Reference Sans Serif" pitchFamily="34" charset="0"/>
              </a:rPr>
              <a:t>dalam</a:t>
            </a:r>
            <a:r>
              <a:rPr lang="en-US" sz="1100" dirty="0">
                <a:latin typeface="MS Reference Sans Serif" pitchFamily="34" charset="0"/>
              </a:rPr>
              <a:t> </a:t>
            </a:r>
            <a:r>
              <a:rPr lang="en-US" sz="1100" dirty="0" err="1">
                <a:latin typeface="MS Reference Sans Serif" pitchFamily="34" charset="0"/>
              </a:rPr>
              <a:t>politik</a:t>
            </a:r>
            <a:r>
              <a:rPr lang="en-US" sz="1100" dirty="0">
                <a:latin typeface="MS Reference Sans Serif" pitchFamily="34" charset="0"/>
              </a:rPr>
              <a:t> </a:t>
            </a:r>
            <a:r>
              <a:rPr lang="en-US" sz="1100" dirty="0" err="1">
                <a:latin typeface="MS Reference Sans Serif" pitchFamily="34" charset="0"/>
              </a:rPr>
              <a:t>kolonial</a:t>
            </a:r>
            <a:r>
              <a:rPr lang="en-US" sz="1100" dirty="0">
                <a:latin typeface="MS Reference Sans Serif" pitchFamily="34" charset="0"/>
              </a:rPr>
              <a:t> yang </a:t>
            </a:r>
            <a:r>
              <a:rPr lang="en-US" sz="1100" dirty="0" err="1">
                <a:latin typeface="MS Reference Sans Serif" pitchFamily="34" charset="0"/>
              </a:rPr>
              <a:t>berakibat</a:t>
            </a:r>
            <a:r>
              <a:rPr lang="en-US" sz="1100" dirty="0">
                <a:latin typeface="MS Reference Sans Serif" pitchFamily="34" charset="0"/>
              </a:rPr>
              <a:t> </a:t>
            </a:r>
            <a:r>
              <a:rPr lang="en-US" sz="1100" dirty="0" err="1">
                <a:latin typeface="MS Reference Sans Serif" pitchFamily="34" charset="0"/>
              </a:rPr>
              <a:t>kewenangan</a:t>
            </a:r>
            <a:r>
              <a:rPr lang="en-US" sz="1100" dirty="0">
                <a:latin typeface="MS Reference Sans Serif" pitchFamily="34" charset="0"/>
              </a:rPr>
              <a:t> </a:t>
            </a:r>
            <a:r>
              <a:rPr lang="en-US" sz="1100" dirty="0" err="1">
                <a:latin typeface="MS Reference Sans Serif" pitchFamily="34" charset="0"/>
              </a:rPr>
              <a:t>bertindak</a:t>
            </a:r>
            <a:r>
              <a:rPr lang="en-US" sz="1100" dirty="0">
                <a:latin typeface="MS Reference Sans Serif" pitchFamily="34" charset="0"/>
              </a:rPr>
              <a:t> yang </a:t>
            </a:r>
            <a:r>
              <a:rPr lang="en-US" sz="1100" dirty="0" err="1">
                <a:latin typeface="MS Reference Sans Serif" pitchFamily="34" charset="0"/>
              </a:rPr>
              <a:t>lebih</a:t>
            </a:r>
            <a:r>
              <a:rPr lang="en-US" sz="1100" dirty="0">
                <a:latin typeface="MS Reference Sans Serif" pitchFamily="34" charset="0"/>
              </a:rPr>
              <a:t> </a:t>
            </a:r>
            <a:r>
              <a:rPr lang="en-US" sz="1100" dirty="0" err="1">
                <a:latin typeface="MS Reference Sans Serif" pitchFamily="34" charset="0"/>
              </a:rPr>
              <a:t>besar</a:t>
            </a:r>
            <a:r>
              <a:rPr lang="en-US" sz="1100" dirty="0">
                <a:latin typeface="MS Reference Sans Serif" pitchFamily="34" charset="0"/>
              </a:rPr>
              <a:t> </a:t>
            </a:r>
            <a:r>
              <a:rPr lang="en-US" sz="1100" dirty="0" err="1">
                <a:latin typeface="MS Reference Sans Serif" pitchFamily="34" charset="0"/>
              </a:rPr>
              <a:t>bagi</a:t>
            </a:r>
            <a:r>
              <a:rPr lang="en-US" sz="1100" dirty="0">
                <a:latin typeface="MS Reference Sans Serif" pitchFamily="34" charset="0"/>
              </a:rPr>
              <a:t> </a:t>
            </a:r>
            <a:r>
              <a:rPr lang="en-US" sz="1100" dirty="0" err="1">
                <a:latin typeface="MS Reference Sans Serif" pitchFamily="34" charset="0"/>
              </a:rPr>
              <a:t>penanam</a:t>
            </a:r>
            <a:r>
              <a:rPr lang="en-US" sz="1100" dirty="0">
                <a:latin typeface="MS Reference Sans Serif" pitchFamily="34" charset="0"/>
              </a:rPr>
              <a:t> modal </a:t>
            </a:r>
            <a:r>
              <a:rPr lang="en-US" sz="1100" dirty="0" err="1">
                <a:latin typeface="MS Reference Sans Serif" pitchFamily="34" charset="0"/>
              </a:rPr>
              <a:t>asing</a:t>
            </a:r>
            <a:r>
              <a:rPr lang="en-US" sz="1100" dirty="0">
                <a:latin typeface="MS Reference Sans Serif" pitchFamily="34" charset="0"/>
              </a:rPr>
              <a:t> </a:t>
            </a:r>
            <a:r>
              <a:rPr lang="en-US" sz="1100" dirty="0" err="1">
                <a:latin typeface="MS Reference Sans Serif" pitchFamily="34" charset="0"/>
              </a:rPr>
              <a:t>swasta</a:t>
            </a:r>
            <a:r>
              <a:rPr lang="en-US" sz="1100" dirty="0">
                <a:latin typeface="MS Reference Sans Serif" pitchFamily="34" charset="0"/>
              </a:rPr>
              <a:t> </a:t>
            </a:r>
            <a:r>
              <a:rPr lang="en-US" sz="1100" dirty="0" err="1">
                <a:latin typeface="MS Reference Sans Serif" pitchFamily="34" charset="0"/>
              </a:rPr>
              <a:t>Eropa</a:t>
            </a:r>
            <a:r>
              <a:rPr lang="en-US" sz="1100" dirty="0">
                <a:latin typeface="MS Reference Sans Serif" pitchFamily="34" charset="0"/>
              </a:rPr>
              <a:t> </a:t>
            </a:r>
            <a:r>
              <a:rPr lang="en-US" sz="1100" dirty="0" err="1">
                <a:latin typeface="MS Reference Sans Serif" pitchFamily="34" charset="0"/>
              </a:rPr>
              <a:t>dalam</a:t>
            </a:r>
            <a:r>
              <a:rPr lang="en-US" sz="1100" dirty="0">
                <a:latin typeface="MS Reference Sans Serif" pitchFamily="34" charset="0"/>
              </a:rPr>
              <a:t> </a:t>
            </a:r>
            <a:r>
              <a:rPr lang="en-US" sz="1100" dirty="0" err="1">
                <a:latin typeface="MS Reference Sans Serif" pitchFamily="34" charset="0"/>
              </a:rPr>
              <a:t>meminta</a:t>
            </a:r>
            <a:r>
              <a:rPr lang="en-US" sz="1100" dirty="0">
                <a:latin typeface="MS Reference Sans Serif" pitchFamily="34" charset="0"/>
              </a:rPr>
              <a:t> </a:t>
            </a:r>
            <a:r>
              <a:rPr lang="en-US" sz="1100" dirty="0" err="1">
                <a:latin typeface="MS Reference Sans Serif" pitchFamily="34" charset="0"/>
              </a:rPr>
              <a:t>konsensi</a:t>
            </a:r>
            <a:r>
              <a:rPr lang="en-US" sz="1100" dirty="0">
                <a:latin typeface="MS Reference Sans Serif" pitchFamily="34" charset="0"/>
              </a:rPr>
              <a:t> yang </a:t>
            </a:r>
            <a:r>
              <a:rPr lang="en-US" sz="1100" dirty="0" err="1">
                <a:latin typeface="MS Reference Sans Serif" pitchFamily="34" charset="0"/>
              </a:rPr>
              <a:t>lebih</a:t>
            </a:r>
            <a:r>
              <a:rPr lang="en-US" sz="1100" dirty="0">
                <a:latin typeface="MS Reference Sans Serif" pitchFamily="34" charset="0"/>
              </a:rPr>
              <a:t> </a:t>
            </a:r>
            <a:r>
              <a:rPr lang="en-US" sz="1100" dirty="0" err="1">
                <a:latin typeface="MS Reference Sans Serif" pitchFamily="34" charset="0"/>
              </a:rPr>
              <a:t>besar</a:t>
            </a:r>
            <a:r>
              <a:rPr lang="en-US" sz="1100" dirty="0">
                <a:latin typeface="MS Reference Sans Serif" pitchFamily="34" charset="0"/>
              </a:rPr>
              <a:t> </a:t>
            </a:r>
            <a:r>
              <a:rPr lang="en-US" sz="1100" dirty="0" err="1">
                <a:latin typeface="MS Reference Sans Serif" pitchFamily="34" charset="0"/>
              </a:rPr>
              <a:t>guna</a:t>
            </a:r>
            <a:r>
              <a:rPr lang="en-US" sz="1100" dirty="0">
                <a:latin typeface="MS Reference Sans Serif" pitchFamily="34" charset="0"/>
              </a:rPr>
              <a:t> </a:t>
            </a:r>
            <a:r>
              <a:rPr lang="en-US" sz="1100" dirty="0" err="1">
                <a:latin typeface="MS Reference Sans Serif" pitchFamily="34" charset="0"/>
              </a:rPr>
              <a:t>mengembang</a:t>
            </a:r>
            <a:r>
              <a:rPr lang="en-US" sz="1100" dirty="0">
                <a:latin typeface="MS Reference Sans Serif" pitchFamily="34" charset="0"/>
              </a:rPr>
              <a:t> </a:t>
            </a:r>
            <a:r>
              <a:rPr lang="en-US" sz="1100" dirty="0" err="1">
                <a:latin typeface="MS Reference Sans Serif" pitchFamily="34" charset="0"/>
              </a:rPr>
              <a:t>bidang</a:t>
            </a:r>
            <a:r>
              <a:rPr lang="en-US" sz="1100" dirty="0">
                <a:latin typeface="MS Reference Sans Serif" pitchFamily="34" charset="0"/>
              </a:rPr>
              <a:t> </a:t>
            </a:r>
            <a:r>
              <a:rPr lang="en-US" sz="1100" dirty="0" err="1">
                <a:latin typeface="MS Reference Sans Serif" pitchFamily="34" charset="0"/>
              </a:rPr>
              <a:t>usahanya</a:t>
            </a:r>
            <a:r>
              <a:rPr lang="en-US" sz="1100" dirty="0">
                <a:latin typeface="MS Reference Sans Serif" pitchFamily="34" charset="0"/>
              </a:rPr>
              <a:t>. </a:t>
            </a:r>
            <a:r>
              <a:rPr lang="en-US" sz="1100" dirty="0" err="1">
                <a:latin typeface="MS Reference Sans Serif" pitchFamily="34" charset="0"/>
              </a:rPr>
              <a:t>Oleh</a:t>
            </a:r>
            <a:r>
              <a:rPr lang="en-US" sz="1100" dirty="0">
                <a:latin typeface="MS Reference Sans Serif" pitchFamily="34" charset="0"/>
              </a:rPr>
              <a:t> </a:t>
            </a:r>
            <a:r>
              <a:rPr lang="en-US" sz="1100" dirty="0" err="1">
                <a:latin typeface="MS Reference Sans Serif" pitchFamily="34" charset="0"/>
              </a:rPr>
              <a:t>karenanya</a:t>
            </a:r>
            <a:r>
              <a:rPr lang="en-US" sz="1100" dirty="0">
                <a:latin typeface="MS Reference Sans Serif" pitchFamily="34" charset="0"/>
              </a:rPr>
              <a:t>, </a:t>
            </a:r>
            <a:r>
              <a:rPr lang="en-US" sz="1100" dirty="0" err="1">
                <a:latin typeface="MS Reference Sans Serif" pitchFamily="34" charset="0"/>
              </a:rPr>
              <a:t>sebelum</a:t>
            </a:r>
            <a:r>
              <a:rPr lang="en-US" sz="1100" dirty="0">
                <a:latin typeface="MS Reference Sans Serif" pitchFamily="34" charset="0"/>
              </a:rPr>
              <a:t> </a:t>
            </a:r>
            <a:r>
              <a:rPr lang="en-US" sz="1100" dirty="0" err="1">
                <a:latin typeface="MS Reference Sans Serif" pitchFamily="34" charset="0"/>
              </a:rPr>
              <a:t>mencapai</a:t>
            </a:r>
            <a:r>
              <a:rPr lang="en-US" sz="1100" dirty="0">
                <a:latin typeface="MS Reference Sans Serif" pitchFamily="34" charset="0"/>
              </a:rPr>
              <a:t> </a:t>
            </a:r>
            <a:r>
              <a:rPr lang="en-US" sz="1100" dirty="0" err="1">
                <a:latin typeface="MS Reference Sans Serif" pitchFamily="34" charset="0"/>
              </a:rPr>
              <a:t>puncaknya</a:t>
            </a:r>
            <a:r>
              <a:rPr lang="en-US" sz="1100" dirty="0">
                <a:latin typeface="MS Reference Sans Serif" pitchFamily="34" charset="0"/>
              </a:rPr>
              <a:t> </a:t>
            </a:r>
            <a:r>
              <a:rPr lang="en-US" sz="1100" dirty="0" err="1">
                <a:latin typeface="MS Reference Sans Serif" pitchFamily="34" charset="0"/>
              </a:rPr>
              <a:t>pada</a:t>
            </a:r>
            <a:r>
              <a:rPr lang="en-US" sz="1100" dirty="0">
                <a:latin typeface="MS Reference Sans Serif" pitchFamily="34" charset="0"/>
              </a:rPr>
              <a:t> 1890-an </a:t>
            </a:r>
            <a:r>
              <a:rPr lang="en-US" sz="1100" dirty="0" err="1">
                <a:latin typeface="MS Reference Sans Serif" pitchFamily="34" charset="0"/>
              </a:rPr>
              <a:t>kalangan</a:t>
            </a:r>
            <a:r>
              <a:rPr lang="en-US" sz="1100" dirty="0">
                <a:latin typeface="MS Reference Sans Serif" pitchFamily="34" charset="0"/>
              </a:rPr>
              <a:t> </a:t>
            </a:r>
            <a:r>
              <a:rPr lang="en-US" sz="1100" dirty="0" err="1">
                <a:latin typeface="MS Reference Sans Serif" pitchFamily="34" charset="0"/>
              </a:rPr>
              <a:t>penanam</a:t>
            </a:r>
            <a:r>
              <a:rPr lang="en-US" sz="1100" dirty="0">
                <a:latin typeface="MS Reference Sans Serif" pitchFamily="34" charset="0"/>
              </a:rPr>
              <a:t> modal </a:t>
            </a:r>
            <a:r>
              <a:rPr lang="en-US" sz="1100" dirty="0" err="1">
                <a:latin typeface="MS Reference Sans Serif" pitchFamily="34" charset="0"/>
              </a:rPr>
              <a:t>asing</a:t>
            </a:r>
            <a:r>
              <a:rPr lang="en-US" sz="1100" dirty="0">
                <a:latin typeface="MS Reference Sans Serif" pitchFamily="34" charset="0"/>
              </a:rPr>
              <a:t> </a:t>
            </a:r>
            <a:r>
              <a:rPr lang="en-US" sz="1100" dirty="0" err="1">
                <a:latin typeface="MS Reference Sans Serif" pitchFamily="34" charset="0"/>
              </a:rPr>
              <a:t>swasta</a:t>
            </a:r>
            <a:r>
              <a:rPr lang="en-US" sz="1100" dirty="0">
                <a:latin typeface="MS Reference Sans Serif" pitchFamily="34" charset="0"/>
              </a:rPr>
              <a:t> </a:t>
            </a:r>
            <a:r>
              <a:rPr lang="en-US" sz="1100" dirty="0" err="1">
                <a:latin typeface="MS Reference Sans Serif" pitchFamily="34" charset="0"/>
              </a:rPr>
              <a:t>Eropa</a:t>
            </a:r>
            <a:r>
              <a:rPr lang="en-US" sz="1100" dirty="0">
                <a:latin typeface="MS Reference Sans Serif" pitchFamily="34" charset="0"/>
              </a:rPr>
              <a:t> </a:t>
            </a:r>
            <a:r>
              <a:rPr lang="en-US" sz="1100" dirty="0" err="1">
                <a:latin typeface="MS Reference Sans Serif" pitchFamily="34" charset="0"/>
              </a:rPr>
              <a:t>telah</a:t>
            </a:r>
            <a:r>
              <a:rPr lang="en-US" sz="1100" dirty="0">
                <a:latin typeface="MS Reference Sans Serif" pitchFamily="34" charset="0"/>
              </a:rPr>
              <a:t> </a:t>
            </a:r>
            <a:r>
              <a:rPr lang="en-US" sz="1100" dirty="0" err="1">
                <a:latin typeface="MS Reference Sans Serif" pitchFamily="34" charset="0"/>
              </a:rPr>
              <a:t>diizinkan</a:t>
            </a:r>
            <a:r>
              <a:rPr lang="en-US" sz="1100" dirty="0">
                <a:latin typeface="MS Reference Sans Serif" pitchFamily="34" charset="0"/>
              </a:rPr>
              <a:t> </a:t>
            </a:r>
            <a:r>
              <a:rPr lang="en-US" sz="1100" dirty="0" err="1">
                <a:latin typeface="MS Reference Sans Serif" pitchFamily="34" charset="0"/>
              </a:rPr>
              <a:t>untuk</a:t>
            </a:r>
            <a:r>
              <a:rPr lang="en-US" sz="1100" dirty="0">
                <a:latin typeface="MS Reference Sans Serif" pitchFamily="34" charset="0"/>
              </a:rPr>
              <a:t> </a:t>
            </a:r>
            <a:r>
              <a:rPr lang="en-US" sz="1100" dirty="0" err="1">
                <a:latin typeface="MS Reference Sans Serif" pitchFamily="34" charset="0"/>
              </a:rPr>
              <a:t>menyewa</a:t>
            </a:r>
            <a:r>
              <a:rPr lang="en-US" sz="1100" dirty="0">
                <a:latin typeface="MS Reference Sans Serif" pitchFamily="34" charset="0"/>
              </a:rPr>
              <a:t> (</a:t>
            </a:r>
            <a:r>
              <a:rPr lang="en-US" sz="1100" dirty="0" err="1">
                <a:latin typeface="MS Reference Sans Serif" pitchFamily="34" charset="0"/>
              </a:rPr>
              <a:t>pacht</a:t>
            </a:r>
            <a:r>
              <a:rPr lang="en-US" sz="1100" dirty="0">
                <a:latin typeface="MS Reference Sans Serif" pitchFamily="34" charset="0"/>
              </a:rPr>
              <a:t>) </a:t>
            </a:r>
            <a:r>
              <a:rPr lang="en-US" sz="1100" dirty="0" err="1">
                <a:latin typeface="MS Reference Sans Serif" pitchFamily="34" charset="0"/>
              </a:rPr>
              <a:t>tanah</a:t>
            </a:r>
            <a:r>
              <a:rPr lang="en-US" sz="1100" dirty="0">
                <a:latin typeface="MS Reference Sans Serif" pitchFamily="34" charset="0"/>
              </a:rPr>
              <a:t> yang </a:t>
            </a:r>
            <a:r>
              <a:rPr lang="en-US" sz="1100" dirty="0" err="1">
                <a:latin typeface="MS Reference Sans Serif" pitchFamily="34" charset="0"/>
              </a:rPr>
              <a:t>belum</a:t>
            </a:r>
            <a:r>
              <a:rPr lang="en-US" sz="1100" dirty="0">
                <a:latin typeface="MS Reference Sans Serif" pitchFamily="34" charset="0"/>
              </a:rPr>
              <a:t> </a:t>
            </a:r>
            <a:r>
              <a:rPr lang="en-US" sz="1100" dirty="0" err="1">
                <a:latin typeface="MS Reference Sans Serif" pitchFamily="34" charset="0"/>
              </a:rPr>
              <a:t>digarap</a:t>
            </a:r>
            <a:r>
              <a:rPr lang="en-US" sz="1100" dirty="0">
                <a:latin typeface="MS Reference Sans Serif" pitchFamily="34" charset="0"/>
              </a:rPr>
              <a:t> </a:t>
            </a:r>
            <a:r>
              <a:rPr lang="en-US" sz="1100" dirty="0" err="1">
                <a:latin typeface="MS Reference Sans Serif" pitchFamily="34" charset="0"/>
              </a:rPr>
              <a:t>dengan</a:t>
            </a:r>
            <a:r>
              <a:rPr lang="en-US" sz="1100" dirty="0">
                <a:latin typeface="MS Reference Sans Serif" pitchFamily="34" charset="0"/>
              </a:rPr>
              <a:t> </a:t>
            </a:r>
            <a:r>
              <a:rPr lang="en-US" sz="1100" dirty="0" err="1">
                <a:latin typeface="MS Reference Sans Serif" pitchFamily="34" charset="0"/>
              </a:rPr>
              <a:t>jangka</a:t>
            </a:r>
            <a:r>
              <a:rPr lang="en-US" sz="1100" dirty="0">
                <a:latin typeface="MS Reference Sans Serif" pitchFamily="34" charset="0"/>
              </a:rPr>
              <a:t> </a:t>
            </a:r>
            <a:r>
              <a:rPr lang="en-US" sz="1100" dirty="0" err="1">
                <a:latin typeface="MS Reference Sans Serif" pitchFamily="34" charset="0"/>
              </a:rPr>
              <a:t>waktu</a:t>
            </a:r>
            <a:r>
              <a:rPr lang="en-US" sz="1100" dirty="0">
                <a:latin typeface="MS Reference Sans Serif" pitchFamily="34" charset="0"/>
              </a:rPr>
              <a:t> 25 </a:t>
            </a:r>
            <a:r>
              <a:rPr lang="en-US" sz="1100" dirty="0" err="1">
                <a:latin typeface="MS Reference Sans Serif" pitchFamily="34" charset="0"/>
              </a:rPr>
              <a:t>tahun</a:t>
            </a:r>
            <a:r>
              <a:rPr lang="en-US" sz="1100" dirty="0">
                <a:latin typeface="MS Reference Sans Serif" pitchFamily="34" charset="0"/>
              </a:rPr>
              <a:t>, </a:t>
            </a:r>
            <a:r>
              <a:rPr lang="en-US" sz="1100" dirty="0" err="1">
                <a:latin typeface="MS Reference Sans Serif" pitchFamily="34" charset="0"/>
              </a:rPr>
              <a:t>kemudian</a:t>
            </a:r>
            <a:r>
              <a:rPr lang="en-US" sz="1100" dirty="0">
                <a:latin typeface="MS Reference Sans Serif" pitchFamily="34" charset="0"/>
              </a:rPr>
              <a:t> </a:t>
            </a:r>
            <a:r>
              <a:rPr lang="en-US" sz="1100" dirty="0" err="1">
                <a:latin typeface="MS Reference Sans Serif" pitchFamily="34" charset="0"/>
              </a:rPr>
              <a:t>diizinkan</a:t>
            </a:r>
            <a:r>
              <a:rPr lang="en-US" sz="1100" dirty="0">
                <a:latin typeface="MS Reference Sans Serif" pitchFamily="34" charset="0"/>
              </a:rPr>
              <a:t> pula </a:t>
            </a:r>
            <a:r>
              <a:rPr lang="en-US" sz="1100" dirty="0" err="1">
                <a:latin typeface="MS Reference Sans Serif" pitchFamily="34" charset="0"/>
              </a:rPr>
              <a:t>untuk</a:t>
            </a:r>
            <a:r>
              <a:rPr lang="en-US" sz="1100" dirty="0">
                <a:latin typeface="MS Reference Sans Serif" pitchFamily="34" charset="0"/>
              </a:rPr>
              <a:t> </a:t>
            </a:r>
            <a:r>
              <a:rPr lang="en-US" sz="1100" dirty="0" err="1">
                <a:latin typeface="MS Reference Sans Serif" pitchFamily="34" charset="0"/>
              </a:rPr>
              <a:t>mengusahakan</a:t>
            </a:r>
            <a:r>
              <a:rPr lang="en-US" sz="1100" dirty="0">
                <a:latin typeface="MS Reference Sans Serif" pitchFamily="34" charset="0"/>
              </a:rPr>
              <a:t> </a:t>
            </a:r>
            <a:r>
              <a:rPr lang="en-US" sz="1100" dirty="0" err="1">
                <a:latin typeface="MS Reference Sans Serif" pitchFamily="34" charset="0"/>
              </a:rPr>
              <a:t>tanaman</a:t>
            </a:r>
            <a:r>
              <a:rPr lang="en-US" sz="1100" dirty="0">
                <a:latin typeface="MS Reference Sans Serif" pitchFamily="34" charset="0"/>
              </a:rPr>
              <a:t> </a:t>
            </a:r>
            <a:r>
              <a:rPr lang="en-US" sz="1100" dirty="0" err="1">
                <a:latin typeface="MS Reference Sans Serif" pitchFamily="34" charset="0"/>
              </a:rPr>
              <a:t>tembakau</a:t>
            </a:r>
            <a:r>
              <a:rPr lang="en-US" sz="1100" dirty="0">
                <a:latin typeface="MS Reference Sans Serif" pitchFamily="34" charset="0"/>
              </a:rPr>
              <a:t>, </a:t>
            </a:r>
            <a:r>
              <a:rPr lang="en-US" sz="1100" dirty="0" err="1">
                <a:latin typeface="MS Reference Sans Serif" pitchFamily="34" charset="0"/>
              </a:rPr>
              <a:t>kayu</a:t>
            </a:r>
            <a:r>
              <a:rPr lang="en-US" sz="1100" dirty="0">
                <a:latin typeface="MS Reference Sans Serif" pitchFamily="34" charset="0"/>
              </a:rPr>
              <a:t> </a:t>
            </a:r>
            <a:r>
              <a:rPr lang="en-US" sz="1100" dirty="0" err="1">
                <a:latin typeface="MS Reference Sans Serif" pitchFamily="34" charset="0"/>
              </a:rPr>
              <a:t>manis</a:t>
            </a:r>
            <a:r>
              <a:rPr lang="en-US" sz="1100" dirty="0">
                <a:latin typeface="MS Reference Sans Serif" pitchFamily="34" charset="0"/>
              </a:rPr>
              <a:t>, </a:t>
            </a:r>
            <a:r>
              <a:rPr lang="en-US" sz="1100" dirty="0" err="1">
                <a:latin typeface="MS Reference Sans Serif" pitchFamily="34" charset="0"/>
              </a:rPr>
              <a:t>nila</a:t>
            </a:r>
            <a:r>
              <a:rPr lang="en-US" sz="1100" dirty="0">
                <a:latin typeface="MS Reference Sans Serif" pitchFamily="34" charset="0"/>
              </a:rPr>
              <a:t> yang </a:t>
            </a:r>
            <a:r>
              <a:rPr lang="en-US" sz="1100" dirty="0" err="1">
                <a:latin typeface="MS Reference Sans Serif" pitchFamily="34" charset="0"/>
              </a:rPr>
              <a:t>kesemuanya</a:t>
            </a:r>
            <a:r>
              <a:rPr lang="en-US" sz="1100" dirty="0">
                <a:latin typeface="MS Reference Sans Serif" pitchFamily="34" charset="0"/>
              </a:rPr>
              <a:t> </a:t>
            </a:r>
            <a:r>
              <a:rPr lang="en-US" sz="1100" dirty="0" err="1">
                <a:latin typeface="MS Reference Sans Serif" pitchFamily="34" charset="0"/>
              </a:rPr>
              <a:t>sudah</a:t>
            </a:r>
            <a:r>
              <a:rPr lang="en-US" sz="1100" dirty="0">
                <a:latin typeface="MS Reference Sans Serif" pitchFamily="34" charset="0"/>
              </a:rPr>
              <a:t> </a:t>
            </a:r>
            <a:r>
              <a:rPr lang="en-US" sz="1100" dirty="0" err="1">
                <a:latin typeface="MS Reference Sans Serif" pitchFamily="34" charset="0"/>
              </a:rPr>
              <a:t>mengalami</a:t>
            </a:r>
            <a:r>
              <a:rPr lang="en-US" sz="1100" dirty="0">
                <a:latin typeface="MS Reference Sans Serif" pitchFamily="34" charset="0"/>
              </a:rPr>
              <a:t> </a:t>
            </a:r>
            <a:r>
              <a:rPr lang="en-US" sz="1100" dirty="0" err="1">
                <a:latin typeface="MS Reference Sans Serif" pitchFamily="34" charset="0"/>
              </a:rPr>
              <a:t>kemajuan</a:t>
            </a:r>
            <a:r>
              <a:rPr lang="en-US" sz="1100" dirty="0">
                <a:latin typeface="MS Reference Sans Serif" pitchFamily="34" charset="0"/>
              </a:rPr>
              <a:t> </a:t>
            </a:r>
            <a:r>
              <a:rPr lang="en-US" sz="1100" dirty="0" err="1">
                <a:latin typeface="MS Reference Sans Serif" pitchFamily="34" charset="0"/>
              </a:rPr>
              <a:t>pada</a:t>
            </a:r>
            <a:r>
              <a:rPr lang="en-US" sz="1100" dirty="0">
                <a:latin typeface="MS Reference Sans Serif" pitchFamily="34" charset="0"/>
              </a:rPr>
              <a:t> </a:t>
            </a:r>
            <a:r>
              <a:rPr lang="en-US" sz="1100" dirty="0" err="1">
                <a:latin typeface="MS Reference Sans Serif" pitchFamily="34" charset="0"/>
              </a:rPr>
              <a:t>waktu</a:t>
            </a:r>
            <a:r>
              <a:rPr lang="en-US" sz="1100" dirty="0">
                <a:latin typeface="MS Reference Sans Serif" pitchFamily="34" charset="0"/>
              </a:rPr>
              <a:t> </a:t>
            </a:r>
            <a:r>
              <a:rPr lang="en-US" sz="1100" dirty="0" err="1">
                <a:latin typeface="MS Reference Sans Serif" pitchFamily="34" charset="0"/>
              </a:rPr>
              <a:t>ditangani</a:t>
            </a:r>
            <a:r>
              <a:rPr lang="en-US" sz="1100" dirty="0">
                <a:latin typeface="MS Reference Sans Serif" pitchFamily="34" charset="0"/>
              </a:rPr>
              <a:t> </a:t>
            </a:r>
            <a:r>
              <a:rPr lang="en-US" sz="1100" dirty="0" err="1">
                <a:latin typeface="MS Reference Sans Serif" pitchFamily="34" charset="0"/>
              </a:rPr>
              <a:t>atau</a:t>
            </a:r>
            <a:r>
              <a:rPr lang="en-US" sz="1100" dirty="0">
                <a:latin typeface="MS Reference Sans Serif" pitchFamily="34" charset="0"/>
              </a:rPr>
              <a:t> </a:t>
            </a:r>
            <a:r>
              <a:rPr lang="en-US" sz="1100" dirty="0" err="1">
                <a:latin typeface="MS Reference Sans Serif" pitchFamily="34" charset="0"/>
              </a:rPr>
              <a:t>dimonopoli</a:t>
            </a:r>
            <a:r>
              <a:rPr lang="en-US" sz="1100" dirty="0">
                <a:latin typeface="MS Reference Sans Serif" pitchFamily="34" charset="0"/>
              </a:rPr>
              <a:t> </a:t>
            </a:r>
            <a:r>
              <a:rPr lang="en-US" sz="1100" dirty="0" err="1">
                <a:latin typeface="MS Reference Sans Serif" pitchFamily="34" charset="0"/>
              </a:rPr>
              <a:t>oleh</a:t>
            </a:r>
            <a:r>
              <a:rPr lang="en-US" sz="1100" dirty="0">
                <a:latin typeface="MS Reference Sans Serif" pitchFamily="34" charset="0"/>
              </a:rPr>
              <a:t> </a:t>
            </a:r>
            <a:r>
              <a:rPr lang="en-US" sz="1100" dirty="0" err="1">
                <a:latin typeface="MS Reference Sans Serif" pitchFamily="34" charset="0"/>
              </a:rPr>
              <a:t>pemerintah</a:t>
            </a:r>
            <a:r>
              <a:rPr lang="en-US" sz="1100" dirty="0">
                <a:latin typeface="MS Reference Sans Serif" pitchFamily="34" charset="0"/>
              </a:rPr>
              <a:t> </a:t>
            </a:r>
            <a:r>
              <a:rPr lang="en-US" sz="1100" dirty="0" err="1">
                <a:latin typeface="MS Reference Sans Serif" pitchFamily="34" charset="0"/>
              </a:rPr>
              <a:t>kolonial</a:t>
            </a:r>
            <a:r>
              <a:rPr lang="en-US" sz="1100" dirty="0">
                <a:latin typeface="MS Reference Sans Serif" pitchFamily="34" charset="0"/>
              </a:rPr>
              <a:t> </a:t>
            </a:r>
            <a:r>
              <a:rPr lang="en-US" sz="1100" dirty="0" err="1">
                <a:latin typeface="MS Reference Sans Serif" pitchFamily="34" charset="0"/>
              </a:rPr>
              <a:t>Belanda</a:t>
            </a:r>
            <a:r>
              <a:rPr lang="en-US" sz="1100" dirty="0">
                <a:latin typeface="MS Reference Sans Serif" pitchFamily="34"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2"/>
        <p:cNvGrpSpPr/>
        <p:nvPr/>
      </p:nvGrpSpPr>
      <p:grpSpPr>
        <a:xfrm>
          <a:off x="0" y="0"/>
          <a:ext cx="0" cy="0"/>
          <a:chOff x="0" y="0"/>
          <a:chExt cx="0" cy="0"/>
        </a:xfrm>
      </p:grpSpPr>
      <p:grpSp>
        <p:nvGrpSpPr>
          <p:cNvPr id="2980" name="Google Shape;2980;p66"/>
          <p:cNvGrpSpPr/>
          <p:nvPr/>
        </p:nvGrpSpPr>
        <p:grpSpPr>
          <a:xfrm>
            <a:off x="0" y="-628650"/>
            <a:ext cx="2513726" cy="4194118"/>
            <a:chOff x="991475" y="307619"/>
            <a:chExt cx="2440904" cy="4400849"/>
          </a:xfrm>
        </p:grpSpPr>
        <p:sp>
          <p:nvSpPr>
            <p:cNvPr id="2981" name="Google Shape;2981;p66"/>
            <p:cNvSpPr/>
            <p:nvPr/>
          </p:nvSpPr>
          <p:spPr>
            <a:xfrm flipH="1">
              <a:off x="1389910" y="2113695"/>
              <a:ext cx="802279" cy="535497"/>
            </a:xfrm>
            <a:custGeom>
              <a:avLst/>
              <a:gdLst/>
              <a:ahLst/>
              <a:cxnLst/>
              <a:rect l="l" t="t" r="r" b="b"/>
              <a:pathLst>
                <a:path w="7885" h="5263" extrusionOk="0">
                  <a:moveTo>
                    <a:pt x="6688" y="0"/>
                  </a:moveTo>
                  <a:cubicBezTo>
                    <a:pt x="6313" y="0"/>
                    <a:pt x="5948" y="195"/>
                    <a:pt x="5752" y="539"/>
                  </a:cubicBezTo>
                  <a:lnTo>
                    <a:pt x="4224" y="3030"/>
                  </a:lnTo>
                  <a:lnTo>
                    <a:pt x="267" y="1677"/>
                  </a:lnTo>
                  <a:lnTo>
                    <a:pt x="1" y="2794"/>
                  </a:lnTo>
                  <a:cubicBezTo>
                    <a:pt x="1" y="2794"/>
                    <a:pt x="2815" y="5263"/>
                    <a:pt x="4589" y="5263"/>
                  </a:cubicBezTo>
                  <a:cubicBezTo>
                    <a:pt x="4698" y="5263"/>
                    <a:pt x="4802" y="5254"/>
                    <a:pt x="4901" y="5234"/>
                  </a:cubicBezTo>
                  <a:cubicBezTo>
                    <a:pt x="6101" y="4988"/>
                    <a:pt x="7095" y="2702"/>
                    <a:pt x="7648" y="1441"/>
                  </a:cubicBezTo>
                  <a:cubicBezTo>
                    <a:pt x="7884" y="908"/>
                    <a:pt x="7669" y="293"/>
                    <a:pt x="7156" y="27"/>
                  </a:cubicBezTo>
                  <a:lnTo>
                    <a:pt x="7156" y="27"/>
                  </a:lnTo>
                  <a:lnTo>
                    <a:pt x="7197" y="129"/>
                  </a:lnTo>
                  <a:cubicBezTo>
                    <a:pt x="7036" y="42"/>
                    <a:pt x="6861" y="0"/>
                    <a:pt x="66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6"/>
            <p:cNvSpPr/>
            <p:nvPr/>
          </p:nvSpPr>
          <p:spPr>
            <a:xfrm flipH="1">
              <a:off x="2059611" y="1747148"/>
              <a:ext cx="319284" cy="631140"/>
            </a:xfrm>
            <a:custGeom>
              <a:avLst/>
              <a:gdLst/>
              <a:ahLst/>
              <a:cxnLst/>
              <a:rect l="l" t="t" r="r" b="b"/>
              <a:pathLst>
                <a:path w="3138" h="6203" extrusionOk="0">
                  <a:moveTo>
                    <a:pt x="831" y="0"/>
                  </a:moveTo>
                  <a:lnTo>
                    <a:pt x="1" y="328"/>
                  </a:lnTo>
                  <a:lnTo>
                    <a:pt x="2307" y="6202"/>
                  </a:lnTo>
                  <a:lnTo>
                    <a:pt x="3138" y="5874"/>
                  </a:lnTo>
                  <a:lnTo>
                    <a:pt x="8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6"/>
            <p:cNvSpPr/>
            <p:nvPr/>
          </p:nvSpPr>
          <p:spPr>
            <a:xfrm flipH="1">
              <a:off x="1860389" y="1888171"/>
              <a:ext cx="484013" cy="928344"/>
            </a:xfrm>
            <a:custGeom>
              <a:avLst/>
              <a:gdLst/>
              <a:ahLst/>
              <a:cxnLst/>
              <a:rect l="l" t="t" r="r" b="b"/>
              <a:pathLst>
                <a:path w="4757" h="9124" extrusionOk="0">
                  <a:moveTo>
                    <a:pt x="1085" y="1"/>
                  </a:moveTo>
                  <a:cubicBezTo>
                    <a:pt x="1017" y="1"/>
                    <a:pt x="948" y="13"/>
                    <a:pt x="882" y="39"/>
                  </a:cubicBezTo>
                  <a:lnTo>
                    <a:pt x="441" y="213"/>
                  </a:lnTo>
                  <a:cubicBezTo>
                    <a:pt x="144" y="336"/>
                    <a:pt x="0" y="665"/>
                    <a:pt x="113" y="962"/>
                  </a:cubicBezTo>
                  <a:lnTo>
                    <a:pt x="3137" y="8763"/>
                  </a:lnTo>
                  <a:cubicBezTo>
                    <a:pt x="3223" y="8982"/>
                    <a:pt x="3441" y="9124"/>
                    <a:pt x="3671" y="9124"/>
                  </a:cubicBezTo>
                  <a:cubicBezTo>
                    <a:pt x="3742" y="9124"/>
                    <a:pt x="3815" y="9110"/>
                    <a:pt x="3885" y="9081"/>
                  </a:cubicBezTo>
                  <a:lnTo>
                    <a:pt x="4316" y="8907"/>
                  </a:lnTo>
                  <a:cubicBezTo>
                    <a:pt x="4613" y="8794"/>
                    <a:pt x="4757" y="8466"/>
                    <a:pt x="4644" y="8169"/>
                  </a:cubicBezTo>
                  <a:lnTo>
                    <a:pt x="1620" y="367"/>
                  </a:lnTo>
                  <a:cubicBezTo>
                    <a:pt x="1533" y="139"/>
                    <a:pt x="1313" y="1"/>
                    <a:pt x="1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6"/>
            <p:cNvSpPr/>
            <p:nvPr/>
          </p:nvSpPr>
          <p:spPr>
            <a:xfrm flipH="1">
              <a:off x="2254660" y="1644892"/>
              <a:ext cx="194032" cy="164933"/>
            </a:xfrm>
            <a:custGeom>
              <a:avLst/>
              <a:gdLst/>
              <a:ahLst/>
              <a:cxnLst/>
              <a:rect l="l" t="t" r="r" b="b"/>
              <a:pathLst>
                <a:path w="1907" h="1621" extrusionOk="0">
                  <a:moveTo>
                    <a:pt x="1507" y="1"/>
                  </a:moveTo>
                  <a:lnTo>
                    <a:pt x="0" y="595"/>
                  </a:lnTo>
                  <a:lnTo>
                    <a:pt x="400" y="1620"/>
                  </a:lnTo>
                  <a:lnTo>
                    <a:pt x="1907" y="1026"/>
                  </a:lnTo>
                  <a:lnTo>
                    <a:pt x="15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6"/>
            <p:cNvSpPr/>
            <p:nvPr/>
          </p:nvSpPr>
          <p:spPr>
            <a:xfrm flipH="1">
              <a:off x="1817544" y="307619"/>
              <a:ext cx="1614835" cy="1460687"/>
            </a:xfrm>
            <a:custGeom>
              <a:avLst/>
              <a:gdLst/>
              <a:ahLst/>
              <a:cxnLst/>
              <a:rect l="l" t="t" r="r" b="b"/>
              <a:pathLst>
                <a:path w="15871" h="14356" extrusionOk="0">
                  <a:moveTo>
                    <a:pt x="7756" y="1651"/>
                  </a:moveTo>
                  <a:cubicBezTo>
                    <a:pt x="7781" y="1651"/>
                    <a:pt x="7807" y="1651"/>
                    <a:pt x="7833" y="1652"/>
                  </a:cubicBezTo>
                  <a:cubicBezTo>
                    <a:pt x="10068" y="1693"/>
                    <a:pt x="12057" y="3077"/>
                    <a:pt x="12877" y="5158"/>
                  </a:cubicBezTo>
                  <a:cubicBezTo>
                    <a:pt x="13994" y="7987"/>
                    <a:pt x="12600" y="11196"/>
                    <a:pt x="9760" y="12323"/>
                  </a:cubicBezTo>
                  <a:cubicBezTo>
                    <a:pt x="9105" y="12578"/>
                    <a:pt x="8422" y="12702"/>
                    <a:pt x="7745" y="12702"/>
                  </a:cubicBezTo>
                  <a:cubicBezTo>
                    <a:pt x="6270" y="12702"/>
                    <a:pt x="4824" y="12114"/>
                    <a:pt x="3763" y="11011"/>
                  </a:cubicBezTo>
                  <a:cubicBezTo>
                    <a:pt x="2215" y="9412"/>
                    <a:pt x="1785" y="7023"/>
                    <a:pt x="2666" y="4973"/>
                  </a:cubicBezTo>
                  <a:cubicBezTo>
                    <a:pt x="3548" y="2947"/>
                    <a:pt x="5551" y="1651"/>
                    <a:pt x="7756" y="1651"/>
                  </a:cubicBezTo>
                  <a:close/>
                  <a:moveTo>
                    <a:pt x="7737" y="0"/>
                  </a:moveTo>
                  <a:cubicBezTo>
                    <a:pt x="4886" y="0"/>
                    <a:pt x="2301" y="1701"/>
                    <a:pt x="1159" y="4317"/>
                  </a:cubicBezTo>
                  <a:cubicBezTo>
                    <a:pt x="1" y="6982"/>
                    <a:pt x="565" y="10078"/>
                    <a:pt x="2574" y="12159"/>
                  </a:cubicBezTo>
                  <a:cubicBezTo>
                    <a:pt x="3957" y="13592"/>
                    <a:pt x="5836" y="14356"/>
                    <a:pt x="7748" y="14356"/>
                  </a:cubicBezTo>
                  <a:cubicBezTo>
                    <a:pt x="8628" y="14356"/>
                    <a:pt x="9516" y="14194"/>
                    <a:pt x="10365" y="13861"/>
                  </a:cubicBezTo>
                  <a:cubicBezTo>
                    <a:pt x="14056" y="12406"/>
                    <a:pt x="15870" y="8233"/>
                    <a:pt x="14414" y="4543"/>
                  </a:cubicBezTo>
                  <a:cubicBezTo>
                    <a:pt x="13348" y="1847"/>
                    <a:pt x="10765" y="53"/>
                    <a:pt x="7864" y="1"/>
                  </a:cubicBezTo>
                  <a:cubicBezTo>
                    <a:pt x="7821" y="1"/>
                    <a:pt x="7779" y="0"/>
                    <a:pt x="7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6"/>
            <p:cNvSpPr/>
            <p:nvPr/>
          </p:nvSpPr>
          <p:spPr>
            <a:xfrm flipH="1">
              <a:off x="2042916" y="475605"/>
              <a:ext cx="1204792" cy="1124513"/>
            </a:xfrm>
            <a:custGeom>
              <a:avLst/>
              <a:gdLst/>
              <a:ahLst/>
              <a:cxnLst/>
              <a:rect l="l" t="t" r="r" b="b"/>
              <a:pathLst>
                <a:path w="11841" h="11052" extrusionOk="0">
                  <a:moveTo>
                    <a:pt x="5918" y="1"/>
                  </a:moveTo>
                  <a:cubicBezTo>
                    <a:pt x="3224" y="1"/>
                    <a:pt x="871" y="1960"/>
                    <a:pt x="462" y="4706"/>
                  </a:cubicBezTo>
                  <a:cubicBezTo>
                    <a:pt x="0" y="7720"/>
                    <a:pt x="2081" y="10529"/>
                    <a:pt x="5095" y="10990"/>
                  </a:cubicBezTo>
                  <a:cubicBezTo>
                    <a:pt x="5373" y="11032"/>
                    <a:pt x="5648" y="11052"/>
                    <a:pt x="5920" y="11052"/>
                  </a:cubicBezTo>
                  <a:cubicBezTo>
                    <a:pt x="8615" y="11052"/>
                    <a:pt x="10970" y="9084"/>
                    <a:pt x="11380" y="6346"/>
                  </a:cubicBezTo>
                  <a:cubicBezTo>
                    <a:pt x="11841" y="3332"/>
                    <a:pt x="9760" y="513"/>
                    <a:pt x="6746" y="62"/>
                  </a:cubicBezTo>
                  <a:cubicBezTo>
                    <a:pt x="6467" y="21"/>
                    <a:pt x="6191" y="1"/>
                    <a:pt x="59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6"/>
            <p:cNvSpPr/>
            <p:nvPr/>
          </p:nvSpPr>
          <p:spPr>
            <a:xfrm flipH="1">
              <a:off x="1103089" y="2086884"/>
              <a:ext cx="563376" cy="961005"/>
            </a:xfrm>
            <a:custGeom>
              <a:avLst/>
              <a:gdLst/>
              <a:ahLst/>
              <a:cxnLst/>
              <a:rect l="l" t="t" r="r" b="b"/>
              <a:pathLst>
                <a:path w="5537" h="9445" extrusionOk="0">
                  <a:moveTo>
                    <a:pt x="2412" y="1"/>
                  </a:moveTo>
                  <a:cubicBezTo>
                    <a:pt x="1857" y="1"/>
                    <a:pt x="1549" y="280"/>
                    <a:pt x="1549" y="280"/>
                  </a:cubicBezTo>
                  <a:cubicBezTo>
                    <a:pt x="1549" y="280"/>
                    <a:pt x="185" y="547"/>
                    <a:pt x="113" y="3519"/>
                  </a:cubicBezTo>
                  <a:cubicBezTo>
                    <a:pt x="52" y="5765"/>
                    <a:pt x="1" y="9445"/>
                    <a:pt x="1" y="9445"/>
                  </a:cubicBezTo>
                  <a:lnTo>
                    <a:pt x="4891" y="9445"/>
                  </a:lnTo>
                  <a:cubicBezTo>
                    <a:pt x="4891" y="9445"/>
                    <a:pt x="5536" y="1982"/>
                    <a:pt x="4152" y="793"/>
                  </a:cubicBezTo>
                  <a:cubicBezTo>
                    <a:pt x="3439" y="174"/>
                    <a:pt x="2849" y="1"/>
                    <a:pt x="2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6"/>
            <p:cNvSpPr/>
            <p:nvPr/>
          </p:nvSpPr>
          <p:spPr>
            <a:xfrm flipH="1">
              <a:off x="1363868" y="1749183"/>
              <a:ext cx="303615" cy="402717"/>
            </a:xfrm>
            <a:custGeom>
              <a:avLst/>
              <a:gdLst/>
              <a:ahLst/>
              <a:cxnLst/>
              <a:rect l="l" t="t" r="r" b="b"/>
              <a:pathLst>
                <a:path w="2984" h="3958" extrusionOk="0">
                  <a:moveTo>
                    <a:pt x="298" y="1"/>
                  </a:moveTo>
                  <a:cubicBezTo>
                    <a:pt x="298" y="1"/>
                    <a:pt x="0" y="2051"/>
                    <a:pt x="339" y="2533"/>
                  </a:cubicBezTo>
                  <a:cubicBezTo>
                    <a:pt x="677" y="3025"/>
                    <a:pt x="1518" y="3066"/>
                    <a:pt x="1518" y="3066"/>
                  </a:cubicBezTo>
                  <a:lnTo>
                    <a:pt x="1559" y="3958"/>
                  </a:lnTo>
                  <a:lnTo>
                    <a:pt x="2748" y="3548"/>
                  </a:lnTo>
                  <a:lnTo>
                    <a:pt x="2789" y="2533"/>
                  </a:lnTo>
                  <a:lnTo>
                    <a:pt x="2984" y="73"/>
                  </a:lnTo>
                  <a:lnTo>
                    <a:pt x="298" y="1"/>
                  </a:lnTo>
                  <a:close/>
                </a:path>
              </a:pathLst>
            </a:custGeom>
            <a:solidFill>
              <a:srgbClr val="FF9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6"/>
            <p:cNvSpPr/>
            <p:nvPr/>
          </p:nvSpPr>
          <p:spPr>
            <a:xfrm flipH="1">
              <a:off x="1276263" y="1660764"/>
              <a:ext cx="417266" cy="331595"/>
            </a:xfrm>
            <a:custGeom>
              <a:avLst/>
              <a:gdLst/>
              <a:ahLst/>
              <a:cxnLst/>
              <a:rect l="l" t="t" r="r" b="b"/>
              <a:pathLst>
                <a:path w="4101" h="3259" extrusionOk="0">
                  <a:moveTo>
                    <a:pt x="1771" y="0"/>
                  </a:moveTo>
                  <a:cubicBezTo>
                    <a:pt x="1023" y="0"/>
                    <a:pt x="215" y="60"/>
                    <a:pt x="215" y="60"/>
                  </a:cubicBezTo>
                  <a:cubicBezTo>
                    <a:pt x="215" y="60"/>
                    <a:pt x="0" y="439"/>
                    <a:pt x="564" y="870"/>
                  </a:cubicBezTo>
                  <a:lnTo>
                    <a:pt x="2061" y="911"/>
                  </a:lnTo>
                  <a:cubicBezTo>
                    <a:pt x="1938" y="1249"/>
                    <a:pt x="1938" y="1618"/>
                    <a:pt x="2081" y="1956"/>
                  </a:cubicBezTo>
                  <a:cubicBezTo>
                    <a:pt x="2163" y="2120"/>
                    <a:pt x="2286" y="2264"/>
                    <a:pt x="2440" y="2377"/>
                  </a:cubicBezTo>
                  <a:cubicBezTo>
                    <a:pt x="2440" y="2377"/>
                    <a:pt x="2519" y="1905"/>
                    <a:pt x="2801" y="1905"/>
                  </a:cubicBezTo>
                  <a:cubicBezTo>
                    <a:pt x="2807" y="1905"/>
                    <a:pt x="2813" y="1905"/>
                    <a:pt x="2819" y="1905"/>
                  </a:cubicBezTo>
                  <a:cubicBezTo>
                    <a:pt x="3014" y="1926"/>
                    <a:pt x="3096" y="2295"/>
                    <a:pt x="2973" y="2592"/>
                  </a:cubicBezTo>
                  <a:cubicBezTo>
                    <a:pt x="2935" y="2743"/>
                    <a:pt x="2802" y="2851"/>
                    <a:pt x="2653" y="2851"/>
                  </a:cubicBezTo>
                  <a:cubicBezTo>
                    <a:pt x="2640" y="2851"/>
                    <a:pt x="2627" y="2850"/>
                    <a:pt x="2614" y="2848"/>
                  </a:cubicBezTo>
                  <a:lnTo>
                    <a:pt x="2614" y="2848"/>
                  </a:lnTo>
                  <a:lnTo>
                    <a:pt x="3055" y="3258"/>
                  </a:lnTo>
                  <a:cubicBezTo>
                    <a:pt x="3055" y="3258"/>
                    <a:pt x="4101" y="1331"/>
                    <a:pt x="3424" y="849"/>
                  </a:cubicBezTo>
                  <a:cubicBezTo>
                    <a:pt x="3404" y="531"/>
                    <a:pt x="3219" y="244"/>
                    <a:pt x="2922" y="111"/>
                  </a:cubicBezTo>
                  <a:cubicBezTo>
                    <a:pt x="2727" y="26"/>
                    <a:pt x="2261" y="0"/>
                    <a:pt x="1771" y="0"/>
                  </a:cubicBezTo>
                  <a:close/>
                </a:path>
              </a:pathLst>
            </a:custGeom>
            <a:solidFill>
              <a:srgbClr val="00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6"/>
            <p:cNvSpPr/>
            <p:nvPr/>
          </p:nvSpPr>
          <p:spPr>
            <a:xfrm flipH="1">
              <a:off x="1448320" y="1995362"/>
              <a:ext cx="64813" cy="85570"/>
            </a:xfrm>
            <a:custGeom>
              <a:avLst/>
              <a:gdLst/>
              <a:ahLst/>
              <a:cxnLst/>
              <a:rect l="l" t="t" r="r" b="b"/>
              <a:pathLst>
                <a:path w="637" h="841" extrusionOk="0">
                  <a:moveTo>
                    <a:pt x="626" y="0"/>
                  </a:moveTo>
                  <a:cubicBezTo>
                    <a:pt x="575" y="308"/>
                    <a:pt x="1" y="472"/>
                    <a:pt x="1" y="472"/>
                  </a:cubicBezTo>
                  <a:lnTo>
                    <a:pt x="21" y="841"/>
                  </a:lnTo>
                  <a:cubicBezTo>
                    <a:pt x="636" y="697"/>
                    <a:pt x="626" y="1"/>
                    <a:pt x="626" y="0"/>
                  </a:cubicBezTo>
                  <a:close/>
                </a:path>
              </a:pathLst>
            </a:custGeom>
            <a:solidFill>
              <a:srgbClr val="D8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6"/>
            <p:cNvSpPr/>
            <p:nvPr/>
          </p:nvSpPr>
          <p:spPr>
            <a:xfrm flipH="1">
              <a:off x="1356543" y="2049594"/>
              <a:ext cx="165950" cy="107547"/>
            </a:xfrm>
            <a:custGeom>
              <a:avLst/>
              <a:gdLst/>
              <a:ahLst/>
              <a:cxnLst/>
              <a:rect l="l" t="t" r="r" b="b"/>
              <a:pathLst>
                <a:path w="1631" h="1057" extrusionOk="0">
                  <a:moveTo>
                    <a:pt x="1374" y="0"/>
                  </a:moveTo>
                  <a:lnTo>
                    <a:pt x="287" y="667"/>
                  </a:lnTo>
                  <a:lnTo>
                    <a:pt x="123" y="410"/>
                  </a:lnTo>
                  <a:lnTo>
                    <a:pt x="0" y="585"/>
                  </a:lnTo>
                  <a:lnTo>
                    <a:pt x="0" y="933"/>
                  </a:lnTo>
                  <a:lnTo>
                    <a:pt x="277" y="800"/>
                  </a:lnTo>
                  <a:lnTo>
                    <a:pt x="790" y="1056"/>
                  </a:lnTo>
                  <a:lnTo>
                    <a:pt x="1630" y="298"/>
                  </a:lnTo>
                  <a:lnTo>
                    <a:pt x="1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6"/>
            <p:cNvSpPr/>
            <p:nvPr/>
          </p:nvSpPr>
          <p:spPr>
            <a:xfrm flipH="1">
              <a:off x="1002969" y="3047791"/>
              <a:ext cx="663495" cy="1467708"/>
            </a:xfrm>
            <a:custGeom>
              <a:avLst/>
              <a:gdLst/>
              <a:ahLst/>
              <a:cxnLst/>
              <a:rect l="l" t="t" r="r" b="b"/>
              <a:pathLst>
                <a:path w="6521" h="14425" extrusionOk="0">
                  <a:moveTo>
                    <a:pt x="1" y="1"/>
                  </a:moveTo>
                  <a:lnTo>
                    <a:pt x="1128" y="14425"/>
                  </a:lnTo>
                  <a:lnTo>
                    <a:pt x="2912" y="14425"/>
                  </a:lnTo>
                  <a:lnTo>
                    <a:pt x="2912" y="6223"/>
                  </a:lnTo>
                  <a:lnTo>
                    <a:pt x="4593" y="14425"/>
                  </a:lnTo>
                  <a:lnTo>
                    <a:pt x="6521" y="14425"/>
                  </a:lnTo>
                  <a:lnTo>
                    <a:pt x="5495" y="6193"/>
                  </a:lnTo>
                  <a:lnTo>
                    <a:pt x="48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6"/>
            <p:cNvSpPr/>
            <p:nvPr/>
          </p:nvSpPr>
          <p:spPr>
            <a:xfrm flipH="1">
              <a:off x="1023832" y="4449724"/>
              <a:ext cx="137766" cy="80381"/>
            </a:xfrm>
            <a:custGeom>
              <a:avLst/>
              <a:gdLst/>
              <a:ahLst/>
              <a:cxnLst/>
              <a:rect l="l" t="t" r="r" b="b"/>
              <a:pathLst>
                <a:path w="1354" h="790" extrusionOk="0">
                  <a:moveTo>
                    <a:pt x="0" y="0"/>
                  </a:moveTo>
                  <a:lnTo>
                    <a:pt x="185" y="789"/>
                  </a:lnTo>
                  <a:lnTo>
                    <a:pt x="1354" y="789"/>
                  </a:lnTo>
                  <a:lnTo>
                    <a:pt x="12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6"/>
            <p:cNvSpPr/>
            <p:nvPr/>
          </p:nvSpPr>
          <p:spPr>
            <a:xfrm flipH="1">
              <a:off x="991475" y="4530003"/>
              <a:ext cx="343296" cy="178465"/>
            </a:xfrm>
            <a:custGeom>
              <a:avLst/>
              <a:gdLst/>
              <a:ahLst/>
              <a:cxnLst/>
              <a:rect l="l" t="t" r="r" b="b"/>
              <a:pathLst>
                <a:path w="3374" h="1754" extrusionOk="0">
                  <a:moveTo>
                    <a:pt x="1887" y="0"/>
                  </a:moveTo>
                  <a:lnTo>
                    <a:pt x="1805" y="103"/>
                  </a:lnTo>
                  <a:cubicBezTo>
                    <a:pt x="1805" y="103"/>
                    <a:pt x="923" y="995"/>
                    <a:pt x="195" y="1190"/>
                  </a:cubicBezTo>
                  <a:lnTo>
                    <a:pt x="1" y="1753"/>
                  </a:lnTo>
                  <a:lnTo>
                    <a:pt x="1887" y="1753"/>
                  </a:lnTo>
                  <a:lnTo>
                    <a:pt x="2379" y="1651"/>
                  </a:lnTo>
                  <a:lnTo>
                    <a:pt x="2522" y="1753"/>
                  </a:lnTo>
                  <a:lnTo>
                    <a:pt x="3250" y="1753"/>
                  </a:lnTo>
                  <a:cubicBezTo>
                    <a:pt x="3250" y="1753"/>
                    <a:pt x="3373" y="513"/>
                    <a:pt x="30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6"/>
            <p:cNvSpPr/>
            <p:nvPr/>
          </p:nvSpPr>
          <p:spPr>
            <a:xfrm flipH="1">
              <a:off x="1397242" y="4448605"/>
              <a:ext cx="120062" cy="81500"/>
            </a:xfrm>
            <a:custGeom>
              <a:avLst/>
              <a:gdLst/>
              <a:ahLst/>
              <a:cxnLst/>
              <a:rect l="l" t="t" r="r" b="b"/>
              <a:pathLst>
                <a:path w="1180" h="801" extrusionOk="0">
                  <a:moveTo>
                    <a:pt x="1" y="1"/>
                  </a:moveTo>
                  <a:lnTo>
                    <a:pt x="1" y="800"/>
                  </a:lnTo>
                  <a:lnTo>
                    <a:pt x="1180" y="800"/>
                  </a:lnTo>
                  <a:lnTo>
                    <a:pt x="11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6"/>
            <p:cNvSpPr/>
            <p:nvPr/>
          </p:nvSpPr>
          <p:spPr>
            <a:xfrm flipH="1">
              <a:off x="1364885" y="4530003"/>
              <a:ext cx="343296" cy="178465"/>
            </a:xfrm>
            <a:custGeom>
              <a:avLst/>
              <a:gdLst/>
              <a:ahLst/>
              <a:cxnLst/>
              <a:rect l="l" t="t" r="r" b="b"/>
              <a:pathLst>
                <a:path w="3374" h="1754" extrusionOk="0">
                  <a:moveTo>
                    <a:pt x="1877" y="0"/>
                  </a:moveTo>
                  <a:lnTo>
                    <a:pt x="1795" y="103"/>
                  </a:lnTo>
                  <a:cubicBezTo>
                    <a:pt x="1795" y="103"/>
                    <a:pt x="923" y="995"/>
                    <a:pt x="195" y="1190"/>
                  </a:cubicBezTo>
                  <a:lnTo>
                    <a:pt x="1" y="1753"/>
                  </a:lnTo>
                  <a:lnTo>
                    <a:pt x="1887" y="1753"/>
                  </a:lnTo>
                  <a:lnTo>
                    <a:pt x="2379" y="1651"/>
                  </a:lnTo>
                  <a:lnTo>
                    <a:pt x="2522" y="1753"/>
                  </a:lnTo>
                  <a:lnTo>
                    <a:pt x="3250" y="1753"/>
                  </a:lnTo>
                  <a:cubicBezTo>
                    <a:pt x="3250" y="1753"/>
                    <a:pt x="3373" y="513"/>
                    <a:pt x="30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6"/>
            <p:cNvSpPr/>
            <p:nvPr/>
          </p:nvSpPr>
          <p:spPr>
            <a:xfrm flipH="1">
              <a:off x="1181329" y="2151596"/>
              <a:ext cx="840841" cy="569176"/>
            </a:xfrm>
            <a:custGeom>
              <a:avLst/>
              <a:gdLst/>
              <a:ahLst/>
              <a:cxnLst/>
              <a:rect l="l" t="t" r="r" b="b"/>
              <a:pathLst>
                <a:path w="8264" h="5594" extrusionOk="0">
                  <a:moveTo>
                    <a:pt x="7070" y="1"/>
                  </a:moveTo>
                  <a:cubicBezTo>
                    <a:pt x="6609" y="1"/>
                    <a:pt x="6180" y="296"/>
                    <a:pt x="6029" y="751"/>
                  </a:cubicBezTo>
                  <a:lnTo>
                    <a:pt x="5106" y="3581"/>
                  </a:lnTo>
                  <a:lnTo>
                    <a:pt x="103" y="2955"/>
                  </a:lnTo>
                  <a:lnTo>
                    <a:pt x="1" y="4462"/>
                  </a:lnTo>
                  <a:cubicBezTo>
                    <a:pt x="1" y="4462"/>
                    <a:pt x="3056" y="5593"/>
                    <a:pt x="5033" y="5593"/>
                  </a:cubicBezTo>
                  <a:cubicBezTo>
                    <a:pt x="5445" y="5593"/>
                    <a:pt x="5810" y="5544"/>
                    <a:pt x="6090" y="5426"/>
                  </a:cubicBezTo>
                  <a:cubicBezTo>
                    <a:pt x="7218" y="4944"/>
                    <a:pt x="7854" y="2668"/>
                    <a:pt x="8141" y="1325"/>
                  </a:cubicBezTo>
                  <a:cubicBezTo>
                    <a:pt x="8264" y="761"/>
                    <a:pt x="7925" y="198"/>
                    <a:pt x="7372" y="44"/>
                  </a:cubicBezTo>
                  <a:cubicBezTo>
                    <a:pt x="7271" y="15"/>
                    <a:pt x="7170" y="1"/>
                    <a:pt x="7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66"/>
            <p:cNvSpPr/>
            <p:nvPr/>
          </p:nvSpPr>
          <p:spPr>
            <a:xfrm flipH="1">
              <a:off x="2008433" y="2402099"/>
              <a:ext cx="196271" cy="203597"/>
            </a:xfrm>
            <a:custGeom>
              <a:avLst/>
              <a:gdLst/>
              <a:ahLst/>
              <a:cxnLst/>
              <a:rect l="l" t="t" r="r" b="b"/>
              <a:pathLst>
                <a:path w="1929" h="2001" extrusionOk="0">
                  <a:moveTo>
                    <a:pt x="781" y="1"/>
                  </a:moveTo>
                  <a:cubicBezTo>
                    <a:pt x="728" y="1"/>
                    <a:pt x="687" y="7"/>
                    <a:pt x="667" y="22"/>
                  </a:cubicBezTo>
                  <a:cubicBezTo>
                    <a:pt x="585" y="83"/>
                    <a:pt x="698" y="268"/>
                    <a:pt x="852" y="288"/>
                  </a:cubicBezTo>
                  <a:cubicBezTo>
                    <a:pt x="964" y="309"/>
                    <a:pt x="1067" y="350"/>
                    <a:pt x="1159" y="401"/>
                  </a:cubicBezTo>
                  <a:cubicBezTo>
                    <a:pt x="1159" y="401"/>
                    <a:pt x="541" y="232"/>
                    <a:pt x="259" y="232"/>
                  </a:cubicBezTo>
                  <a:cubicBezTo>
                    <a:pt x="200" y="232"/>
                    <a:pt x="155" y="240"/>
                    <a:pt x="134" y="257"/>
                  </a:cubicBezTo>
                  <a:cubicBezTo>
                    <a:pt x="1" y="350"/>
                    <a:pt x="83" y="575"/>
                    <a:pt x="298" y="626"/>
                  </a:cubicBezTo>
                  <a:cubicBezTo>
                    <a:pt x="298" y="626"/>
                    <a:pt x="73" y="647"/>
                    <a:pt x="73" y="852"/>
                  </a:cubicBezTo>
                  <a:cubicBezTo>
                    <a:pt x="62" y="1047"/>
                    <a:pt x="319" y="1108"/>
                    <a:pt x="319" y="1108"/>
                  </a:cubicBezTo>
                  <a:cubicBezTo>
                    <a:pt x="257" y="1242"/>
                    <a:pt x="308" y="1395"/>
                    <a:pt x="421" y="1488"/>
                  </a:cubicBezTo>
                  <a:cubicBezTo>
                    <a:pt x="442" y="1631"/>
                    <a:pt x="534" y="1754"/>
                    <a:pt x="667" y="1805"/>
                  </a:cubicBezTo>
                  <a:cubicBezTo>
                    <a:pt x="1036" y="1887"/>
                    <a:pt x="1416" y="1959"/>
                    <a:pt x="1795" y="2000"/>
                  </a:cubicBezTo>
                  <a:lnTo>
                    <a:pt x="1928" y="503"/>
                  </a:lnTo>
                  <a:cubicBezTo>
                    <a:pt x="1928" y="503"/>
                    <a:pt x="1549" y="165"/>
                    <a:pt x="1303" y="93"/>
                  </a:cubicBezTo>
                  <a:cubicBezTo>
                    <a:pt x="1133" y="42"/>
                    <a:pt x="916" y="1"/>
                    <a:pt x="781" y="1"/>
                  </a:cubicBezTo>
                  <a:close/>
                </a:path>
              </a:pathLst>
            </a:custGeom>
            <a:solidFill>
              <a:srgbClr val="FF9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66"/>
            <p:cNvSpPr/>
            <p:nvPr/>
          </p:nvSpPr>
          <p:spPr>
            <a:xfrm flipH="1">
              <a:off x="2112826" y="2240524"/>
              <a:ext cx="139801" cy="179788"/>
            </a:xfrm>
            <a:custGeom>
              <a:avLst/>
              <a:gdLst/>
              <a:ahLst/>
              <a:cxnLst/>
              <a:rect l="l" t="t" r="r" b="b"/>
              <a:pathLst>
                <a:path w="1374" h="1767" extrusionOk="0">
                  <a:moveTo>
                    <a:pt x="321" y="0"/>
                  </a:moveTo>
                  <a:cubicBezTo>
                    <a:pt x="237" y="0"/>
                    <a:pt x="153" y="43"/>
                    <a:pt x="113" y="123"/>
                  </a:cubicBezTo>
                  <a:cubicBezTo>
                    <a:pt x="82" y="246"/>
                    <a:pt x="93" y="379"/>
                    <a:pt x="144" y="492"/>
                  </a:cubicBezTo>
                  <a:cubicBezTo>
                    <a:pt x="144" y="492"/>
                    <a:pt x="0" y="605"/>
                    <a:pt x="113" y="841"/>
                  </a:cubicBezTo>
                  <a:cubicBezTo>
                    <a:pt x="82" y="913"/>
                    <a:pt x="93" y="1015"/>
                    <a:pt x="144" y="1087"/>
                  </a:cubicBezTo>
                  <a:cubicBezTo>
                    <a:pt x="144" y="1087"/>
                    <a:pt x="21" y="1353"/>
                    <a:pt x="349" y="1579"/>
                  </a:cubicBezTo>
                  <a:cubicBezTo>
                    <a:pt x="540" y="1697"/>
                    <a:pt x="755" y="1767"/>
                    <a:pt x="973" y="1767"/>
                  </a:cubicBezTo>
                  <a:cubicBezTo>
                    <a:pt x="1000" y="1767"/>
                    <a:pt x="1028" y="1766"/>
                    <a:pt x="1056" y="1763"/>
                  </a:cubicBezTo>
                  <a:lnTo>
                    <a:pt x="943" y="1446"/>
                  </a:lnTo>
                  <a:cubicBezTo>
                    <a:pt x="1087" y="1446"/>
                    <a:pt x="1230" y="1364"/>
                    <a:pt x="1179" y="1251"/>
                  </a:cubicBezTo>
                  <a:cubicBezTo>
                    <a:pt x="1138" y="1148"/>
                    <a:pt x="882" y="1128"/>
                    <a:pt x="882" y="1128"/>
                  </a:cubicBezTo>
                  <a:lnTo>
                    <a:pt x="882" y="1128"/>
                  </a:lnTo>
                  <a:cubicBezTo>
                    <a:pt x="882" y="1128"/>
                    <a:pt x="901" y="1129"/>
                    <a:pt x="931" y="1129"/>
                  </a:cubicBezTo>
                  <a:cubicBezTo>
                    <a:pt x="1019" y="1129"/>
                    <a:pt x="1200" y="1118"/>
                    <a:pt x="1230" y="1025"/>
                  </a:cubicBezTo>
                  <a:cubicBezTo>
                    <a:pt x="1251" y="954"/>
                    <a:pt x="1220" y="882"/>
                    <a:pt x="1159" y="841"/>
                  </a:cubicBezTo>
                  <a:cubicBezTo>
                    <a:pt x="1292" y="841"/>
                    <a:pt x="1374" y="687"/>
                    <a:pt x="1200" y="595"/>
                  </a:cubicBezTo>
                  <a:cubicBezTo>
                    <a:pt x="1086" y="531"/>
                    <a:pt x="845" y="521"/>
                    <a:pt x="707" y="521"/>
                  </a:cubicBezTo>
                  <a:cubicBezTo>
                    <a:pt x="646" y="521"/>
                    <a:pt x="605" y="523"/>
                    <a:pt x="605" y="523"/>
                  </a:cubicBezTo>
                  <a:lnTo>
                    <a:pt x="574" y="451"/>
                  </a:lnTo>
                  <a:cubicBezTo>
                    <a:pt x="605" y="448"/>
                    <a:pt x="635" y="447"/>
                    <a:pt x="665" y="447"/>
                  </a:cubicBezTo>
                  <a:cubicBezTo>
                    <a:pt x="748" y="447"/>
                    <a:pt x="830" y="457"/>
                    <a:pt x="913" y="472"/>
                  </a:cubicBezTo>
                  <a:cubicBezTo>
                    <a:pt x="927" y="473"/>
                    <a:pt x="942" y="474"/>
                    <a:pt x="957" y="474"/>
                  </a:cubicBezTo>
                  <a:cubicBezTo>
                    <a:pt x="1133" y="474"/>
                    <a:pt x="1325" y="364"/>
                    <a:pt x="1107" y="185"/>
                  </a:cubicBezTo>
                  <a:cubicBezTo>
                    <a:pt x="918" y="27"/>
                    <a:pt x="595" y="9"/>
                    <a:pt x="457" y="9"/>
                  </a:cubicBezTo>
                  <a:cubicBezTo>
                    <a:pt x="415" y="9"/>
                    <a:pt x="390" y="10"/>
                    <a:pt x="390" y="10"/>
                  </a:cubicBezTo>
                  <a:cubicBezTo>
                    <a:pt x="368" y="4"/>
                    <a:pt x="344" y="0"/>
                    <a:pt x="321" y="0"/>
                  </a:cubicBezTo>
                  <a:close/>
                </a:path>
              </a:pathLst>
            </a:custGeom>
            <a:solidFill>
              <a:srgbClr val="D8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3" name="Google Shape;2973;p66"/>
          <p:cNvSpPr txBox="1">
            <a:spLocks noGrp="1"/>
          </p:cNvSpPr>
          <p:nvPr>
            <p:ph type="title"/>
          </p:nvPr>
        </p:nvSpPr>
        <p:spPr>
          <a:xfrm>
            <a:off x="1905000" y="133350"/>
            <a:ext cx="6553375" cy="104775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800" dirty="0"/>
              <a:t>2.	</a:t>
            </a:r>
            <a:r>
              <a:rPr lang="en-US" sz="2800" dirty="0" err="1"/>
              <a:t>Masa</a:t>
            </a:r>
            <a:r>
              <a:rPr lang="en-US" sz="2800" dirty="0"/>
              <a:t> </a:t>
            </a:r>
            <a:r>
              <a:rPr lang="en-US" sz="2800" dirty="0" err="1"/>
              <a:t>Pendudukan</a:t>
            </a:r>
            <a:r>
              <a:rPr lang="en-US" sz="2800" dirty="0"/>
              <a:t> </a:t>
            </a:r>
            <a:r>
              <a:rPr lang="en-US" sz="2800" dirty="0" err="1"/>
              <a:t>Jepang</a:t>
            </a:r>
            <a:endParaRPr sz="2800"/>
          </a:p>
        </p:txBody>
      </p:sp>
      <p:sp>
        <p:nvSpPr>
          <p:cNvPr id="2978" name="Google Shape;2978;p66"/>
          <p:cNvSpPr/>
          <p:nvPr/>
        </p:nvSpPr>
        <p:spPr>
          <a:xfrm flipH="1">
            <a:off x="3111977" y="1214142"/>
            <a:ext cx="96151" cy="81703"/>
          </a:xfrm>
          <a:custGeom>
            <a:avLst/>
            <a:gdLst/>
            <a:ahLst/>
            <a:cxnLst/>
            <a:rect l="l" t="t" r="r" b="b"/>
            <a:pathLst>
              <a:path w="945" h="803" extrusionOk="0">
                <a:moveTo>
                  <a:pt x="534" y="0"/>
                </a:moveTo>
                <a:cubicBezTo>
                  <a:pt x="185" y="0"/>
                  <a:pt x="1" y="410"/>
                  <a:pt x="226" y="666"/>
                </a:cubicBezTo>
                <a:cubicBezTo>
                  <a:pt x="309" y="760"/>
                  <a:pt x="418" y="803"/>
                  <a:pt x="526" y="803"/>
                </a:cubicBezTo>
                <a:cubicBezTo>
                  <a:pt x="714" y="803"/>
                  <a:pt x="898" y="672"/>
                  <a:pt x="924" y="451"/>
                </a:cubicBezTo>
                <a:cubicBezTo>
                  <a:pt x="944" y="215"/>
                  <a:pt x="760" y="21"/>
                  <a:pt x="534" y="0"/>
                </a:cubicBezTo>
                <a:close/>
              </a:path>
            </a:pathLst>
          </a:custGeom>
          <a:solidFill>
            <a:srgbClr val="F79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6"/>
          <p:cNvSpPr/>
          <p:nvPr/>
        </p:nvSpPr>
        <p:spPr>
          <a:xfrm flipH="1">
            <a:off x="2766751" y="1214142"/>
            <a:ext cx="96050" cy="81703"/>
          </a:xfrm>
          <a:custGeom>
            <a:avLst/>
            <a:gdLst/>
            <a:ahLst/>
            <a:cxnLst/>
            <a:rect l="l" t="t" r="r" b="b"/>
            <a:pathLst>
              <a:path w="944" h="803" extrusionOk="0">
                <a:moveTo>
                  <a:pt x="533" y="0"/>
                </a:moveTo>
                <a:cubicBezTo>
                  <a:pt x="185" y="0"/>
                  <a:pt x="0" y="410"/>
                  <a:pt x="226" y="666"/>
                </a:cubicBezTo>
                <a:cubicBezTo>
                  <a:pt x="312" y="760"/>
                  <a:pt x="422" y="803"/>
                  <a:pt x="531" y="803"/>
                </a:cubicBezTo>
                <a:cubicBezTo>
                  <a:pt x="719" y="803"/>
                  <a:pt x="900" y="672"/>
                  <a:pt x="933" y="451"/>
                </a:cubicBezTo>
                <a:cubicBezTo>
                  <a:pt x="943" y="215"/>
                  <a:pt x="769" y="21"/>
                  <a:pt x="533" y="0"/>
                </a:cubicBezTo>
                <a:close/>
              </a:path>
            </a:pathLst>
          </a:custGeom>
          <a:solidFill>
            <a:srgbClr val="F79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Subtitle 2"/>
          <p:cNvSpPr>
            <a:spLocks noGrp="1"/>
          </p:cNvSpPr>
          <p:nvPr>
            <p:ph type="subTitle" idx="1"/>
          </p:nvPr>
        </p:nvSpPr>
        <p:spPr>
          <a:xfrm>
            <a:off x="762000" y="647700"/>
            <a:ext cx="8382000" cy="4495800"/>
          </a:xfrm>
        </p:spPr>
        <p:txBody>
          <a:bodyPr/>
          <a:lstStyle/>
          <a:p>
            <a:pPr algn="l">
              <a:buFont typeface="Arial" pitchFamily="34" charset="0"/>
              <a:buChar char="•"/>
            </a:pPr>
            <a:r>
              <a:rPr lang="en-US" sz="1300" dirty="0" err="1">
                <a:latin typeface="MS Reference Sans Serif" pitchFamily="34" charset="0"/>
              </a:rPr>
              <a:t>Pada</a:t>
            </a:r>
            <a:r>
              <a:rPr lang="en-US" sz="1300" dirty="0">
                <a:latin typeface="MS Reference Sans Serif" pitchFamily="34" charset="0"/>
              </a:rPr>
              <a:t> </a:t>
            </a:r>
            <a:r>
              <a:rPr lang="en-US" sz="1300" dirty="0" err="1">
                <a:latin typeface="MS Reference Sans Serif" pitchFamily="34" charset="0"/>
              </a:rPr>
              <a:t>tahun</a:t>
            </a:r>
            <a:r>
              <a:rPr lang="en-US" sz="1300" dirty="0">
                <a:latin typeface="MS Reference Sans Serif" pitchFamily="34" charset="0"/>
              </a:rPr>
              <a:t> 1942, </a:t>
            </a:r>
            <a:r>
              <a:rPr lang="en-US" sz="1300" dirty="0" err="1">
                <a:latin typeface="MS Reference Sans Serif" pitchFamily="34" charset="0"/>
              </a:rPr>
              <a:t>Jepang</a:t>
            </a:r>
            <a:r>
              <a:rPr lang="en-US" sz="1300" dirty="0">
                <a:latin typeface="MS Reference Sans Serif" pitchFamily="34" charset="0"/>
              </a:rPr>
              <a:t> </a:t>
            </a:r>
            <a:r>
              <a:rPr lang="en-US" sz="1300" dirty="0" err="1">
                <a:latin typeface="MS Reference Sans Serif" pitchFamily="34" charset="0"/>
              </a:rPr>
              <a:t>menduduki</a:t>
            </a:r>
            <a:r>
              <a:rPr lang="en-US" sz="1300" dirty="0">
                <a:latin typeface="MS Reference Sans Serif" pitchFamily="34" charset="0"/>
              </a:rPr>
              <a:t> Indonesia </a:t>
            </a:r>
            <a:r>
              <a:rPr lang="en-US" sz="1300" dirty="0" err="1">
                <a:latin typeface="MS Reference Sans Serif" pitchFamily="34" charset="0"/>
              </a:rPr>
              <a:t>dan</a:t>
            </a:r>
            <a:r>
              <a:rPr lang="en-US" sz="1300" dirty="0">
                <a:latin typeface="MS Reference Sans Serif" pitchFamily="34" charset="0"/>
              </a:rPr>
              <a:t> </a:t>
            </a:r>
            <a:r>
              <a:rPr lang="en-US" sz="1300" dirty="0" err="1">
                <a:latin typeface="MS Reference Sans Serif" pitchFamily="34" charset="0"/>
              </a:rPr>
              <a:t>mengusir</a:t>
            </a:r>
            <a:r>
              <a:rPr lang="en-US" sz="1300" dirty="0">
                <a:latin typeface="MS Reference Sans Serif" pitchFamily="34" charset="0"/>
              </a:rPr>
              <a:t> </a:t>
            </a:r>
            <a:r>
              <a:rPr lang="en-US" sz="1300" dirty="0" err="1">
                <a:latin typeface="MS Reference Sans Serif" pitchFamily="34" charset="0"/>
              </a:rPr>
              <a:t>Belanda</a:t>
            </a:r>
            <a:r>
              <a:rPr lang="en-US" sz="1300" dirty="0">
                <a:latin typeface="MS Reference Sans Serif" pitchFamily="34" charset="0"/>
              </a:rPr>
              <a:t>. Hal </a:t>
            </a:r>
            <a:r>
              <a:rPr lang="en-US" sz="1300" dirty="0" err="1">
                <a:latin typeface="MS Reference Sans Serif" pitchFamily="34" charset="0"/>
              </a:rPr>
              <a:t>ini</a:t>
            </a:r>
            <a:r>
              <a:rPr lang="en-US" sz="1300" dirty="0">
                <a:latin typeface="MS Reference Sans Serif" pitchFamily="34" charset="0"/>
              </a:rPr>
              <a:t> </a:t>
            </a:r>
            <a:r>
              <a:rPr lang="en-US" sz="1300" dirty="0" err="1">
                <a:latin typeface="MS Reference Sans Serif" pitchFamily="34" charset="0"/>
              </a:rPr>
              <a:t>karena</a:t>
            </a:r>
            <a:r>
              <a:rPr lang="en-US" sz="1300" dirty="0">
                <a:latin typeface="MS Reference Sans Serif" pitchFamily="34" charset="0"/>
              </a:rPr>
              <a:t> </a:t>
            </a:r>
            <a:r>
              <a:rPr lang="en-US" sz="1300" dirty="0" err="1">
                <a:latin typeface="MS Reference Sans Serif" pitchFamily="34" charset="0"/>
              </a:rPr>
              <a:t>Jepang</a:t>
            </a:r>
            <a:r>
              <a:rPr lang="en-US" sz="1300" dirty="0">
                <a:latin typeface="MS Reference Sans Serif" pitchFamily="34" charset="0"/>
              </a:rPr>
              <a:t> </a:t>
            </a:r>
            <a:r>
              <a:rPr lang="en-US" sz="1300" dirty="0" err="1">
                <a:latin typeface="MS Reference Sans Serif" pitchFamily="34" charset="0"/>
              </a:rPr>
              <a:t>merasa</a:t>
            </a:r>
            <a:r>
              <a:rPr lang="en-US" sz="1300" dirty="0">
                <a:latin typeface="MS Reference Sans Serif" pitchFamily="34" charset="0"/>
              </a:rPr>
              <a:t> </a:t>
            </a:r>
            <a:r>
              <a:rPr lang="en-US" sz="1300" dirty="0" err="1">
                <a:latin typeface="MS Reference Sans Serif" pitchFamily="34" charset="0"/>
              </a:rPr>
              <a:t>dirugikan</a:t>
            </a:r>
            <a:r>
              <a:rPr lang="en-US" sz="1300" dirty="0">
                <a:latin typeface="MS Reference Sans Serif" pitchFamily="34" charset="0"/>
              </a:rPr>
              <a:t> </a:t>
            </a:r>
            <a:r>
              <a:rPr lang="en-US" sz="1300" dirty="0" err="1">
                <a:latin typeface="MS Reference Sans Serif" pitchFamily="34" charset="0"/>
              </a:rPr>
              <a:t>atas</a:t>
            </a:r>
            <a:r>
              <a:rPr lang="en-US" sz="1300" dirty="0">
                <a:latin typeface="MS Reference Sans Serif" pitchFamily="34" charset="0"/>
              </a:rPr>
              <a:t> </a:t>
            </a:r>
            <a:r>
              <a:rPr lang="en-US" sz="1300" dirty="0" err="1">
                <a:latin typeface="MS Reference Sans Serif" pitchFamily="34" charset="0"/>
              </a:rPr>
              <a:t>kebijakan</a:t>
            </a:r>
            <a:r>
              <a:rPr lang="en-US" sz="1300" dirty="0">
                <a:latin typeface="MS Reference Sans Serif" pitchFamily="34" charset="0"/>
              </a:rPr>
              <a:t> </a:t>
            </a:r>
            <a:r>
              <a:rPr lang="en-US" sz="1300" dirty="0" err="1">
                <a:latin typeface="MS Reference Sans Serif" pitchFamily="34" charset="0"/>
              </a:rPr>
              <a:t>ekonomi</a:t>
            </a:r>
            <a:r>
              <a:rPr lang="en-US" sz="1300" dirty="0">
                <a:latin typeface="MS Reference Sans Serif" pitchFamily="34" charset="0"/>
              </a:rPr>
              <a:t> </a:t>
            </a:r>
            <a:r>
              <a:rPr lang="en-US" sz="1300" dirty="0" err="1">
                <a:latin typeface="MS Reference Sans Serif" pitchFamily="34" charset="0"/>
              </a:rPr>
              <a:t>Belanda</a:t>
            </a:r>
            <a:r>
              <a:rPr lang="en-US" sz="1300" dirty="0">
                <a:latin typeface="MS Reference Sans Serif" pitchFamily="34" charset="0"/>
              </a:rPr>
              <a:t> yang </a:t>
            </a:r>
            <a:r>
              <a:rPr lang="en-US" sz="1300" dirty="0" err="1">
                <a:latin typeface="MS Reference Sans Serif" pitchFamily="34" charset="0"/>
              </a:rPr>
              <a:t>bersifat</a:t>
            </a:r>
            <a:r>
              <a:rPr lang="en-US" sz="1300" dirty="0">
                <a:latin typeface="MS Reference Sans Serif" pitchFamily="34" charset="0"/>
              </a:rPr>
              <a:t> </a:t>
            </a:r>
            <a:r>
              <a:rPr lang="en-US" sz="1300" dirty="0" err="1">
                <a:latin typeface="MS Reference Sans Serif" pitchFamily="34" charset="0"/>
              </a:rPr>
              <a:t>diskriminatif</a:t>
            </a:r>
            <a:r>
              <a:rPr lang="en-US" sz="1300" dirty="0">
                <a:latin typeface="MS Reference Sans Serif" pitchFamily="34" charset="0"/>
              </a:rPr>
              <a:t> </a:t>
            </a:r>
            <a:r>
              <a:rPr lang="en-US" sz="1300" dirty="0" err="1">
                <a:latin typeface="MS Reference Sans Serif" pitchFamily="34" charset="0"/>
              </a:rPr>
              <a:t>terhadap</a:t>
            </a:r>
            <a:r>
              <a:rPr lang="en-US" sz="1300" dirty="0">
                <a:latin typeface="MS Reference Sans Serif" pitchFamily="34" charset="0"/>
              </a:rPr>
              <a:t> </a:t>
            </a:r>
            <a:r>
              <a:rPr lang="en-US" sz="1300" dirty="0" err="1">
                <a:latin typeface="MS Reference Sans Serif" pitchFamily="34" charset="0"/>
              </a:rPr>
              <a:t>produk-produk</a:t>
            </a:r>
            <a:r>
              <a:rPr lang="en-US" sz="1300" dirty="0">
                <a:latin typeface="MS Reference Sans Serif" pitchFamily="34" charset="0"/>
              </a:rPr>
              <a:t> </a:t>
            </a:r>
            <a:r>
              <a:rPr lang="en-US" sz="1300" dirty="0" err="1">
                <a:latin typeface="MS Reference Sans Serif" pitchFamily="34" charset="0"/>
              </a:rPr>
              <a:t>Jepang</a:t>
            </a:r>
            <a:r>
              <a:rPr lang="en-US" sz="1300" dirty="0">
                <a:latin typeface="MS Reference Sans Serif" pitchFamily="34" charset="0"/>
              </a:rPr>
              <a:t>. </a:t>
            </a:r>
            <a:r>
              <a:rPr lang="en-US" sz="1300" dirty="0" err="1">
                <a:latin typeface="MS Reference Sans Serif" pitchFamily="34" charset="0"/>
              </a:rPr>
              <a:t>Pada</a:t>
            </a:r>
            <a:r>
              <a:rPr lang="en-US" sz="1300" dirty="0">
                <a:latin typeface="MS Reference Sans Serif" pitchFamily="34" charset="0"/>
              </a:rPr>
              <a:t> </a:t>
            </a:r>
            <a:r>
              <a:rPr lang="en-US" sz="1300" dirty="0" err="1">
                <a:latin typeface="MS Reference Sans Serif" pitchFamily="34" charset="0"/>
              </a:rPr>
              <a:t>waktu</a:t>
            </a:r>
            <a:r>
              <a:rPr lang="en-US" sz="1300" dirty="0">
                <a:latin typeface="MS Reference Sans Serif" pitchFamily="34" charset="0"/>
              </a:rPr>
              <a:t> </a:t>
            </a:r>
            <a:r>
              <a:rPr lang="en-US" sz="1300" dirty="0" err="1">
                <a:latin typeface="MS Reference Sans Serif" pitchFamily="34" charset="0"/>
              </a:rPr>
              <a:t>pendudukannya</a:t>
            </a:r>
            <a:r>
              <a:rPr lang="en-US" sz="1300" dirty="0">
                <a:latin typeface="MS Reference Sans Serif" pitchFamily="34" charset="0"/>
              </a:rPr>
              <a:t> </a:t>
            </a:r>
            <a:r>
              <a:rPr lang="en-US" sz="1300" dirty="0" err="1">
                <a:latin typeface="MS Reference Sans Serif" pitchFamily="34" charset="0"/>
              </a:rPr>
              <a:t>di</a:t>
            </a:r>
            <a:r>
              <a:rPr lang="en-US" sz="1300" dirty="0">
                <a:latin typeface="MS Reference Sans Serif" pitchFamily="34" charset="0"/>
              </a:rPr>
              <a:t> Indonesia, </a:t>
            </a:r>
            <a:r>
              <a:rPr lang="en-US" sz="1300" dirty="0" err="1">
                <a:latin typeface="MS Reference Sans Serif" pitchFamily="34" charset="0"/>
              </a:rPr>
              <a:t>Jepang</a:t>
            </a:r>
            <a:r>
              <a:rPr lang="en-US" sz="1300" dirty="0">
                <a:latin typeface="MS Reference Sans Serif" pitchFamily="34" charset="0"/>
              </a:rPr>
              <a:t> </a:t>
            </a:r>
            <a:r>
              <a:rPr lang="en-US" sz="1300" dirty="0" err="1">
                <a:latin typeface="MS Reference Sans Serif" pitchFamily="34" charset="0"/>
              </a:rPr>
              <a:t>nmelakukan</a:t>
            </a:r>
            <a:r>
              <a:rPr lang="en-US" sz="1300" dirty="0">
                <a:latin typeface="MS Reference Sans Serif" pitchFamily="34" charset="0"/>
              </a:rPr>
              <a:t> </a:t>
            </a:r>
            <a:r>
              <a:rPr lang="en-US" sz="1300" dirty="0" err="1">
                <a:latin typeface="MS Reference Sans Serif" pitchFamily="34" charset="0"/>
              </a:rPr>
              <a:t>penyitaan</a:t>
            </a:r>
            <a:r>
              <a:rPr lang="en-US" sz="1300" dirty="0">
                <a:latin typeface="MS Reference Sans Serif" pitchFamily="34" charset="0"/>
              </a:rPr>
              <a:t> </a:t>
            </a:r>
            <a:r>
              <a:rPr lang="en-US" sz="1300" dirty="0" err="1">
                <a:latin typeface="MS Reference Sans Serif" pitchFamily="34" charset="0"/>
              </a:rPr>
              <a:t>terhadap</a:t>
            </a:r>
            <a:r>
              <a:rPr lang="en-US" sz="1300" dirty="0">
                <a:latin typeface="MS Reference Sans Serif" pitchFamily="34" charset="0"/>
              </a:rPr>
              <a:t> </a:t>
            </a:r>
            <a:r>
              <a:rPr lang="en-US" sz="1300" dirty="0" err="1">
                <a:latin typeface="MS Reference Sans Serif" pitchFamily="34" charset="0"/>
              </a:rPr>
              <a:t>semua</a:t>
            </a:r>
            <a:r>
              <a:rPr lang="en-US" sz="1300" dirty="0">
                <a:latin typeface="MS Reference Sans Serif" pitchFamily="34" charset="0"/>
              </a:rPr>
              <a:t> </a:t>
            </a:r>
            <a:r>
              <a:rPr lang="en-US" sz="1300" dirty="0" err="1">
                <a:latin typeface="MS Reference Sans Serif" pitchFamily="34" charset="0"/>
              </a:rPr>
              <a:t>harta</a:t>
            </a:r>
            <a:r>
              <a:rPr lang="en-US" sz="1300" dirty="0">
                <a:latin typeface="MS Reference Sans Serif" pitchFamily="34" charset="0"/>
              </a:rPr>
              <a:t> </a:t>
            </a:r>
            <a:r>
              <a:rPr lang="en-US" sz="1300" dirty="0" err="1">
                <a:latin typeface="MS Reference Sans Serif" pitchFamily="34" charset="0"/>
              </a:rPr>
              <a:t>Pemerintah</a:t>
            </a:r>
            <a:r>
              <a:rPr lang="en-US" sz="1300" dirty="0">
                <a:latin typeface="MS Reference Sans Serif" pitchFamily="34" charset="0"/>
              </a:rPr>
              <a:t> </a:t>
            </a:r>
            <a:r>
              <a:rPr lang="en-US" sz="1300" dirty="0" err="1">
                <a:latin typeface="MS Reference Sans Serif" pitchFamily="34" charset="0"/>
              </a:rPr>
              <a:t>Hindia</a:t>
            </a:r>
            <a:r>
              <a:rPr lang="en-US" sz="1300" dirty="0">
                <a:latin typeface="MS Reference Sans Serif" pitchFamily="34" charset="0"/>
              </a:rPr>
              <a:t> </a:t>
            </a:r>
            <a:r>
              <a:rPr lang="en-US" sz="1300" dirty="0" err="1">
                <a:latin typeface="MS Reference Sans Serif" pitchFamily="34" charset="0"/>
              </a:rPr>
              <a:t>Belanda</a:t>
            </a:r>
            <a:r>
              <a:rPr lang="en-US" sz="1300" dirty="0">
                <a:latin typeface="MS Reference Sans Serif" pitchFamily="34" charset="0"/>
              </a:rPr>
              <a:t> </a:t>
            </a:r>
            <a:r>
              <a:rPr lang="en-US" sz="1300" dirty="0" err="1">
                <a:latin typeface="MS Reference Sans Serif" pitchFamily="34" charset="0"/>
              </a:rPr>
              <a:t>serta</a:t>
            </a:r>
            <a:r>
              <a:rPr lang="en-US" sz="1300" dirty="0">
                <a:latin typeface="MS Reference Sans Serif" pitchFamily="34" charset="0"/>
              </a:rPr>
              <a:t> </a:t>
            </a:r>
            <a:r>
              <a:rPr lang="en-US" sz="1300" dirty="0" err="1">
                <a:latin typeface="MS Reference Sans Serif" pitchFamily="34" charset="0"/>
              </a:rPr>
              <a:t>para</a:t>
            </a:r>
            <a:r>
              <a:rPr lang="en-US" sz="1300" dirty="0">
                <a:latin typeface="MS Reference Sans Serif" pitchFamily="34" charset="0"/>
              </a:rPr>
              <a:t> investor </a:t>
            </a:r>
            <a:r>
              <a:rPr lang="en-US" sz="1300" dirty="0" err="1">
                <a:latin typeface="MS Reference Sans Serif" pitchFamily="34" charset="0"/>
              </a:rPr>
              <a:t>asing</a:t>
            </a:r>
            <a:r>
              <a:rPr lang="en-US" sz="1300" dirty="0">
                <a:latin typeface="MS Reference Sans Serif" pitchFamily="34" charset="0"/>
              </a:rPr>
              <a:t>. Cara </a:t>
            </a:r>
            <a:r>
              <a:rPr lang="en-US" sz="1300" dirty="0" err="1">
                <a:latin typeface="MS Reference Sans Serif" pitchFamily="34" charset="0"/>
              </a:rPr>
              <a:t>Jepang</a:t>
            </a:r>
            <a:r>
              <a:rPr lang="en-US" sz="1300" dirty="0">
                <a:latin typeface="MS Reference Sans Serif" pitchFamily="34" charset="0"/>
              </a:rPr>
              <a:t> </a:t>
            </a:r>
            <a:r>
              <a:rPr lang="en-US" sz="1300" dirty="0" err="1">
                <a:latin typeface="MS Reference Sans Serif" pitchFamily="34" charset="0"/>
              </a:rPr>
              <a:t>tersebut</a:t>
            </a:r>
            <a:r>
              <a:rPr lang="en-US" sz="1300" dirty="0">
                <a:latin typeface="MS Reference Sans Serif" pitchFamily="34" charset="0"/>
              </a:rPr>
              <a:t> </a:t>
            </a:r>
            <a:r>
              <a:rPr lang="en-US" sz="1300" dirty="0" err="1">
                <a:latin typeface="MS Reference Sans Serif" pitchFamily="34" charset="0"/>
              </a:rPr>
              <a:t>tadinya</a:t>
            </a:r>
            <a:r>
              <a:rPr lang="en-US" sz="1300" dirty="0">
                <a:latin typeface="MS Reference Sans Serif" pitchFamily="34" charset="0"/>
              </a:rPr>
              <a:t> </a:t>
            </a:r>
            <a:r>
              <a:rPr lang="en-US" sz="1300" dirty="0" err="1">
                <a:latin typeface="MS Reference Sans Serif" pitchFamily="34" charset="0"/>
              </a:rPr>
              <a:t>dianggap</a:t>
            </a:r>
            <a:r>
              <a:rPr lang="en-US" sz="1300" dirty="0">
                <a:latin typeface="MS Reference Sans Serif" pitchFamily="34" charset="0"/>
              </a:rPr>
              <a:t> </a:t>
            </a:r>
            <a:r>
              <a:rPr lang="en-US" sz="1300" dirty="0" err="1">
                <a:latin typeface="MS Reference Sans Serif" pitchFamily="34" charset="0"/>
              </a:rPr>
              <a:t>sebagai</a:t>
            </a:r>
            <a:r>
              <a:rPr lang="en-US" sz="1300" dirty="0">
                <a:latin typeface="MS Reference Sans Serif" pitchFamily="34" charset="0"/>
              </a:rPr>
              <a:t> </a:t>
            </a:r>
            <a:r>
              <a:rPr lang="en-US" sz="1300" dirty="0" err="1">
                <a:latin typeface="MS Reference Sans Serif" pitchFamily="34" charset="0"/>
              </a:rPr>
              <a:t>cara</a:t>
            </a:r>
            <a:r>
              <a:rPr lang="en-US" sz="1300" dirty="0">
                <a:latin typeface="MS Reference Sans Serif" pitchFamily="34" charset="0"/>
              </a:rPr>
              <a:t> </a:t>
            </a:r>
            <a:r>
              <a:rPr lang="en-US" sz="1300" dirty="0" err="1">
                <a:latin typeface="MS Reference Sans Serif" pitchFamily="34" charset="0"/>
              </a:rPr>
              <a:t>untuk</a:t>
            </a:r>
            <a:r>
              <a:rPr lang="en-US" sz="1300" dirty="0">
                <a:latin typeface="MS Reference Sans Serif" pitchFamily="34" charset="0"/>
              </a:rPr>
              <a:t> </a:t>
            </a:r>
            <a:r>
              <a:rPr lang="en-US" sz="1300" dirty="0" err="1">
                <a:latin typeface="MS Reference Sans Serif" pitchFamily="34" charset="0"/>
              </a:rPr>
              <a:t>melepaskan</a:t>
            </a:r>
            <a:r>
              <a:rPr lang="en-US" sz="1300" dirty="0">
                <a:latin typeface="MS Reference Sans Serif" pitchFamily="34" charset="0"/>
              </a:rPr>
              <a:t> </a:t>
            </a:r>
            <a:r>
              <a:rPr lang="en-US" sz="1300" dirty="0" err="1">
                <a:latin typeface="MS Reference Sans Serif" pitchFamily="34" charset="0"/>
              </a:rPr>
              <a:t>diri</a:t>
            </a:r>
            <a:r>
              <a:rPr lang="en-US" sz="1300" dirty="0">
                <a:latin typeface="MS Reference Sans Serif" pitchFamily="34" charset="0"/>
              </a:rPr>
              <a:t> </a:t>
            </a:r>
            <a:r>
              <a:rPr lang="en-US" sz="1300" dirty="0" err="1">
                <a:latin typeface="MS Reference Sans Serif" pitchFamily="34" charset="0"/>
              </a:rPr>
              <a:t>dari</a:t>
            </a:r>
            <a:r>
              <a:rPr lang="en-US" sz="1300" dirty="0">
                <a:latin typeface="MS Reference Sans Serif" pitchFamily="34" charset="0"/>
              </a:rPr>
              <a:t> </a:t>
            </a:r>
            <a:r>
              <a:rPr lang="en-US" sz="1300" dirty="0" err="1">
                <a:latin typeface="MS Reference Sans Serif" pitchFamily="34" charset="0"/>
              </a:rPr>
              <a:t>belenggu</a:t>
            </a:r>
            <a:r>
              <a:rPr lang="en-US" sz="1300" dirty="0">
                <a:latin typeface="MS Reference Sans Serif" pitchFamily="34" charset="0"/>
              </a:rPr>
              <a:t> </a:t>
            </a:r>
            <a:r>
              <a:rPr lang="en-US" sz="1300" dirty="0" err="1">
                <a:latin typeface="MS Reference Sans Serif" pitchFamily="34" charset="0"/>
              </a:rPr>
              <a:t>kolonialisme</a:t>
            </a:r>
            <a:r>
              <a:rPr lang="en-US" sz="1300" dirty="0">
                <a:latin typeface="MS Reference Sans Serif" pitchFamily="34" charset="0"/>
              </a:rPr>
              <a:t> </a:t>
            </a:r>
            <a:r>
              <a:rPr lang="en-US" sz="1300" dirty="0" err="1">
                <a:latin typeface="MS Reference Sans Serif" pitchFamily="34" charset="0"/>
              </a:rPr>
              <a:t>dan</a:t>
            </a:r>
            <a:r>
              <a:rPr lang="en-US" sz="1300" dirty="0">
                <a:latin typeface="MS Reference Sans Serif" pitchFamily="34" charset="0"/>
              </a:rPr>
              <a:t> </a:t>
            </a:r>
            <a:r>
              <a:rPr lang="en-US" sz="1300" dirty="0" err="1">
                <a:latin typeface="MS Reference Sans Serif" pitchFamily="34" charset="0"/>
              </a:rPr>
              <a:t>kapitalisme</a:t>
            </a:r>
            <a:r>
              <a:rPr lang="en-US" sz="1300" dirty="0">
                <a:latin typeface="MS Reference Sans Serif" pitchFamily="34" charset="0"/>
              </a:rPr>
              <a:t> </a:t>
            </a:r>
            <a:r>
              <a:rPr lang="en-US" sz="1300" dirty="0" err="1">
                <a:latin typeface="MS Reference Sans Serif" pitchFamily="34" charset="0"/>
              </a:rPr>
              <a:t>barat</a:t>
            </a:r>
            <a:r>
              <a:rPr lang="en-US" sz="1300" dirty="0">
                <a:latin typeface="MS Reference Sans Serif" pitchFamily="34" charset="0"/>
              </a:rPr>
              <a:t> </a:t>
            </a:r>
            <a:r>
              <a:rPr lang="en-US" sz="1300" dirty="0" err="1">
                <a:latin typeface="MS Reference Sans Serif" pitchFamily="34" charset="0"/>
              </a:rPr>
              <a:t>ternyata</a:t>
            </a:r>
            <a:r>
              <a:rPr lang="en-US" sz="1300" dirty="0">
                <a:latin typeface="MS Reference Sans Serif" pitchFamily="34" charset="0"/>
              </a:rPr>
              <a:t> </a:t>
            </a:r>
            <a:r>
              <a:rPr lang="en-US" sz="1300" dirty="0" err="1">
                <a:latin typeface="MS Reference Sans Serif" pitchFamily="34" charset="0"/>
              </a:rPr>
              <a:t>tidak</a:t>
            </a:r>
            <a:r>
              <a:rPr lang="en-US" sz="1300" dirty="0">
                <a:latin typeface="MS Reference Sans Serif" pitchFamily="34" charset="0"/>
              </a:rPr>
              <a:t> </a:t>
            </a:r>
            <a:r>
              <a:rPr lang="en-US" sz="1300" dirty="0" err="1">
                <a:latin typeface="MS Reference Sans Serif" pitchFamily="34" charset="0"/>
              </a:rPr>
              <a:t>sesuai</a:t>
            </a:r>
            <a:r>
              <a:rPr lang="en-US" sz="1300" dirty="0">
                <a:latin typeface="MS Reference Sans Serif" pitchFamily="34" charset="0"/>
              </a:rPr>
              <a:t> </a:t>
            </a:r>
            <a:r>
              <a:rPr lang="en-US" sz="1300" dirty="0" err="1">
                <a:latin typeface="MS Reference Sans Serif" pitchFamily="34" charset="0"/>
              </a:rPr>
              <a:t>dengan</a:t>
            </a:r>
            <a:r>
              <a:rPr lang="en-US" sz="1300" dirty="0">
                <a:latin typeface="MS Reference Sans Serif" pitchFamily="34" charset="0"/>
              </a:rPr>
              <a:t> </a:t>
            </a:r>
            <a:r>
              <a:rPr lang="en-US" sz="1300" dirty="0" err="1">
                <a:latin typeface="MS Reference Sans Serif" pitchFamily="34" charset="0"/>
              </a:rPr>
              <a:t>harapan</a:t>
            </a:r>
            <a:r>
              <a:rPr lang="en-US" sz="1300" dirty="0">
                <a:latin typeface="MS Reference Sans Serif" pitchFamily="34" charset="0"/>
              </a:rPr>
              <a:t> </a:t>
            </a:r>
            <a:r>
              <a:rPr lang="en-US" sz="1300" dirty="0" err="1">
                <a:latin typeface="MS Reference Sans Serif" pitchFamily="34" charset="0"/>
              </a:rPr>
              <a:t>karena</a:t>
            </a:r>
            <a:r>
              <a:rPr lang="en-US" sz="1300" dirty="0">
                <a:latin typeface="MS Reference Sans Serif" pitchFamily="34" charset="0"/>
              </a:rPr>
              <a:t> </a:t>
            </a:r>
            <a:r>
              <a:rPr lang="en-US" sz="1300" dirty="0" err="1">
                <a:latin typeface="MS Reference Sans Serif" pitchFamily="34" charset="0"/>
              </a:rPr>
              <a:t>Jepang</a:t>
            </a:r>
            <a:r>
              <a:rPr lang="en-US" sz="1300" dirty="0">
                <a:latin typeface="MS Reference Sans Serif" pitchFamily="34" charset="0"/>
              </a:rPr>
              <a:t> </a:t>
            </a:r>
            <a:r>
              <a:rPr lang="en-US" sz="1300" dirty="0" err="1">
                <a:latin typeface="MS Reference Sans Serif" pitchFamily="34" charset="0"/>
              </a:rPr>
              <a:t>justru</a:t>
            </a:r>
            <a:r>
              <a:rPr lang="en-US" sz="1300" dirty="0">
                <a:latin typeface="MS Reference Sans Serif" pitchFamily="34" charset="0"/>
              </a:rPr>
              <a:t> </a:t>
            </a:r>
            <a:r>
              <a:rPr lang="en-US" sz="1300" dirty="0" err="1">
                <a:latin typeface="MS Reference Sans Serif" pitchFamily="34" charset="0"/>
              </a:rPr>
              <a:t>membawa</a:t>
            </a:r>
            <a:r>
              <a:rPr lang="en-US" sz="1300" dirty="0">
                <a:latin typeface="MS Reference Sans Serif" pitchFamily="34" charset="0"/>
              </a:rPr>
              <a:t> </a:t>
            </a:r>
            <a:r>
              <a:rPr lang="en-US" sz="1300" dirty="0" err="1">
                <a:latin typeface="MS Reference Sans Serif" pitchFamily="34" charset="0"/>
              </a:rPr>
              <a:t>kesengsaraan</a:t>
            </a:r>
            <a:r>
              <a:rPr lang="en-US" sz="1300" dirty="0">
                <a:latin typeface="MS Reference Sans Serif" pitchFamily="34" charset="0"/>
              </a:rPr>
              <a:t> </a:t>
            </a:r>
            <a:r>
              <a:rPr lang="en-US" sz="1300" dirty="0" err="1">
                <a:latin typeface="MS Reference Sans Serif" pitchFamily="34" charset="0"/>
              </a:rPr>
              <a:t>dan</a:t>
            </a:r>
            <a:r>
              <a:rPr lang="en-US" sz="1300" dirty="0">
                <a:latin typeface="MS Reference Sans Serif" pitchFamily="34" charset="0"/>
              </a:rPr>
              <a:t> </a:t>
            </a:r>
            <a:r>
              <a:rPr lang="en-US" sz="1300" dirty="0" err="1">
                <a:latin typeface="MS Reference Sans Serif" pitchFamily="34" charset="0"/>
              </a:rPr>
              <a:t>penderitaan</a:t>
            </a:r>
            <a:r>
              <a:rPr lang="en-US" sz="1300" dirty="0">
                <a:latin typeface="MS Reference Sans Serif" pitchFamily="34" charset="0"/>
              </a:rPr>
              <a:t> </a:t>
            </a:r>
            <a:r>
              <a:rPr lang="en-US" sz="1300" dirty="0" err="1">
                <a:latin typeface="MS Reference Sans Serif" pitchFamily="34" charset="0"/>
              </a:rPr>
              <a:t>bagi</a:t>
            </a:r>
            <a:r>
              <a:rPr lang="en-US" sz="1300" dirty="0">
                <a:latin typeface="MS Reference Sans Serif" pitchFamily="34" charset="0"/>
              </a:rPr>
              <a:t> </a:t>
            </a:r>
            <a:r>
              <a:rPr lang="en-US" sz="1300" dirty="0" err="1">
                <a:latin typeface="MS Reference Sans Serif" pitchFamily="34" charset="0"/>
              </a:rPr>
              <a:t>bangsa</a:t>
            </a:r>
            <a:r>
              <a:rPr lang="en-US" sz="1300" dirty="0">
                <a:latin typeface="MS Reference Sans Serif" pitchFamily="34" charset="0"/>
              </a:rPr>
              <a:t> Indonesia.</a:t>
            </a:r>
          </a:p>
          <a:p>
            <a:pPr algn="l">
              <a:buFont typeface="Arial" pitchFamily="34" charset="0"/>
              <a:buChar char="•"/>
            </a:pPr>
            <a:endParaRPr lang="en-US" sz="1300" dirty="0">
              <a:latin typeface="MS Reference Sans Serif" pitchFamily="34" charset="0"/>
            </a:endParaRPr>
          </a:p>
          <a:p>
            <a:pPr algn="l">
              <a:buFont typeface="Arial" pitchFamily="34" charset="0"/>
              <a:buChar char="•"/>
            </a:pPr>
            <a:r>
              <a:rPr lang="en-US" sz="1300" dirty="0" err="1">
                <a:latin typeface="MS Reference Sans Serif" pitchFamily="34" charset="0"/>
              </a:rPr>
              <a:t>Investasi</a:t>
            </a:r>
            <a:r>
              <a:rPr lang="en-US" sz="1300" dirty="0">
                <a:latin typeface="MS Reference Sans Serif" pitchFamily="34" charset="0"/>
              </a:rPr>
              <a:t> </a:t>
            </a:r>
            <a:r>
              <a:rPr lang="en-US" sz="1300" dirty="0" err="1">
                <a:latin typeface="MS Reference Sans Serif" pitchFamily="34" charset="0"/>
              </a:rPr>
              <a:t>terhenti</a:t>
            </a:r>
            <a:r>
              <a:rPr lang="en-US" sz="1300" dirty="0">
                <a:latin typeface="MS Reference Sans Serif" pitchFamily="34" charset="0"/>
              </a:rPr>
              <a:t> </a:t>
            </a:r>
            <a:r>
              <a:rPr lang="en-US" sz="1300" dirty="0" err="1">
                <a:latin typeface="MS Reference Sans Serif" pitchFamily="34" charset="0"/>
              </a:rPr>
              <a:t>sama</a:t>
            </a:r>
            <a:r>
              <a:rPr lang="en-US" sz="1300" dirty="0">
                <a:latin typeface="MS Reference Sans Serif" pitchFamily="34" charset="0"/>
              </a:rPr>
              <a:t> </a:t>
            </a:r>
            <a:r>
              <a:rPr lang="en-US" sz="1300" dirty="0" err="1">
                <a:latin typeface="MS Reference Sans Serif" pitchFamily="34" charset="0"/>
              </a:rPr>
              <a:t>sekali</a:t>
            </a:r>
            <a:r>
              <a:rPr lang="en-US" sz="1300" dirty="0">
                <a:latin typeface="MS Reference Sans Serif" pitchFamily="34" charset="0"/>
              </a:rPr>
              <a:t> </a:t>
            </a:r>
            <a:r>
              <a:rPr lang="en-US" sz="1300" dirty="0" err="1">
                <a:latin typeface="MS Reference Sans Serif" pitchFamily="34" charset="0"/>
              </a:rPr>
              <a:t>dan</a:t>
            </a:r>
            <a:r>
              <a:rPr lang="en-US" sz="1300" dirty="0">
                <a:latin typeface="MS Reference Sans Serif" pitchFamily="34" charset="0"/>
              </a:rPr>
              <a:t> </a:t>
            </a:r>
            <a:r>
              <a:rPr lang="en-US" sz="1300" dirty="0" err="1">
                <a:latin typeface="MS Reference Sans Serif" pitchFamily="34" charset="0"/>
              </a:rPr>
              <a:t>telah</a:t>
            </a:r>
            <a:r>
              <a:rPr lang="en-US" sz="1300" dirty="0">
                <a:latin typeface="MS Reference Sans Serif" pitchFamily="34" charset="0"/>
              </a:rPr>
              <a:t> </a:t>
            </a:r>
            <a:r>
              <a:rPr lang="en-US" sz="1300" dirty="0" err="1">
                <a:latin typeface="MS Reference Sans Serif" pitchFamily="34" charset="0"/>
              </a:rPr>
              <a:t>terjadi</a:t>
            </a:r>
            <a:r>
              <a:rPr lang="en-US" sz="1300" dirty="0">
                <a:latin typeface="MS Reference Sans Serif" pitchFamily="34" charset="0"/>
              </a:rPr>
              <a:t> </a:t>
            </a:r>
            <a:r>
              <a:rPr lang="en-US" sz="1300" dirty="0" err="1">
                <a:latin typeface="MS Reference Sans Serif" pitchFamily="34" charset="0"/>
              </a:rPr>
              <a:t>kemerosotan</a:t>
            </a:r>
            <a:r>
              <a:rPr lang="en-US" sz="1300" dirty="0">
                <a:latin typeface="MS Reference Sans Serif" pitchFamily="34" charset="0"/>
              </a:rPr>
              <a:t> </a:t>
            </a:r>
            <a:r>
              <a:rPr lang="en-US" sz="1300" dirty="0" err="1">
                <a:latin typeface="MS Reference Sans Serif" pitchFamily="34" charset="0"/>
              </a:rPr>
              <a:t>aset</a:t>
            </a:r>
            <a:r>
              <a:rPr lang="en-US" sz="1300" dirty="0">
                <a:latin typeface="MS Reference Sans Serif" pitchFamily="34" charset="0"/>
              </a:rPr>
              <a:t> </a:t>
            </a:r>
            <a:r>
              <a:rPr lang="en-US" sz="1300" dirty="0" err="1">
                <a:latin typeface="MS Reference Sans Serif" pitchFamily="34" charset="0"/>
              </a:rPr>
              <a:t>maupun</a:t>
            </a:r>
            <a:r>
              <a:rPr lang="en-US" sz="1300" dirty="0">
                <a:latin typeface="MS Reference Sans Serif" pitchFamily="34" charset="0"/>
              </a:rPr>
              <a:t> </a:t>
            </a:r>
            <a:r>
              <a:rPr lang="en-US" sz="1300" dirty="0" err="1">
                <a:latin typeface="MS Reference Sans Serif" pitchFamily="34" charset="0"/>
              </a:rPr>
              <a:t>kemampuan</a:t>
            </a:r>
            <a:r>
              <a:rPr lang="en-US" sz="1300" dirty="0">
                <a:latin typeface="MS Reference Sans Serif" pitchFamily="34" charset="0"/>
              </a:rPr>
              <a:t> modal investor </a:t>
            </a:r>
            <a:r>
              <a:rPr lang="en-US" sz="1300" dirty="0" err="1">
                <a:latin typeface="MS Reference Sans Serif" pitchFamily="34" charset="0"/>
              </a:rPr>
              <a:t>secara</a:t>
            </a:r>
            <a:r>
              <a:rPr lang="en-US" sz="1300" dirty="0">
                <a:latin typeface="MS Reference Sans Serif" pitchFamily="34" charset="0"/>
              </a:rPr>
              <a:t> </a:t>
            </a:r>
            <a:r>
              <a:rPr lang="en-US" sz="1300" dirty="0" err="1">
                <a:latin typeface="MS Reference Sans Serif" pitchFamily="34" charset="0"/>
              </a:rPr>
              <a:t>drastis</a:t>
            </a:r>
            <a:r>
              <a:rPr lang="en-US" sz="1300" dirty="0">
                <a:latin typeface="MS Reference Sans Serif" pitchFamily="34" charset="0"/>
              </a:rPr>
              <a:t> </a:t>
            </a:r>
            <a:r>
              <a:rPr lang="en-US" sz="1300" dirty="0" err="1">
                <a:latin typeface="MS Reference Sans Serif" pitchFamily="34" charset="0"/>
              </a:rPr>
              <a:t>dan</a:t>
            </a:r>
            <a:r>
              <a:rPr lang="en-US" sz="1300" dirty="0">
                <a:latin typeface="MS Reference Sans Serif" pitchFamily="34" charset="0"/>
              </a:rPr>
              <a:t> </a:t>
            </a:r>
            <a:r>
              <a:rPr lang="en-US" sz="1300" dirty="0" err="1">
                <a:latin typeface="MS Reference Sans Serif" pitchFamily="34" charset="0"/>
              </a:rPr>
              <a:t>mulai</a:t>
            </a:r>
            <a:r>
              <a:rPr lang="en-US" sz="1300" dirty="0">
                <a:latin typeface="MS Reference Sans Serif" pitchFamily="34" charset="0"/>
              </a:rPr>
              <a:t> </a:t>
            </a:r>
            <a:r>
              <a:rPr lang="en-US" sz="1300" dirty="0" err="1">
                <a:latin typeface="MS Reference Sans Serif" pitchFamily="34" charset="0"/>
              </a:rPr>
              <a:t>menghancurkan</a:t>
            </a:r>
            <a:r>
              <a:rPr lang="en-US" sz="1300" dirty="0">
                <a:latin typeface="MS Reference Sans Serif" pitchFamily="34" charset="0"/>
              </a:rPr>
              <a:t> </a:t>
            </a:r>
            <a:r>
              <a:rPr lang="en-US" sz="1300" dirty="0" err="1">
                <a:latin typeface="MS Reference Sans Serif" pitchFamily="34" charset="0"/>
              </a:rPr>
              <a:t>struktur</a:t>
            </a:r>
            <a:r>
              <a:rPr lang="en-US" sz="1300" dirty="0">
                <a:latin typeface="MS Reference Sans Serif" pitchFamily="34" charset="0"/>
              </a:rPr>
              <a:t> </a:t>
            </a:r>
            <a:r>
              <a:rPr lang="en-US" sz="1300" dirty="0" err="1">
                <a:latin typeface="MS Reference Sans Serif" pitchFamily="34" charset="0"/>
              </a:rPr>
              <a:t>perekonomian</a:t>
            </a:r>
            <a:r>
              <a:rPr lang="en-US" sz="1300" dirty="0">
                <a:latin typeface="MS Reference Sans Serif" pitchFamily="34" charset="0"/>
              </a:rPr>
              <a:t> yang </a:t>
            </a:r>
            <a:r>
              <a:rPr lang="en-US" sz="1300" dirty="0" err="1">
                <a:latin typeface="MS Reference Sans Serif" pitchFamily="34" charset="0"/>
              </a:rPr>
              <a:t>sempat</a:t>
            </a:r>
            <a:r>
              <a:rPr lang="en-US" sz="1300" dirty="0">
                <a:latin typeface="MS Reference Sans Serif" pitchFamily="34" charset="0"/>
              </a:rPr>
              <a:t> </a:t>
            </a:r>
            <a:r>
              <a:rPr lang="en-US" sz="1300" dirty="0" err="1">
                <a:latin typeface="MS Reference Sans Serif" pitchFamily="34" charset="0"/>
              </a:rPr>
              <a:t>dibangun</a:t>
            </a:r>
            <a:r>
              <a:rPr lang="en-US" sz="1300" dirty="0">
                <a:latin typeface="MS Reference Sans Serif" pitchFamily="34" charset="0"/>
              </a:rPr>
              <a:t> </a:t>
            </a:r>
            <a:r>
              <a:rPr lang="en-US" sz="1300" dirty="0" err="1">
                <a:latin typeface="MS Reference Sans Serif" pitchFamily="34" charset="0"/>
              </a:rPr>
              <a:t>oleh</a:t>
            </a:r>
            <a:r>
              <a:rPr lang="en-US" sz="1300" dirty="0">
                <a:latin typeface="MS Reference Sans Serif" pitchFamily="34" charset="0"/>
              </a:rPr>
              <a:t> </a:t>
            </a:r>
            <a:r>
              <a:rPr lang="en-US" sz="1300" dirty="0" err="1">
                <a:latin typeface="MS Reference Sans Serif" pitchFamily="34" charset="0"/>
              </a:rPr>
              <a:t>pemerintah</a:t>
            </a:r>
            <a:r>
              <a:rPr lang="en-US" sz="1300" dirty="0">
                <a:latin typeface="MS Reference Sans Serif" pitchFamily="34" charset="0"/>
              </a:rPr>
              <a:t> </a:t>
            </a:r>
            <a:r>
              <a:rPr lang="en-US" sz="1300" dirty="0" err="1">
                <a:latin typeface="MS Reference Sans Serif" pitchFamily="34" charset="0"/>
              </a:rPr>
              <a:t>Hindia</a:t>
            </a:r>
            <a:r>
              <a:rPr lang="en-US" sz="1300" dirty="0">
                <a:latin typeface="MS Reference Sans Serif" pitchFamily="34" charset="0"/>
              </a:rPr>
              <a:t> </a:t>
            </a:r>
            <a:r>
              <a:rPr lang="en-US" sz="1300" dirty="0" err="1">
                <a:latin typeface="MS Reference Sans Serif" pitchFamily="34" charset="0"/>
              </a:rPr>
              <a:t>Belanda</a:t>
            </a:r>
            <a:r>
              <a:rPr lang="en-US" sz="1300" dirty="0">
                <a:latin typeface="MS Reference Sans Serif" pitchFamily="34" charset="0"/>
              </a:rPr>
              <a:t> </a:t>
            </a:r>
            <a:r>
              <a:rPr lang="en-US" sz="1300" dirty="0" err="1">
                <a:latin typeface="MS Reference Sans Serif" pitchFamily="34" charset="0"/>
              </a:rPr>
              <a:t>terutama</a:t>
            </a:r>
            <a:r>
              <a:rPr lang="en-US" sz="1300" dirty="0">
                <a:latin typeface="MS Reference Sans Serif" pitchFamily="34" charset="0"/>
              </a:rPr>
              <a:t> </a:t>
            </a:r>
            <a:r>
              <a:rPr lang="en-US" sz="1300" dirty="0" err="1">
                <a:latin typeface="MS Reference Sans Serif" pitchFamily="34" charset="0"/>
              </a:rPr>
              <a:t>disektor</a:t>
            </a:r>
            <a:r>
              <a:rPr lang="en-US" sz="1300" dirty="0">
                <a:latin typeface="MS Reference Sans Serif" pitchFamily="34" charset="0"/>
              </a:rPr>
              <a:t> </a:t>
            </a:r>
            <a:r>
              <a:rPr lang="en-US" sz="1300" dirty="0" err="1">
                <a:latin typeface="MS Reference Sans Serif" pitchFamily="34" charset="0"/>
              </a:rPr>
              <a:t>industri</a:t>
            </a:r>
            <a:r>
              <a:rPr lang="en-US" sz="1300" dirty="0">
                <a:latin typeface="MS Reference Sans Serif" pitchFamily="34" charset="0"/>
              </a:rPr>
              <a:t> sub </a:t>
            </a:r>
            <a:r>
              <a:rPr lang="en-US" sz="1300" dirty="0" err="1">
                <a:latin typeface="MS Reference Sans Serif" pitchFamily="34" charset="0"/>
              </a:rPr>
              <a:t>sektor</a:t>
            </a:r>
            <a:r>
              <a:rPr lang="en-US" sz="1300" dirty="0">
                <a:latin typeface="MS Reference Sans Serif" pitchFamily="34" charset="0"/>
              </a:rPr>
              <a:t> </a:t>
            </a:r>
            <a:r>
              <a:rPr lang="en-US" sz="1300" dirty="0" err="1">
                <a:latin typeface="MS Reference Sans Serif" pitchFamily="34" charset="0"/>
              </a:rPr>
              <a:t>manufaktur</a:t>
            </a:r>
            <a:r>
              <a:rPr lang="en-US" sz="1300" dirty="0">
                <a:latin typeface="MS Reference Sans Serif" pitchFamily="34" charset="0"/>
              </a:rPr>
              <a:t>. </a:t>
            </a:r>
            <a:r>
              <a:rPr lang="en-US" sz="1300" dirty="0" err="1">
                <a:latin typeface="MS Reference Sans Serif" pitchFamily="34" charset="0"/>
              </a:rPr>
              <a:t>Pemerintah</a:t>
            </a:r>
            <a:r>
              <a:rPr lang="en-US" sz="1300" dirty="0">
                <a:latin typeface="MS Reference Sans Serif" pitchFamily="34" charset="0"/>
              </a:rPr>
              <a:t> </a:t>
            </a:r>
            <a:r>
              <a:rPr lang="en-US" sz="1300" dirty="0" err="1">
                <a:latin typeface="MS Reference Sans Serif" pitchFamily="34" charset="0"/>
              </a:rPr>
              <a:t>militer</a:t>
            </a:r>
            <a:r>
              <a:rPr lang="en-US" sz="1300" dirty="0">
                <a:latin typeface="MS Reference Sans Serif" pitchFamily="34" charset="0"/>
              </a:rPr>
              <a:t> </a:t>
            </a:r>
            <a:r>
              <a:rPr lang="en-US" sz="1300" dirty="0" err="1">
                <a:latin typeface="MS Reference Sans Serif" pitchFamily="34" charset="0"/>
              </a:rPr>
              <a:t>Jepang</a:t>
            </a:r>
            <a:r>
              <a:rPr lang="en-US" sz="1300" dirty="0">
                <a:latin typeface="MS Reference Sans Serif" pitchFamily="34" charset="0"/>
              </a:rPr>
              <a:t> </a:t>
            </a:r>
            <a:r>
              <a:rPr lang="en-US" sz="1300" dirty="0" err="1">
                <a:latin typeface="MS Reference Sans Serif" pitchFamily="34" charset="0"/>
              </a:rPr>
              <a:t>menerapkan</a:t>
            </a:r>
            <a:r>
              <a:rPr lang="en-US" sz="1300" dirty="0">
                <a:latin typeface="MS Reference Sans Serif" pitchFamily="34" charset="0"/>
              </a:rPr>
              <a:t> </a:t>
            </a:r>
            <a:r>
              <a:rPr lang="en-US" sz="1300" dirty="0" err="1">
                <a:latin typeface="MS Reference Sans Serif" pitchFamily="34" charset="0"/>
              </a:rPr>
              <a:t>suatu</a:t>
            </a:r>
            <a:r>
              <a:rPr lang="en-US" sz="1300" dirty="0">
                <a:latin typeface="MS Reference Sans Serif" pitchFamily="34" charset="0"/>
              </a:rPr>
              <a:t> </a:t>
            </a:r>
            <a:r>
              <a:rPr lang="en-US" sz="1300" dirty="0" err="1">
                <a:latin typeface="MS Reference Sans Serif" pitchFamily="34" charset="0"/>
              </a:rPr>
              <a:t>kebijakan</a:t>
            </a:r>
            <a:r>
              <a:rPr lang="en-US" sz="1300" dirty="0">
                <a:latin typeface="MS Reference Sans Serif" pitchFamily="34" charset="0"/>
              </a:rPr>
              <a:t> </a:t>
            </a:r>
            <a:r>
              <a:rPr lang="en-US" sz="1300" dirty="0" err="1">
                <a:latin typeface="MS Reference Sans Serif" pitchFamily="34" charset="0"/>
              </a:rPr>
              <a:t>pengerahan</a:t>
            </a:r>
            <a:r>
              <a:rPr lang="en-US" sz="1300" dirty="0">
                <a:latin typeface="MS Reference Sans Serif" pitchFamily="34" charset="0"/>
              </a:rPr>
              <a:t> </a:t>
            </a:r>
            <a:r>
              <a:rPr lang="en-US" sz="1300" dirty="0" err="1">
                <a:latin typeface="MS Reference Sans Serif" pitchFamily="34" charset="0"/>
              </a:rPr>
              <a:t>sumber</a:t>
            </a:r>
            <a:r>
              <a:rPr lang="en-US" sz="1300" dirty="0">
                <a:latin typeface="MS Reference Sans Serif" pitchFamily="34" charset="0"/>
              </a:rPr>
              <a:t> </a:t>
            </a:r>
            <a:r>
              <a:rPr lang="en-US" sz="1300" dirty="0" err="1">
                <a:latin typeface="MS Reference Sans Serif" pitchFamily="34" charset="0"/>
              </a:rPr>
              <a:t>daya</a:t>
            </a:r>
            <a:r>
              <a:rPr lang="en-US" sz="1300" dirty="0">
                <a:latin typeface="MS Reference Sans Serif" pitchFamily="34" charset="0"/>
              </a:rPr>
              <a:t> </a:t>
            </a:r>
            <a:r>
              <a:rPr lang="en-US" sz="1300" dirty="0" err="1">
                <a:latin typeface="MS Reference Sans Serif" pitchFamily="34" charset="0"/>
              </a:rPr>
              <a:t>ekonomi</a:t>
            </a:r>
            <a:r>
              <a:rPr lang="en-US" sz="1300" dirty="0">
                <a:latin typeface="MS Reference Sans Serif" pitchFamily="34" charset="0"/>
              </a:rPr>
              <a:t> </a:t>
            </a:r>
            <a:r>
              <a:rPr lang="en-US" sz="1300" dirty="0" err="1">
                <a:latin typeface="MS Reference Sans Serif" pitchFamily="34" charset="0"/>
              </a:rPr>
              <a:t>mendukung</a:t>
            </a:r>
            <a:r>
              <a:rPr lang="en-US" sz="1300" dirty="0">
                <a:latin typeface="MS Reference Sans Serif" pitchFamily="34" charset="0"/>
              </a:rPr>
              <a:t> </a:t>
            </a:r>
            <a:r>
              <a:rPr lang="en-US" sz="1300" dirty="0" err="1">
                <a:latin typeface="MS Reference Sans Serif" pitchFamily="34" charset="0"/>
              </a:rPr>
              <a:t>gerak</a:t>
            </a:r>
            <a:r>
              <a:rPr lang="en-US" sz="1300" dirty="0">
                <a:latin typeface="MS Reference Sans Serif" pitchFamily="34" charset="0"/>
              </a:rPr>
              <a:t> </a:t>
            </a:r>
            <a:r>
              <a:rPr lang="en-US" sz="1300" dirty="0" err="1">
                <a:latin typeface="MS Reference Sans Serif" pitchFamily="34" charset="0"/>
              </a:rPr>
              <a:t>maju</a:t>
            </a:r>
            <a:r>
              <a:rPr lang="en-US" sz="1300" dirty="0">
                <a:latin typeface="MS Reference Sans Serif" pitchFamily="34" charset="0"/>
              </a:rPr>
              <a:t> </a:t>
            </a:r>
            <a:r>
              <a:rPr lang="en-US" sz="1300" dirty="0" err="1">
                <a:latin typeface="MS Reference Sans Serif" pitchFamily="34" charset="0"/>
              </a:rPr>
              <a:t>pasukan</a:t>
            </a:r>
            <a:r>
              <a:rPr lang="en-US" sz="1300" dirty="0">
                <a:latin typeface="MS Reference Sans Serif" pitchFamily="34" charset="0"/>
              </a:rPr>
              <a:t> </a:t>
            </a:r>
            <a:r>
              <a:rPr lang="en-US" sz="1300" dirty="0" err="1">
                <a:latin typeface="MS Reference Sans Serif" pitchFamily="34" charset="0"/>
              </a:rPr>
              <a:t>Jepang</a:t>
            </a:r>
            <a:r>
              <a:rPr lang="en-US" sz="1300" dirty="0">
                <a:latin typeface="MS Reference Sans Serif" pitchFamily="34" charset="0"/>
              </a:rPr>
              <a:t> </a:t>
            </a:r>
            <a:r>
              <a:rPr lang="en-US" sz="1300" dirty="0" err="1">
                <a:latin typeface="MS Reference Sans Serif" pitchFamily="34" charset="0"/>
              </a:rPr>
              <a:t>dalam</a:t>
            </a:r>
            <a:r>
              <a:rPr lang="en-US" sz="1300" dirty="0">
                <a:latin typeface="MS Reference Sans Serif" pitchFamily="34" charset="0"/>
              </a:rPr>
              <a:t> </a:t>
            </a:r>
            <a:r>
              <a:rPr lang="en-US" sz="1300" dirty="0" err="1">
                <a:latin typeface="MS Reference Sans Serif" pitchFamily="34" charset="0"/>
              </a:rPr>
              <a:t>perang</a:t>
            </a:r>
            <a:r>
              <a:rPr lang="en-US" sz="1300" dirty="0">
                <a:latin typeface="MS Reference Sans Serif" pitchFamily="34" charset="0"/>
              </a:rPr>
              <a:t> </a:t>
            </a:r>
            <a:r>
              <a:rPr lang="en-US" sz="1300" dirty="0" err="1">
                <a:latin typeface="MS Reference Sans Serif" pitchFamily="34" charset="0"/>
              </a:rPr>
              <a:t>Pasifik</a:t>
            </a:r>
            <a:r>
              <a:rPr lang="en-US" sz="1300" dirty="0">
                <a:latin typeface="MS Reference Sans Serif" pitchFamily="34" charset="0"/>
              </a:rPr>
              <a:t>. </a:t>
            </a:r>
          </a:p>
          <a:p>
            <a:pPr algn="l">
              <a:buFont typeface="Arial" pitchFamily="34" charset="0"/>
              <a:buChar char="•"/>
            </a:pPr>
            <a:endParaRPr lang="en-US" sz="1300" dirty="0">
              <a:latin typeface="MS Reference Sans Serif" pitchFamily="34" charset="0"/>
            </a:endParaRPr>
          </a:p>
          <a:p>
            <a:pPr algn="l">
              <a:buFont typeface="Arial" pitchFamily="34" charset="0"/>
              <a:buChar char="•"/>
            </a:pPr>
            <a:r>
              <a:rPr lang="en-US" sz="1300" dirty="0" err="1">
                <a:latin typeface="MS Reference Sans Serif" pitchFamily="34" charset="0"/>
              </a:rPr>
              <a:t>Akibatnya</a:t>
            </a:r>
            <a:r>
              <a:rPr lang="en-US" sz="1300" dirty="0">
                <a:latin typeface="MS Reference Sans Serif" pitchFamily="34" charset="0"/>
              </a:rPr>
              <a:t>, </a:t>
            </a:r>
            <a:r>
              <a:rPr lang="en-US" sz="1300" dirty="0" err="1">
                <a:latin typeface="MS Reference Sans Serif" pitchFamily="34" charset="0"/>
              </a:rPr>
              <a:t>terjadi</a:t>
            </a:r>
            <a:r>
              <a:rPr lang="en-US" sz="1300" dirty="0">
                <a:latin typeface="MS Reference Sans Serif" pitchFamily="34" charset="0"/>
              </a:rPr>
              <a:t> </a:t>
            </a:r>
            <a:r>
              <a:rPr lang="en-US" sz="1300" dirty="0" err="1">
                <a:latin typeface="MS Reference Sans Serif" pitchFamily="34" charset="0"/>
              </a:rPr>
              <a:t>perombakan</a:t>
            </a:r>
            <a:r>
              <a:rPr lang="en-US" sz="1300" dirty="0">
                <a:latin typeface="MS Reference Sans Serif" pitchFamily="34" charset="0"/>
              </a:rPr>
              <a:t> </a:t>
            </a:r>
            <a:r>
              <a:rPr lang="en-US" sz="1300" dirty="0" err="1">
                <a:latin typeface="MS Reference Sans Serif" pitchFamily="34" charset="0"/>
              </a:rPr>
              <a:t>besar-besaran</a:t>
            </a:r>
            <a:r>
              <a:rPr lang="en-US" sz="1300" dirty="0">
                <a:latin typeface="MS Reference Sans Serif" pitchFamily="34" charset="0"/>
              </a:rPr>
              <a:t> </a:t>
            </a:r>
            <a:r>
              <a:rPr lang="en-US" sz="1300" dirty="0" err="1">
                <a:latin typeface="MS Reference Sans Serif" pitchFamily="34" charset="0"/>
              </a:rPr>
              <a:t>dalam</a:t>
            </a:r>
            <a:r>
              <a:rPr lang="en-US" sz="1300" dirty="0">
                <a:latin typeface="MS Reference Sans Serif" pitchFamily="34" charset="0"/>
              </a:rPr>
              <a:t> </a:t>
            </a:r>
            <a:r>
              <a:rPr lang="en-US" sz="1300" dirty="0" err="1">
                <a:latin typeface="MS Reference Sans Serif" pitchFamily="34" charset="0"/>
              </a:rPr>
              <a:t>struktur</a:t>
            </a:r>
            <a:r>
              <a:rPr lang="en-US" sz="1300" dirty="0">
                <a:latin typeface="MS Reference Sans Serif" pitchFamily="34" charset="0"/>
              </a:rPr>
              <a:t> </a:t>
            </a:r>
            <a:r>
              <a:rPr lang="en-US" sz="1300" dirty="0" err="1">
                <a:latin typeface="MS Reference Sans Serif" pitchFamily="34" charset="0"/>
              </a:rPr>
              <a:t>ekonomi</a:t>
            </a:r>
            <a:r>
              <a:rPr lang="en-US" sz="1300" dirty="0">
                <a:latin typeface="MS Reference Sans Serif" pitchFamily="34" charset="0"/>
              </a:rPr>
              <a:t> </a:t>
            </a:r>
            <a:r>
              <a:rPr lang="en-US" sz="1300" dirty="0" err="1">
                <a:latin typeface="MS Reference Sans Serif" pitchFamily="34" charset="0"/>
              </a:rPr>
              <a:t>masyarakat</a:t>
            </a:r>
            <a:r>
              <a:rPr lang="en-US" sz="1300" dirty="0">
                <a:latin typeface="MS Reference Sans Serif" pitchFamily="34" charset="0"/>
              </a:rPr>
              <a:t>. </a:t>
            </a:r>
            <a:r>
              <a:rPr lang="en-US" sz="1300" dirty="0" err="1">
                <a:latin typeface="MS Reference Sans Serif" pitchFamily="34" charset="0"/>
              </a:rPr>
              <a:t>Kesejahteraan</a:t>
            </a:r>
            <a:r>
              <a:rPr lang="en-US" sz="1300" dirty="0">
                <a:latin typeface="MS Reference Sans Serif" pitchFamily="34" charset="0"/>
              </a:rPr>
              <a:t> </a:t>
            </a:r>
            <a:r>
              <a:rPr lang="en-US" sz="1300" dirty="0" err="1">
                <a:latin typeface="MS Reference Sans Serif" pitchFamily="34" charset="0"/>
              </a:rPr>
              <a:t>rakyat</a:t>
            </a:r>
            <a:r>
              <a:rPr lang="en-US" sz="1300" dirty="0">
                <a:latin typeface="MS Reference Sans Serif" pitchFamily="34" charset="0"/>
              </a:rPr>
              <a:t> </a:t>
            </a:r>
            <a:r>
              <a:rPr lang="en-US" sz="1300" dirty="0" err="1">
                <a:latin typeface="MS Reference Sans Serif" pitchFamily="34" charset="0"/>
              </a:rPr>
              <a:t>merosot</a:t>
            </a:r>
            <a:r>
              <a:rPr lang="en-US" sz="1300" dirty="0">
                <a:latin typeface="MS Reference Sans Serif" pitchFamily="34" charset="0"/>
              </a:rPr>
              <a:t> </a:t>
            </a:r>
            <a:r>
              <a:rPr lang="en-US" sz="1300" dirty="0" err="1">
                <a:latin typeface="MS Reference Sans Serif" pitchFamily="34" charset="0"/>
              </a:rPr>
              <a:t>tajam</a:t>
            </a:r>
            <a:r>
              <a:rPr lang="en-US" sz="1300" dirty="0">
                <a:latin typeface="MS Reference Sans Serif" pitchFamily="34" charset="0"/>
              </a:rPr>
              <a:t> </a:t>
            </a:r>
            <a:r>
              <a:rPr lang="en-US" sz="1300" dirty="0" err="1">
                <a:latin typeface="MS Reference Sans Serif" pitchFamily="34" charset="0"/>
              </a:rPr>
              <a:t>dan</a:t>
            </a:r>
            <a:r>
              <a:rPr lang="en-US" sz="1300" dirty="0">
                <a:latin typeface="MS Reference Sans Serif" pitchFamily="34" charset="0"/>
              </a:rPr>
              <a:t> </a:t>
            </a:r>
            <a:r>
              <a:rPr lang="en-US" sz="1300" dirty="0" err="1">
                <a:latin typeface="MS Reference Sans Serif" pitchFamily="34" charset="0"/>
              </a:rPr>
              <a:t>terjadi</a:t>
            </a:r>
            <a:r>
              <a:rPr lang="en-US" sz="1300" dirty="0">
                <a:latin typeface="MS Reference Sans Serif" pitchFamily="34" charset="0"/>
              </a:rPr>
              <a:t> </a:t>
            </a:r>
            <a:r>
              <a:rPr lang="en-US" sz="1300" dirty="0" err="1">
                <a:latin typeface="MS Reference Sans Serif" pitchFamily="34" charset="0"/>
              </a:rPr>
              <a:t>bencana</a:t>
            </a:r>
            <a:r>
              <a:rPr lang="en-US" sz="1300" dirty="0">
                <a:latin typeface="MS Reference Sans Serif" pitchFamily="34" charset="0"/>
              </a:rPr>
              <a:t> </a:t>
            </a:r>
            <a:r>
              <a:rPr lang="en-US" sz="1300" dirty="0" err="1">
                <a:latin typeface="MS Reference Sans Serif" pitchFamily="34" charset="0"/>
              </a:rPr>
              <a:t>kekurangan</a:t>
            </a:r>
            <a:r>
              <a:rPr lang="en-US" sz="1300" dirty="0">
                <a:latin typeface="MS Reference Sans Serif" pitchFamily="34" charset="0"/>
              </a:rPr>
              <a:t> </a:t>
            </a:r>
            <a:r>
              <a:rPr lang="en-US" sz="1300" dirty="0" err="1">
                <a:latin typeface="MS Reference Sans Serif" pitchFamily="34" charset="0"/>
              </a:rPr>
              <a:t>pangan</a:t>
            </a:r>
            <a:r>
              <a:rPr lang="en-US" sz="1300" dirty="0">
                <a:latin typeface="MS Reference Sans Serif" pitchFamily="34" charset="0"/>
              </a:rPr>
              <a:t>, </a:t>
            </a:r>
            <a:r>
              <a:rPr lang="en-US" sz="1300" dirty="0" err="1">
                <a:latin typeface="MS Reference Sans Serif" pitchFamily="34" charset="0"/>
              </a:rPr>
              <a:t>karena</a:t>
            </a:r>
            <a:r>
              <a:rPr lang="en-US" sz="1300" dirty="0">
                <a:latin typeface="MS Reference Sans Serif" pitchFamily="34" charset="0"/>
              </a:rPr>
              <a:t> </a:t>
            </a:r>
            <a:r>
              <a:rPr lang="en-US" sz="1300" dirty="0" err="1">
                <a:latin typeface="MS Reference Sans Serif" pitchFamily="34" charset="0"/>
              </a:rPr>
              <a:t>produksi</a:t>
            </a:r>
            <a:r>
              <a:rPr lang="en-US" sz="1300" dirty="0">
                <a:latin typeface="MS Reference Sans Serif" pitchFamily="34" charset="0"/>
              </a:rPr>
              <a:t> </a:t>
            </a:r>
            <a:r>
              <a:rPr lang="en-US" sz="1300" dirty="0" err="1">
                <a:latin typeface="MS Reference Sans Serif" pitchFamily="34" charset="0"/>
              </a:rPr>
              <a:t>bahan</a:t>
            </a:r>
            <a:r>
              <a:rPr lang="en-US" sz="1300" dirty="0">
                <a:latin typeface="MS Reference Sans Serif" pitchFamily="34" charset="0"/>
              </a:rPr>
              <a:t> </a:t>
            </a:r>
            <a:r>
              <a:rPr lang="en-US" sz="1300" dirty="0" err="1">
                <a:latin typeface="MS Reference Sans Serif" pitchFamily="34" charset="0"/>
              </a:rPr>
              <a:t>makanan</a:t>
            </a:r>
            <a:r>
              <a:rPr lang="en-US" sz="1300" dirty="0">
                <a:latin typeface="MS Reference Sans Serif" pitchFamily="34" charset="0"/>
              </a:rPr>
              <a:t> </a:t>
            </a:r>
            <a:r>
              <a:rPr lang="en-US" sz="1300" dirty="0" err="1">
                <a:latin typeface="MS Reference Sans Serif" pitchFamily="34" charset="0"/>
              </a:rPr>
              <a:t>untuk</a:t>
            </a:r>
            <a:r>
              <a:rPr lang="en-US" sz="1300" dirty="0">
                <a:latin typeface="MS Reference Sans Serif" pitchFamily="34" charset="0"/>
              </a:rPr>
              <a:t> </a:t>
            </a:r>
            <a:r>
              <a:rPr lang="en-US" sz="1300" dirty="0" err="1">
                <a:latin typeface="MS Reference Sans Serif" pitchFamily="34" charset="0"/>
              </a:rPr>
              <a:t>memasok</a:t>
            </a:r>
            <a:r>
              <a:rPr lang="en-US" sz="1300" dirty="0">
                <a:latin typeface="MS Reference Sans Serif" pitchFamily="34" charset="0"/>
              </a:rPr>
              <a:t> </a:t>
            </a:r>
            <a:r>
              <a:rPr lang="en-US" sz="1300" dirty="0" err="1">
                <a:latin typeface="MS Reference Sans Serif" pitchFamily="34" charset="0"/>
              </a:rPr>
              <a:t>pasukan</a:t>
            </a:r>
            <a:r>
              <a:rPr lang="en-US" sz="1300" dirty="0">
                <a:latin typeface="MS Reference Sans Serif" pitchFamily="34" charset="0"/>
              </a:rPr>
              <a:t> </a:t>
            </a:r>
            <a:r>
              <a:rPr lang="en-US" sz="1300" dirty="0" err="1">
                <a:latin typeface="MS Reference Sans Serif" pitchFamily="34" charset="0"/>
              </a:rPr>
              <a:t>militer</a:t>
            </a:r>
            <a:r>
              <a:rPr lang="en-US" sz="1300" dirty="0">
                <a:latin typeface="MS Reference Sans Serif" pitchFamily="34" charset="0"/>
              </a:rPr>
              <a:t> </a:t>
            </a:r>
            <a:r>
              <a:rPr lang="en-US" sz="1300" dirty="0" err="1">
                <a:latin typeface="MS Reference Sans Serif" pitchFamily="34" charset="0"/>
              </a:rPr>
              <a:t>dan</a:t>
            </a:r>
            <a:r>
              <a:rPr lang="en-US" sz="1300" dirty="0">
                <a:latin typeface="MS Reference Sans Serif" pitchFamily="34" charset="0"/>
              </a:rPr>
              <a:t> </a:t>
            </a:r>
            <a:r>
              <a:rPr lang="en-US" sz="1300" dirty="0" err="1">
                <a:latin typeface="MS Reference Sans Serif" pitchFamily="34" charset="0"/>
              </a:rPr>
              <a:t>produksi</a:t>
            </a:r>
            <a:r>
              <a:rPr lang="en-US" sz="1300" dirty="0">
                <a:latin typeface="MS Reference Sans Serif" pitchFamily="34" charset="0"/>
              </a:rPr>
              <a:t> </a:t>
            </a:r>
            <a:r>
              <a:rPr lang="en-US" sz="1300" dirty="0" err="1">
                <a:latin typeface="MS Reference Sans Serif" pitchFamily="34" charset="0"/>
              </a:rPr>
              <a:t>minyak</a:t>
            </a:r>
            <a:r>
              <a:rPr lang="en-US" sz="1300" dirty="0">
                <a:latin typeface="MS Reference Sans Serif" pitchFamily="34" charset="0"/>
              </a:rPr>
              <a:t> </a:t>
            </a:r>
            <a:r>
              <a:rPr lang="en-US" sz="1300" dirty="0" err="1">
                <a:latin typeface="MS Reference Sans Serif" pitchFamily="34" charset="0"/>
              </a:rPr>
              <a:t>jarak</a:t>
            </a:r>
            <a:r>
              <a:rPr lang="en-US" sz="1300" dirty="0">
                <a:latin typeface="MS Reference Sans Serif" pitchFamily="34" charset="0"/>
              </a:rPr>
              <a:t> </a:t>
            </a:r>
            <a:r>
              <a:rPr lang="en-US" sz="1300" dirty="0" err="1">
                <a:latin typeface="MS Reference Sans Serif" pitchFamily="34" charset="0"/>
              </a:rPr>
              <a:t>untuk</a:t>
            </a:r>
            <a:r>
              <a:rPr lang="en-US" sz="1300" dirty="0">
                <a:latin typeface="MS Reference Sans Serif" pitchFamily="34" charset="0"/>
              </a:rPr>
              <a:t> </a:t>
            </a:r>
            <a:r>
              <a:rPr lang="en-US" sz="1300" dirty="0" err="1">
                <a:latin typeface="MS Reference Sans Serif" pitchFamily="34" charset="0"/>
              </a:rPr>
              <a:t>pelumas</a:t>
            </a:r>
            <a:r>
              <a:rPr lang="en-US" sz="1300" dirty="0">
                <a:latin typeface="MS Reference Sans Serif" pitchFamily="34" charset="0"/>
              </a:rPr>
              <a:t> </a:t>
            </a:r>
            <a:r>
              <a:rPr lang="en-US" sz="1300" dirty="0" err="1">
                <a:latin typeface="MS Reference Sans Serif" pitchFamily="34" charset="0"/>
              </a:rPr>
              <a:t>pesawat</a:t>
            </a:r>
            <a:r>
              <a:rPr lang="en-US" sz="1300" dirty="0">
                <a:latin typeface="MS Reference Sans Serif" pitchFamily="34" charset="0"/>
              </a:rPr>
              <a:t> </a:t>
            </a:r>
            <a:r>
              <a:rPr lang="en-US" sz="1300" dirty="0" err="1">
                <a:latin typeface="MS Reference Sans Serif" pitchFamily="34" charset="0"/>
              </a:rPr>
              <a:t>tempur</a:t>
            </a:r>
            <a:r>
              <a:rPr lang="en-US" sz="1300" dirty="0">
                <a:latin typeface="MS Reference Sans Serif" pitchFamily="34" charset="0"/>
              </a:rPr>
              <a:t> </a:t>
            </a:r>
            <a:r>
              <a:rPr lang="en-US" sz="1300" dirty="0" err="1">
                <a:latin typeface="MS Reference Sans Serif" pitchFamily="34" charset="0"/>
              </a:rPr>
              <a:t>menempati</a:t>
            </a:r>
            <a:r>
              <a:rPr lang="en-US" sz="1300" dirty="0">
                <a:latin typeface="MS Reference Sans Serif" pitchFamily="34" charset="0"/>
              </a:rPr>
              <a:t> </a:t>
            </a:r>
            <a:r>
              <a:rPr lang="en-US" sz="1300" dirty="0" err="1">
                <a:latin typeface="MS Reference Sans Serif" pitchFamily="34" charset="0"/>
              </a:rPr>
              <a:t>prioritas</a:t>
            </a:r>
            <a:r>
              <a:rPr lang="en-US" sz="1300" dirty="0">
                <a:latin typeface="MS Reference Sans Serif" pitchFamily="34" charset="0"/>
              </a:rPr>
              <a:t> </a:t>
            </a:r>
            <a:r>
              <a:rPr lang="en-US" sz="1300" dirty="0" err="1">
                <a:latin typeface="MS Reference Sans Serif" pitchFamily="34" charset="0"/>
              </a:rPr>
              <a:t>utama</a:t>
            </a:r>
            <a:r>
              <a:rPr lang="en-US" sz="1300" dirty="0">
                <a:latin typeface="MS Reference Sans Serif" pitchFamily="34" charset="0"/>
              </a:rPr>
              <a:t>. </a:t>
            </a:r>
            <a:r>
              <a:rPr lang="en-US" sz="1300" dirty="0" err="1">
                <a:latin typeface="MS Reference Sans Serif" pitchFamily="34" charset="0"/>
              </a:rPr>
              <a:t>Impor</a:t>
            </a:r>
            <a:r>
              <a:rPr lang="en-US" sz="1300" dirty="0">
                <a:latin typeface="MS Reference Sans Serif" pitchFamily="34" charset="0"/>
              </a:rPr>
              <a:t> </a:t>
            </a:r>
            <a:r>
              <a:rPr lang="en-US" sz="1300" dirty="0" err="1">
                <a:latin typeface="MS Reference Sans Serif" pitchFamily="34" charset="0"/>
              </a:rPr>
              <a:t>dan</a:t>
            </a:r>
            <a:r>
              <a:rPr lang="en-US" sz="1300" dirty="0">
                <a:latin typeface="MS Reference Sans Serif" pitchFamily="34" charset="0"/>
              </a:rPr>
              <a:t> </a:t>
            </a:r>
            <a:r>
              <a:rPr lang="en-US" sz="1300" dirty="0" err="1">
                <a:latin typeface="MS Reference Sans Serif" pitchFamily="34" charset="0"/>
              </a:rPr>
              <a:t>ekspor</a:t>
            </a:r>
            <a:r>
              <a:rPr lang="en-US" sz="1300" dirty="0">
                <a:latin typeface="MS Reference Sans Serif" pitchFamily="34" charset="0"/>
              </a:rPr>
              <a:t> </a:t>
            </a:r>
            <a:r>
              <a:rPr lang="en-US" sz="1300" dirty="0" err="1">
                <a:latin typeface="MS Reference Sans Serif" pitchFamily="34" charset="0"/>
              </a:rPr>
              <a:t>macet</a:t>
            </a:r>
            <a:r>
              <a:rPr lang="en-US" sz="1300" dirty="0">
                <a:latin typeface="MS Reference Sans Serif" pitchFamily="34" charset="0"/>
              </a:rPr>
              <a:t>, </a:t>
            </a:r>
            <a:r>
              <a:rPr lang="en-US" sz="1300" dirty="0" err="1">
                <a:latin typeface="MS Reference Sans Serif" pitchFamily="34" charset="0"/>
              </a:rPr>
              <a:t>sehingga</a:t>
            </a:r>
            <a:r>
              <a:rPr lang="en-US" sz="1300" dirty="0">
                <a:latin typeface="MS Reference Sans Serif" pitchFamily="34" charset="0"/>
              </a:rPr>
              <a:t> </a:t>
            </a:r>
            <a:r>
              <a:rPr lang="en-US" sz="1300" dirty="0" err="1">
                <a:latin typeface="MS Reference Sans Serif" pitchFamily="34" charset="0"/>
              </a:rPr>
              <a:t>terjadi</a:t>
            </a:r>
            <a:r>
              <a:rPr lang="en-US" sz="1300" dirty="0">
                <a:latin typeface="MS Reference Sans Serif" pitchFamily="34" charset="0"/>
              </a:rPr>
              <a:t> </a:t>
            </a:r>
            <a:r>
              <a:rPr lang="en-US" sz="1300" dirty="0" err="1">
                <a:latin typeface="MS Reference Sans Serif" pitchFamily="34" charset="0"/>
              </a:rPr>
              <a:t>kelangkaan</a:t>
            </a:r>
            <a:r>
              <a:rPr lang="en-US" sz="1300" dirty="0">
                <a:latin typeface="MS Reference Sans Serif" pitchFamily="34" charset="0"/>
              </a:rPr>
              <a:t> </a:t>
            </a:r>
            <a:r>
              <a:rPr lang="en-US" sz="1300" dirty="0" err="1">
                <a:latin typeface="MS Reference Sans Serif" pitchFamily="34" charset="0"/>
              </a:rPr>
              <a:t>tekstil</a:t>
            </a:r>
            <a:r>
              <a:rPr lang="en-US" sz="1300" dirty="0">
                <a:latin typeface="MS Reference Sans Serif" pitchFamily="34" charset="0"/>
              </a:rPr>
              <a:t> yang </a:t>
            </a:r>
            <a:r>
              <a:rPr lang="en-US" sz="1300" dirty="0" err="1">
                <a:latin typeface="MS Reference Sans Serif" pitchFamily="34" charset="0"/>
              </a:rPr>
              <a:t>sebelumnya</a:t>
            </a:r>
            <a:r>
              <a:rPr lang="en-US" sz="1300" dirty="0">
                <a:latin typeface="MS Reference Sans Serif" pitchFamily="34" charset="0"/>
              </a:rPr>
              <a:t> </a:t>
            </a:r>
            <a:r>
              <a:rPr lang="en-US" sz="1300" dirty="0" err="1">
                <a:latin typeface="MS Reference Sans Serif" pitchFamily="34" charset="0"/>
              </a:rPr>
              <a:t>didapat</a:t>
            </a:r>
            <a:r>
              <a:rPr lang="en-US" sz="1300" dirty="0">
                <a:latin typeface="MS Reference Sans Serif" pitchFamily="34" charset="0"/>
              </a:rPr>
              <a:t> </a:t>
            </a:r>
            <a:r>
              <a:rPr lang="en-US" sz="1300" dirty="0" err="1">
                <a:latin typeface="MS Reference Sans Serif" pitchFamily="34" charset="0"/>
              </a:rPr>
              <a:t>dengan</a:t>
            </a:r>
            <a:r>
              <a:rPr lang="en-US" sz="1300" dirty="0">
                <a:latin typeface="MS Reference Sans Serif" pitchFamily="34" charset="0"/>
              </a:rPr>
              <a:t> </a:t>
            </a:r>
            <a:r>
              <a:rPr lang="en-US" sz="1300" dirty="0" err="1">
                <a:latin typeface="MS Reference Sans Serif" pitchFamily="34" charset="0"/>
              </a:rPr>
              <a:t>jalan</a:t>
            </a:r>
            <a:r>
              <a:rPr lang="en-US" sz="1300" dirty="0">
                <a:latin typeface="MS Reference Sans Serif" pitchFamily="34" charset="0"/>
              </a:rPr>
              <a:t> </a:t>
            </a:r>
            <a:r>
              <a:rPr lang="en-US" sz="1300" dirty="0" err="1">
                <a:latin typeface="MS Reference Sans Serif" pitchFamily="34" charset="0"/>
              </a:rPr>
              <a:t>impor</a:t>
            </a:r>
            <a:r>
              <a:rPr lang="en-US" sz="1300" dirty="0">
                <a:latin typeface="MS Reference Sans Serif" pitchFamily="34" charset="0"/>
              </a:rPr>
              <a:t>.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7"/>
        <p:cNvGrpSpPr/>
        <p:nvPr/>
      </p:nvGrpSpPr>
      <p:grpSpPr>
        <a:xfrm>
          <a:off x="0" y="0"/>
          <a:ext cx="0" cy="0"/>
          <a:chOff x="0" y="0"/>
          <a:chExt cx="0" cy="0"/>
        </a:xfrm>
      </p:grpSpPr>
      <p:sp>
        <p:nvSpPr>
          <p:cNvPr id="1732" name="Google Shape;1732;p56"/>
          <p:cNvSpPr txBox="1">
            <a:spLocks noGrp="1"/>
          </p:cNvSpPr>
          <p:nvPr>
            <p:ph type="title"/>
          </p:nvPr>
        </p:nvSpPr>
        <p:spPr>
          <a:xfrm>
            <a:off x="5867400" y="1885950"/>
            <a:ext cx="1828800" cy="496500"/>
          </a:xfrm>
          <a:prstGeom prst="rect">
            <a:avLst/>
          </a:prstGeom>
        </p:spPr>
        <p:txBody>
          <a:bodyPr spcFirstLastPara="1" wrap="square" lIns="91425" tIns="91425" rIns="91425" bIns="91425" anchor="t" anchorCtr="0">
            <a:noAutofit/>
          </a:bodyPr>
          <a:lstStyle/>
          <a:p>
            <a:pPr marL="514350" lvl="0" indent="-514350" algn="ctr" rtl="0">
              <a:spcBef>
                <a:spcPts val="0"/>
              </a:spcBef>
              <a:spcAft>
                <a:spcPts val="0"/>
              </a:spcAft>
            </a:pPr>
            <a:r>
              <a:rPr lang="en-US" sz="1600" dirty="0"/>
              <a:t>c.	</a:t>
            </a:r>
            <a:r>
              <a:rPr lang="en-US" sz="1600" dirty="0" err="1"/>
              <a:t>Masa</a:t>
            </a:r>
            <a:r>
              <a:rPr lang="en-US" sz="1600" dirty="0"/>
              <a:t> </a:t>
            </a:r>
            <a:r>
              <a:rPr lang="en-US" sz="1600" dirty="0" err="1"/>
              <a:t>Orde</a:t>
            </a:r>
            <a:r>
              <a:rPr lang="en-US" sz="1600" dirty="0"/>
              <a:t> </a:t>
            </a:r>
            <a:r>
              <a:rPr lang="en-US" sz="1600" dirty="0" err="1"/>
              <a:t>Baru</a:t>
            </a:r>
            <a:endParaRPr sz="1600"/>
          </a:p>
          <a:p>
            <a:pPr marL="0" lvl="0" indent="0" algn="ctr" rtl="0">
              <a:spcBef>
                <a:spcPts val="0"/>
              </a:spcBef>
              <a:spcAft>
                <a:spcPts val="0"/>
              </a:spcAft>
              <a:buNone/>
            </a:pPr>
            <a:endParaRPr/>
          </a:p>
        </p:txBody>
      </p:sp>
      <p:sp>
        <p:nvSpPr>
          <p:cNvPr id="1739" name="Google Shape;1739;p56"/>
          <p:cNvSpPr txBox="1">
            <a:spLocks noGrp="1"/>
          </p:cNvSpPr>
          <p:nvPr>
            <p:ph type="title"/>
          </p:nvPr>
        </p:nvSpPr>
        <p:spPr>
          <a:xfrm>
            <a:off x="3657600" y="1885950"/>
            <a:ext cx="1828800" cy="91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t>b.    </a:t>
            </a:r>
            <a:r>
              <a:rPr lang="en-US" sz="1600" dirty="0" err="1"/>
              <a:t>Masa</a:t>
            </a:r>
            <a:r>
              <a:rPr lang="en-US" sz="1600" dirty="0"/>
              <a:t> </a:t>
            </a:r>
            <a:r>
              <a:rPr lang="en-US" sz="1600" dirty="0" err="1"/>
              <a:t>Orde</a:t>
            </a:r>
            <a:r>
              <a:rPr lang="en-US" sz="1600" dirty="0"/>
              <a:t> Lama</a:t>
            </a:r>
            <a:endParaRPr sz="1600"/>
          </a:p>
        </p:txBody>
      </p:sp>
      <p:sp>
        <p:nvSpPr>
          <p:cNvPr id="105" name="Google Shape;1739;p56"/>
          <p:cNvSpPr txBox="1">
            <a:spLocks/>
          </p:cNvSpPr>
          <p:nvPr/>
        </p:nvSpPr>
        <p:spPr>
          <a:xfrm>
            <a:off x="1219200" y="1962150"/>
            <a:ext cx="2057400" cy="685800"/>
          </a:xfrm>
          <a:prstGeom prst="rect">
            <a:avLst/>
          </a:prstGeom>
          <a:noFill/>
          <a:ln>
            <a:noFill/>
          </a:ln>
        </p:spPr>
        <p:txBody>
          <a:bodyPr spcFirstLastPara="1" wrap="square" lIns="91425" tIns="91425" rIns="91425" bIns="91425" anchor="t" anchorCtr="0">
            <a:noAutofit/>
          </a:bodyPr>
          <a:lstStyle/>
          <a:p>
            <a:pPr marL="514350" marR="0" lvl="0" indent="-514350" algn="ctr" defTabSz="914400" rtl="0" eaLnBrk="1" fontAlgn="auto" latinLnBrk="0" hangingPunct="1">
              <a:lnSpc>
                <a:spcPct val="100000"/>
              </a:lnSpc>
              <a:spcBef>
                <a:spcPts val="0"/>
              </a:spcBef>
              <a:spcAft>
                <a:spcPts val="0"/>
              </a:spcAft>
              <a:buClr>
                <a:schemeClr val="accent1"/>
              </a:buClr>
              <a:buSzPts val="3000"/>
              <a:tabLst/>
              <a:defRPr/>
            </a:pPr>
            <a:r>
              <a:rPr kumimoji="0" lang="en" sz="1600" b="1" i="0" u="none" strike="noStrike" kern="0" cap="none" spc="0" normalizeH="0" baseline="0" noProof="0" dirty="0">
                <a:ln>
                  <a:noFill/>
                </a:ln>
                <a:solidFill>
                  <a:schemeClr val="accent1"/>
                </a:solidFill>
                <a:effectLst/>
                <a:uLnTx/>
                <a:uFillTx/>
                <a:latin typeface="Montserrat"/>
                <a:ea typeface="Montserrat"/>
                <a:cs typeface="Montserrat"/>
                <a:sym typeface="Montserrat"/>
              </a:rPr>
              <a:t>a.</a:t>
            </a:r>
            <a:r>
              <a:rPr kumimoji="0" lang="en" sz="1200" b="1" i="0" u="none" strike="noStrike" kern="0" cap="none" spc="0" normalizeH="0" baseline="0" noProof="0" dirty="0">
                <a:ln>
                  <a:noFill/>
                </a:ln>
                <a:solidFill>
                  <a:schemeClr val="accent1"/>
                </a:solidFill>
                <a:effectLst/>
                <a:uLnTx/>
                <a:uFillTx/>
                <a:latin typeface="Montserrat"/>
                <a:ea typeface="Montserrat"/>
                <a:cs typeface="Montserrat"/>
                <a:sym typeface="Montserrat"/>
              </a:rPr>
              <a:t>	Masa</a:t>
            </a:r>
            <a:r>
              <a:rPr kumimoji="0" lang="en" sz="1200" b="1" i="0" u="none" strike="noStrike" kern="0" cap="none" spc="0" normalizeH="0" noProof="0" dirty="0">
                <a:ln>
                  <a:noFill/>
                </a:ln>
                <a:solidFill>
                  <a:schemeClr val="accent1"/>
                </a:solidFill>
                <a:effectLst/>
                <a:uLnTx/>
                <a:uFillTx/>
                <a:latin typeface="Montserrat"/>
                <a:ea typeface="Montserrat"/>
                <a:cs typeface="Montserrat"/>
                <a:sym typeface="Montserrat"/>
              </a:rPr>
              <a:t> revolusi</a:t>
            </a:r>
          </a:p>
          <a:p>
            <a:pPr marL="514350" marR="0" lvl="0" indent="-514350" algn="ctr" defTabSz="914400" rtl="0" eaLnBrk="1" fontAlgn="auto" latinLnBrk="0" hangingPunct="1">
              <a:lnSpc>
                <a:spcPct val="100000"/>
              </a:lnSpc>
              <a:spcBef>
                <a:spcPts val="0"/>
              </a:spcBef>
              <a:spcAft>
                <a:spcPts val="0"/>
              </a:spcAft>
              <a:buClr>
                <a:schemeClr val="accent1"/>
              </a:buClr>
              <a:buSzPts val="3000"/>
              <a:tabLst/>
              <a:defRPr/>
            </a:pPr>
            <a:r>
              <a:rPr kumimoji="0" lang="en" sz="1200" b="1" i="0" u="none" strike="noStrike" kern="0" cap="none" spc="0" normalizeH="0" noProof="0" dirty="0">
                <a:ln>
                  <a:noFill/>
                </a:ln>
                <a:solidFill>
                  <a:schemeClr val="accent1"/>
                </a:solidFill>
                <a:effectLst/>
                <a:uLnTx/>
                <a:uFillTx/>
                <a:latin typeface="Montserrat"/>
                <a:ea typeface="Montserrat"/>
                <a:cs typeface="Montserrat"/>
                <a:sym typeface="Montserrat"/>
              </a:rPr>
              <a:t> mempertahankan kemerdekaan</a:t>
            </a:r>
            <a:endParaRPr kumimoji="0" lang="en" sz="1200" b="1" i="0" u="none" strike="noStrike" kern="0" cap="none" spc="0" normalizeH="0" baseline="0" noProof="0" dirty="0">
              <a:ln>
                <a:noFill/>
              </a:ln>
              <a:solidFill>
                <a:schemeClr val="accent1"/>
              </a:solidFill>
              <a:effectLst/>
              <a:uLnTx/>
              <a:uFillTx/>
              <a:latin typeface="Montserrat"/>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
                <a:schemeClr val="accent1"/>
              </a:buClr>
              <a:buSzPts val="3000"/>
              <a:buFont typeface="Montserrat"/>
              <a:buNone/>
              <a:tabLst/>
              <a:defRPr/>
            </a:pPr>
            <a:endParaRPr kumimoji="0" lang="en" sz="3000" b="1" i="0" u="none" strike="noStrike" kern="0" cap="none" spc="0" normalizeH="0" baseline="0" noProof="0" dirty="0">
              <a:ln>
                <a:noFill/>
              </a:ln>
              <a:solidFill>
                <a:schemeClr val="accent1"/>
              </a:solidFill>
              <a:effectLst/>
              <a:uLnTx/>
              <a:uFillTx/>
              <a:latin typeface="Montserrat"/>
              <a:ea typeface="Montserrat"/>
              <a:cs typeface="Montserrat"/>
              <a:sym typeface="Montserrat"/>
            </a:endParaRPr>
          </a:p>
        </p:txBody>
      </p:sp>
      <p:sp>
        <p:nvSpPr>
          <p:cNvPr id="106" name="Title 105"/>
          <p:cNvSpPr>
            <a:spLocks noGrp="1"/>
          </p:cNvSpPr>
          <p:nvPr>
            <p:ph type="title"/>
          </p:nvPr>
        </p:nvSpPr>
        <p:spPr/>
        <p:txBody>
          <a:bodyPr/>
          <a:lstStyle/>
          <a:p>
            <a:r>
              <a:rPr lang="en-US" dirty="0"/>
              <a:t>3.	</a:t>
            </a:r>
            <a:r>
              <a:rPr lang="en-US" dirty="0" err="1"/>
              <a:t>Masa</a:t>
            </a:r>
            <a:r>
              <a:rPr lang="en-US" dirty="0"/>
              <a:t> </a:t>
            </a:r>
            <a:r>
              <a:rPr lang="en-US" dirty="0" err="1"/>
              <a:t>Pasca</a:t>
            </a:r>
            <a:r>
              <a:rPr lang="en-US" dirty="0"/>
              <a:t> </a:t>
            </a:r>
            <a:r>
              <a:rPr lang="en-US" dirty="0" err="1"/>
              <a:t>Kemeredekaan</a:t>
            </a:r>
            <a:endParaRPr lang="en-US" dirty="0"/>
          </a:p>
        </p:txBody>
      </p:sp>
      <p:grpSp>
        <p:nvGrpSpPr>
          <p:cNvPr id="108" name="Google Shape;1791;p57"/>
          <p:cNvGrpSpPr/>
          <p:nvPr/>
        </p:nvGrpSpPr>
        <p:grpSpPr>
          <a:xfrm>
            <a:off x="1828800" y="2800350"/>
            <a:ext cx="838200" cy="1671065"/>
            <a:chOff x="3570840" y="1166608"/>
            <a:chExt cx="1733013" cy="3316169"/>
          </a:xfrm>
        </p:grpSpPr>
        <p:sp>
          <p:nvSpPr>
            <p:cNvPr id="109" name="Google Shape;1792;p57"/>
            <p:cNvSpPr/>
            <p:nvPr/>
          </p:nvSpPr>
          <p:spPr>
            <a:xfrm>
              <a:off x="3742097" y="4025522"/>
              <a:ext cx="323862" cy="454281"/>
            </a:xfrm>
            <a:custGeom>
              <a:avLst/>
              <a:gdLst/>
              <a:ahLst/>
              <a:cxnLst/>
              <a:rect l="l" t="t" r="r" b="b"/>
              <a:pathLst>
                <a:path w="2612" h="3664" extrusionOk="0">
                  <a:moveTo>
                    <a:pt x="1125" y="1"/>
                  </a:moveTo>
                  <a:lnTo>
                    <a:pt x="1" y="932"/>
                  </a:lnTo>
                  <a:lnTo>
                    <a:pt x="2237" y="3663"/>
                  </a:lnTo>
                  <a:lnTo>
                    <a:pt x="2346" y="3566"/>
                  </a:lnTo>
                  <a:cubicBezTo>
                    <a:pt x="2563" y="3349"/>
                    <a:pt x="2612" y="3010"/>
                    <a:pt x="2479" y="2745"/>
                  </a:cubicBezTo>
                  <a:lnTo>
                    <a:pt x="2152" y="2152"/>
                  </a:lnTo>
                  <a:lnTo>
                    <a:pt x="2056" y="1137"/>
                  </a:lnTo>
                  <a:lnTo>
                    <a:pt x="11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793;p57"/>
            <p:cNvSpPr/>
            <p:nvPr/>
          </p:nvSpPr>
          <p:spPr>
            <a:xfrm>
              <a:off x="3737633" y="4115534"/>
              <a:ext cx="311835" cy="367244"/>
            </a:xfrm>
            <a:custGeom>
              <a:avLst/>
              <a:gdLst/>
              <a:ahLst/>
              <a:cxnLst/>
              <a:rect l="l" t="t" r="r" b="b"/>
              <a:pathLst>
                <a:path w="2515" h="2962" extrusionOk="0">
                  <a:moveTo>
                    <a:pt x="255" y="0"/>
                  </a:moveTo>
                  <a:lnTo>
                    <a:pt x="1" y="206"/>
                  </a:lnTo>
                  <a:lnTo>
                    <a:pt x="2273" y="2961"/>
                  </a:lnTo>
                  <a:lnTo>
                    <a:pt x="2515" y="2768"/>
                  </a:lnTo>
                  <a:lnTo>
                    <a:pt x="2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794;p57"/>
            <p:cNvSpPr/>
            <p:nvPr/>
          </p:nvSpPr>
          <p:spPr>
            <a:xfrm>
              <a:off x="4837650" y="4265307"/>
              <a:ext cx="464715" cy="213006"/>
            </a:xfrm>
            <a:custGeom>
              <a:avLst/>
              <a:gdLst/>
              <a:ahLst/>
              <a:cxnLst/>
              <a:rect l="l" t="t" r="r" b="b"/>
              <a:pathLst>
                <a:path w="3748" h="1718" extrusionOk="0">
                  <a:moveTo>
                    <a:pt x="1451" y="1"/>
                  </a:moveTo>
                  <a:lnTo>
                    <a:pt x="0" y="279"/>
                  </a:lnTo>
                  <a:lnTo>
                    <a:pt x="254" y="1717"/>
                  </a:lnTo>
                  <a:lnTo>
                    <a:pt x="3747" y="1064"/>
                  </a:lnTo>
                  <a:lnTo>
                    <a:pt x="3711" y="931"/>
                  </a:lnTo>
                  <a:cubicBezTo>
                    <a:pt x="3626" y="629"/>
                    <a:pt x="3361" y="424"/>
                    <a:pt x="3046" y="424"/>
                  </a:cubicBezTo>
                  <a:lnTo>
                    <a:pt x="2382" y="412"/>
                  </a:lnTo>
                  <a:lnTo>
                    <a:pt x="14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795;p57"/>
            <p:cNvSpPr/>
            <p:nvPr/>
          </p:nvSpPr>
          <p:spPr>
            <a:xfrm>
              <a:off x="4861580" y="4361271"/>
              <a:ext cx="442272" cy="118530"/>
            </a:xfrm>
            <a:custGeom>
              <a:avLst/>
              <a:gdLst/>
              <a:ahLst/>
              <a:cxnLst/>
              <a:rect l="l" t="t" r="r" b="b"/>
              <a:pathLst>
                <a:path w="3567" h="956" extrusionOk="0">
                  <a:moveTo>
                    <a:pt x="3518" y="0"/>
                  </a:moveTo>
                  <a:lnTo>
                    <a:pt x="1" y="653"/>
                  </a:lnTo>
                  <a:lnTo>
                    <a:pt x="61" y="955"/>
                  </a:lnTo>
                  <a:lnTo>
                    <a:pt x="3566" y="315"/>
                  </a:lnTo>
                  <a:lnTo>
                    <a:pt x="35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796;p57"/>
            <p:cNvSpPr/>
            <p:nvPr/>
          </p:nvSpPr>
          <p:spPr>
            <a:xfrm>
              <a:off x="4797231" y="4072016"/>
              <a:ext cx="220330" cy="227884"/>
            </a:xfrm>
            <a:custGeom>
              <a:avLst/>
              <a:gdLst/>
              <a:ahLst/>
              <a:cxnLst/>
              <a:rect l="l" t="t" r="r" b="b"/>
              <a:pathLst>
                <a:path w="1777" h="1838" extrusionOk="0">
                  <a:moveTo>
                    <a:pt x="1390" y="1"/>
                  </a:moveTo>
                  <a:lnTo>
                    <a:pt x="0" y="266"/>
                  </a:lnTo>
                  <a:lnTo>
                    <a:pt x="326" y="1838"/>
                  </a:lnTo>
                  <a:lnTo>
                    <a:pt x="1777" y="1560"/>
                  </a:lnTo>
                  <a:lnTo>
                    <a:pt x="13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797;p57"/>
            <p:cNvSpPr/>
            <p:nvPr/>
          </p:nvSpPr>
          <p:spPr>
            <a:xfrm>
              <a:off x="3881583" y="3896702"/>
              <a:ext cx="262363" cy="269915"/>
            </a:xfrm>
            <a:custGeom>
              <a:avLst/>
              <a:gdLst/>
              <a:ahLst/>
              <a:cxnLst/>
              <a:rect l="l" t="t" r="r" b="b"/>
              <a:pathLst>
                <a:path w="2116" h="2177" extrusionOk="0">
                  <a:moveTo>
                    <a:pt x="1209" y="0"/>
                  </a:moveTo>
                  <a:lnTo>
                    <a:pt x="0" y="1040"/>
                  </a:lnTo>
                  <a:lnTo>
                    <a:pt x="931" y="2176"/>
                  </a:lnTo>
                  <a:lnTo>
                    <a:pt x="2115" y="1088"/>
                  </a:lnTo>
                  <a:lnTo>
                    <a:pt x="12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798;p57"/>
            <p:cNvSpPr/>
            <p:nvPr/>
          </p:nvSpPr>
          <p:spPr>
            <a:xfrm>
              <a:off x="3937005" y="2997569"/>
              <a:ext cx="707487" cy="1134587"/>
            </a:xfrm>
            <a:custGeom>
              <a:avLst/>
              <a:gdLst/>
              <a:ahLst/>
              <a:cxnLst/>
              <a:rect l="l" t="t" r="r" b="b"/>
              <a:pathLst>
                <a:path w="5706" h="9151" extrusionOk="0">
                  <a:moveTo>
                    <a:pt x="4001" y="0"/>
                  </a:moveTo>
                  <a:lnTo>
                    <a:pt x="3022" y="568"/>
                  </a:lnTo>
                  <a:lnTo>
                    <a:pt x="3445" y="4086"/>
                  </a:lnTo>
                  <a:lnTo>
                    <a:pt x="0" y="7530"/>
                  </a:lnTo>
                  <a:lnTo>
                    <a:pt x="1427" y="9150"/>
                  </a:lnTo>
                  <a:lnTo>
                    <a:pt x="5705" y="5464"/>
                  </a:lnTo>
                  <a:lnTo>
                    <a:pt x="40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799;p57"/>
            <p:cNvSpPr/>
            <p:nvPr/>
          </p:nvSpPr>
          <p:spPr>
            <a:xfrm>
              <a:off x="4269664" y="2870113"/>
              <a:ext cx="785477" cy="1363835"/>
            </a:xfrm>
            <a:custGeom>
              <a:avLst/>
              <a:gdLst/>
              <a:ahLst/>
              <a:cxnLst/>
              <a:rect l="l" t="t" r="r" b="b"/>
              <a:pathLst>
                <a:path w="6335" h="11000" extrusionOk="0">
                  <a:moveTo>
                    <a:pt x="1" y="1"/>
                  </a:moveTo>
                  <a:cubicBezTo>
                    <a:pt x="182" y="1270"/>
                    <a:pt x="2212" y="4969"/>
                    <a:pt x="2212" y="4969"/>
                  </a:cubicBezTo>
                  <a:lnTo>
                    <a:pt x="3989" y="11000"/>
                  </a:lnTo>
                  <a:lnTo>
                    <a:pt x="6334" y="10553"/>
                  </a:lnTo>
                  <a:lnTo>
                    <a:pt x="3602" y="21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800;p57"/>
            <p:cNvGrpSpPr/>
            <p:nvPr/>
          </p:nvGrpSpPr>
          <p:grpSpPr>
            <a:xfrm>
              <a:off x="3570865" y="1166604"/>
              <a:ext cx="1727707" cy="1968454"/>
              <a:chOff x="3552575" y="1381425"/>
              <a:chExt cx="1636850" cy="1864952"/>
            </a:xfrm>
          </p:grpSpPr>
          <p:sp>
            <p:nvSpPr>
              <p:cNvPr id="118" name="Google Shape;1801;p57"/>
              <p:cNvSpPr/>
              <p:nvPr/>
            </p:nvSpPr>
            <p:spPr>
              <a:xfrm>
                <a:off x="4927511" y="1866260"/>
                <a:ext cx="259561" cy="194702"/>
              </a:xfrm>
              <a:custGeom>
                <a:avLst/>
                <a:gdLst/>
                <a:ahLst/>
                <a:cxnLst/>
                <a:rect l="l" t="t" r="r" b="b"/>
                <a:pathLst>
                  <a:path w="2097" h="1573" extrusionOk="0">
                    <a:moveTo>
                      <a:pt x="1045" y="0"/>
                    </a:moveTo>
                    <a:cubicBezTo>
                      <a:pt x="852" y="0"/>
                      <a:pt x="659" y="73"/>
                      <a:pt x="508" y="218"/>
                    </a:cubicBezTo>
                    <a:cubicBezTo>
                      <a:pt x="0" y="702"/>
                      <a:pt x="327" y="1560"/>
                      <a:pt x="1028" y="1572"/>
                    </a:cubicBezTo>
                    <a:cubicBezTo>
                      <a:pt x="1038" y="1572"/>
                      <a:pt x="1048" y="1572"/>
                      <a:pt x="1057" y="1572"/>
                    </a:cubicBezTo>
                    <a:cubicBezTo>
                      <a:pt x="1739" y="1572"/>
                      <a:pt x="2097" y="755"/>
                      <a:pt x="1620" y="254"/>
                    </a:cubicBezTo>
                    <a:cubicBezTo>
                      <a:pt x="1463" y="85"/>
                      <a:pt x="1254" y="0"/>
                      <a:pt x="1045" y="0"/>
                    </a:cubicBezTo>
                    <a:close/>
                  </a:path>
                </a:pathLst>
              </a:custGeom>
              <a:solidFill>
                <a:srgbClr val="C8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802;p57"/>
              <p:cNvSpPr/>
              <p:nvPr/>
            </p:nvSpPr>
            <p:spPr>
              <a:xfrm>
                <a:off x="4993361" y="1685174"/>
                <a:ext cx="196064" cy="288030"/>
              </a:xfrm>
              <a:custGeom>
                <a:avLst/>
                <a:gdLst/>
                <a:ahLst/>
                <a:cxnLst/>
                <a:rect l="l" t="t" r="r" b="b"/>
                <a:pathLst>
                  <a:path w="1584" h="2327" extrusionOk="0">
                    <a:moveTo>
                      <a:pt x="1404" y="0"/>
                    </a:moveTo>
                    <a:cubicBezTo>
                      <a:pt x="1353" y="0"/>
                      <a:pt x="1305" y="27"/>
                      <a:pt x="1281" y="74"/>
                    </a:cubicBezTo>
                    <a:lnTo>
                      <a:pt x="49" y="2104"/>
                    </a:lnTo>
                    <a:cubicBezTo>
                      <a:pt x="0" y="2165"/>
                      <a:pt x="24" y="2261"/>
                      <a:pt x="97" y="2310"/>
                    </a:cubicBezTo>
                    <a:cubicBezTo>
                      <a:pt x="120" y="2321"/>
                      <a:pt x="145" y="2327"/>
                      <a:pt x="169" y="2327"/>
                    </a:cubicBezTo>
                    <a:cubicBezTo>
                      <a:pt x="220" y="2327"/>
                      <a:pt x="270" y="2302"/>
                      <a:pt x="302" y="2261"/>
                    </a:cubicBezTo>
                    <a:lnTo>
                      <a:pt x="1535" y="231"/>
                    </a:lnTo>
                    <a:cubicBezTo>
                      <a:pt x="1584" y="158"/>
                      <a:pt x="1559" y="61"/>
                      <a:pt x="1487" y="25"/>
                    </a:cubicBezTo>
                    <a:cubicBezTo>
                      <a:pt x="1461" y="8"/>
                      <a:pt x="1432" y="0"/>
                      <a:pt x="14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803;p57"/>
              <p:cNvSpPr/>
              <p:nvPr/>
            </p:nvSpPr>
            <p:spPr>
              <a:xfrm>
                <a:off x="4914019" y="2003901"/>
                <a:ext cx="191608" cy="240995"/>
              </a:xfrm>
              <a:custGeom>
                <a:avLst/>
                <a:gdLst/>
                <a:ahLst/>
                <a:cxnLst/>
                <a:rect l="l" t="t" r="r" b="b"/>
                <a:pathLst>
                  <a:path w="1548" h="1947" extrusionOk="0">
                    <a:moveTo>
                      <a:pt x="774" y="1"/>
                    </a:moveTo>
                    <a:lnTo>
                      <a:pt x="1" y="1560"/>
                    </a:lnTo>
                    <a:lnTo>
                      <a:pt x="907" y="1947"/>
                    </a:lnTo>
                    <a:lnTo>
                      <a:pt x="1548" y="363"/>
                    </a:lnTo>
                    <a:lnTo>
                      <a:pt x="774" y="1"/>
                    </a:lnTo>
                    <a:close/>
                  </a:path>
                </a:pathLst>
              </a:custGeom>
              <a:solidFill>
                <a:srgbClr val="C8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804;p57"/>
              <p:cNvSpPr/>
              <p:nvPr/>
            </p:nvSpPr>
            <p:spPr>
              <a:xfrm>
                <a:off x="4505549" y="1972461"/>
                <a:ext cx="615050" cy="648347"/>
              </a:xfrm>
              <a:custGeom>
                <a:avLst/>
                <a:gdLst/>
                <a:ahLst/>
                <a:cxnLst/>
                <a:rect l="l" t="t" r="r" b="b"/>
                <a:pathLst>
                  <a:path w="4969" h="5238" extrusionOk="0">
                    <a:moveTo>
                      <a:pt x="1" y="1"/>
                    </a:moveTo>
                    <a:lnTo>
                      <a:pt x="1185" y="4328"/>
                    </a:lnTo>
                    <a:lnTo>
                      <a:pt x="1935" y="4981"/>
                    </a:lnTo>
                    <a:cubicBezTo>
                      <a:pt x="2128" y="5155"/>
                      <a:pt x="2365" y="5237"/>
                      <a:pt x="2599" y="5237"/>
                    </a:cubicBezTo>
                    <a:cubicBezTo>
                      <a:pt x="2981" y="5237"/>
                      <a:pt x="3358" y="5019"/>
                      <a:pt x="3530" y="4630"/>
                    </a:cubicBezTo>
                    <a:lnTo>
                      <a:pt x="4969" y="1415"/>
                    </a:lnTo>
                    <a:lnTo>
                      <a:pt x="3409" y="919"/>
                    </a:lnTo>
                    <a:lnTo>
                      <a:pt x="2479" y="3010"/>
                    </a:lnTo>
                    <a:lnTo>
                      <a:pt x="1778" y="1910"/>
                    </a:lnTo>
                    <a:cubicBezTo>
                      <a:pt x="775" y="255"/>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805;p57"/>
              <p:cNvSpPr/>
              <p:nvPr/>
            </p:nvSpPr>
            <p:spPr>
              <a:xfrm>
                <a:off x="4444278" y="1955999"/>
                <a:ext cx="291867" cy="1210544"/>
              </a:xfrm>
              <a:custGeom>
                <a:avLst/>
                <a:gdLst/>
                <a:ahLst/>
                <a:cxnLst/>
                <a:rect l="l" t="t" r="r" b="b"/>
                <a:pathLst>
                  <a:path w="2358" h="9780" extrusionOk="0">
                    <a:moveTo>
                      <a:pt x="49" y="1"/>
                    </a:moveTo>
                    <a:lnTo>
                      <a:pt x="0" y="1161"/>
                    </a:lnTo>
                    <a:lnTo>
                      <a:pt x="907" y="9779"/>
                    </a:lnTo>
                    <a:lnTo>
                      <a:pt x="2357" y="9441"/>
                    </a:lnTo>
                    <a:cubicBezTo>
                      <a:pt x="2357" y="9441"/>
                      <a:pt x="1825" y="4533"/>
                      <a:pt x="1572" y="2261"/>
                    </a:cubicBezTo>
                    <a:cubicBezTo>
                      <a:pt x="1330" y="1"/>
                      <a:pt x="49"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806;p57"/>
              <p:cNvSpPr/>
              <p:nvPr/>
            </p:nvSpPr>
            <p:spPr>
              <a:xfrm>
                <a:off x="4227300" y="1940525"/>
                <a:ext cx="369723" cy="1110403"/>
              </a:xfrm>
              <a:custGeom>
                <a:avLst/>
                <a:gdLst/>
                <a:ahLst/>
                <a:cxnLst/>
                <a:rect l="l" t="t" r="r" b="b"/>
                <a:pathLst>
                  <a:path w="2987" h="8200" extrusionOk="0">
                    <a:moveTo>
                      <a:pt x="955" y="1"/>
                    </a:moveTo>
                    <a:cubicBezTo>
                      <a:pt x="367" y="1"/>
                      <a:pt x="37" y="162"/>
                      <a:pt x="37" y="162"/>
                    </a:cubicBezTo>
                    <a:lnTo>
                      <a:pt x="1" y="8188"/>
                    </a:lnTo>
                    <a:lnTo>
                      <a:pt x="2986" y="8200"/>
                    </a:lnTo>
                    <a:cubicBezTo>
                      <a:pt x="2986" y="8200"/>
                      <a:pt x="2757" y="2664"/>
                      <a:pt x="2696" y="1927"/>
                    </a:cubicBezTo>
                    <a:cubicBezTo>
                      <a:pt x="2636" y="1201"/>
                      <a:pt x="2261" y="138"/>
                      <a:pt x="1391" y="29"/>
                    </a:cubicBezTo>
                    <a:cubicBezTo>
                      <a:pt x="1233" y="9"/>
                      <a:pt x="1088"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807;p57"/>
              <p:cNvSpPr/>
              <p:nvPr/>
            </p:nvSpPr>
            <p:spPr>
              <a:xfrm>
                <a:off x="4076160" y="1943993"/>
                <a:ext cx="390642" cy="1280107"/>
              </a:xfrm>
              <a:custGeom>
                <a:avLst/>
                <a:gdLst/>
                <a:ahLst/>
                <a:cxnLst/>
                <a:rect l="l" t="t" r="r" b="b"/>
                <a:pathLst>
                  <a:path w="3156" h="10342" extrusionOk="0">
                    <a:moveTo>
                      <a:pt x="1744" y="1"/>
                    </a:moveTo>
                    <a:cubicBezTo>
                      <a:pt x="1660" y="1"/>
                      <a:pt x="1033" y="32"/>
                      <a:pt x="146" y="920"/>
                    </a:cubicBezTo>
                    <a:cubicBezTo>
                      <a:pt x="86" y="992"/>
                      <a:pt x="49" y="1077"/>
                      <a:pt x="49" y="1173"/>
                    </a:cubicBezTo>
                    <a:lnTo>
                      <a:pt x="1" y="10323"/>
                    </a:lnTo>
                    <a:cubicBezTo>
                      <a:pt x="179" y="10335"/>
                      <a:pt x="358" y="10341"/>
                      <a:pt x="536" y="10341"/>
                    </a:cubicBezTo>
                    <a:cubicBezTo>
                      <a:pt x="1432" y="10341"/>
                      <a:pt x="2319" y="10189"/>
                      <a:pt x="3156" y="9876"/>
                    </a:cubicBezTo>
                    <a:lnTo>
                      <a:pt x="1754" y="1"/>
                    </a:lnTo>
                    <a:cubicBezTo>
                      <a:pt x="1754" y="1"/>
                      <a:pt x="1750"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808;p57"/>
              <p:cNvSpPr/>
              <p:nvPr/>
            </p:nvSpPr>
            <p:spPr>
              <a:xfrm>
                <a:off x="3552575" y="3050932"/>
                <a:ext cx="257333" cy="195445"/>
              </a:xfrm>
              <a:custGeom>
                <a:avLst/>
                <a:gdLst/>
                <a:ahLst/>
                <a:cxnLst/>
                <a:rect l="l" t="t" r="r" b="b"/>
                <a:pathLst>
                  <a:path w="2079" h="1579" extrusionOk="0">
                    <a:moveTo>
                      <a:pt x="1038" y="0"/>
                    </a:moveTo>
                    <a:cubicBezTo>
                      <a:pt x="1019" y="0"/>
                      <a:pt x="999" y="1"/>
                      <a:pt x="980" y="2"/>
                    </a:cubicBezTo>
                    <a:cubicBezTo>
                      <a:pt x="291" y="63"/>
                      <a:pt x="1" y="933"/>
                      <a:pt x="532" y="1392"/>
                    </a:cubicBezTo>
                    <a:cubicBezTo>
                      <a:pt x="679" y="1517"/>
                      <a:pt x="860" y="1579"/>
                      <a:pt x="1042" y="1579"/>
                    </a:cubicBezTo>
                    <a:cubicBezTo>
                      <a:pt x="1263" y="1579"/>
                      <a:pt x="1485" y="1487"/>
                      <a:pt x="1644" y="1308"/>
                    </a:cubicBezTo>
                    <a:cubicBezTo>
                      <a:pt x="2079" y="791"/>
                      <a:pt x="1703" y="0"/>
                      <a:pt x="1038" y="0"/>
                    </a:cubicBezTo>
                    <a:close/>
                  </a:path>
                </a:pathLst>
              </a:custGeom>
              <a:solidFill>
                <a:srgbClr val="C8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809;p57"/>
              <p:cNvSpPr/>
              <p:nvPr/>
            </p:nvSpPr>
            <p:spPr>
              <a:xfrm>
                <a:off x="3625852" y="2867123"/>
                <a:ext cx="193217" cy="223047"/>
              </a:xfrm>
              <a:custGeom>
                <a:avLst/>
                <a:gdLst/>
                <a:ahLst/>
                <a:cxnLst/>
                <a:rect l="l" t="t" r="r" b="b"/>
                <a:pathLst>
                  <a:path w="1561" h="1802" extrusionOk="0">
                    <a:moveTo>
                      <a:pt x="472" y="1"/>
                    </a:moveTo>
                    <a:lnTo>
                      <a:pt x="1" y="1632"/>
                    </a:lnTo>
                    <a:lnTo>
                      <a:pt x="847" y="1802"/>
                    </a:lnTo>
                    <a:lnTo>
                      <a:pt x="1560" y="134"/>
                    </a:lnTo>
                    <a:lnTo>
                      <a:pt x="472" y="1"/>
                    </a:lnTo>
                    <a:close/>
                  </a:path>
                </a:pathLst>
              </a:custGeom>
              <a:solidFill>
                <a:srgbClr val="C8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810;p57"/>
              <p:cNvSpPr/>
              <p:nvPr/>
            </p:nvSpPr>
            <p:spPr>
              <a:xfrm>
                <a:off x="3591442" y="1978526"/>
                <a:ext cx="730287" cy="1044311"/>
              </a:xfrm>
              <a:custGeom>
                <a:avLst/>
                <a:gdLst/>
                <a:ahLst/>
                <a:cxnLst/>
                <a:rect l="l" t="t" r="r" b="b"/>
                <a:pathLst>
                  <a:path w="5900" h="8437" extrusionOk="0">
                    <a:moveTo>
                      <a:pt x="4872" y="0"/>
                    </a:moveTo>
                    <a:cubicBezTo>
                      <a:pt x="4872" y="0"/>
                      <a:pt x="1451" y="2006"/>
                      <a:pt x="1" y="8159"/>
                    </a:cubicBezTo>
                    <a:lnTo>
                      <a:pt x="2044" y="8437"/>
                    </a:lnTo>
                    <a:cubicBezTo>
                      <a:pt x="2044" y="8437"/>
                      <a:pt x="3107" y="4267"/>
                      <a:pt x="5174" y="2562"/>
                    </a:cubicBezTo>
                    <a:cubicBezTo>
                      <a:pt x="5174" y="2562"/>
                      <a:pt x="5899" y="1100"/>
                      <a:pt x="48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811;p57"/>
              <p:cNvSpPr/>
              <p:nvPr/>
            </p:nvSpPr>
            <p:spPr>
              <a:xfrm>
                <a:off x="4079254" y="2295644"/>
                <a:ext cx="152618" cy="178116"/>
              </a:xfrm>
              <a:custGeom>
                <a:avLst/>
                <a:gdLst/>
                <a:ahLst/>
                <a:cxnLst/>
                <a:rect l="l" t="t" r="r" b="b"/>
                <a:pathLst>
                  <a:path w="1233" h="1439" fill="none" extrusionOk="0">
                    <a:moveTo>
                      <a:pt x="0" y="1439"/>
                    </a:moveTo>
                    <a:cubicBezTo>
                      <a:pt x="0" y="1439"/>
                      <a:pt x="665" y="327"/>
                      <a:pt x="1233" y="0"/>
                    </a:cubicBezTo>
                  </a:path>
                </a:pathLst>
              </a:custGeom>
              <a:noFill/>
              <a:ln w="2725" cap="flat" cmpd="sng">
                <a:solidFill>
                  <a:srgbClr val="4A24B6"/>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812;p57"/>
              <p:cNvSpPr/>
              <p:nvPr/>
            </p:nvSpPr>
            <p:spPr>
              <a:xfrm>
                <a:off x="4302180" y="1722679"/>
                <a:ext cx="158683" cy="299294"/>
              </a:xfrm>
              <a:custGeom>
                <a:avLst/>
                <a:gdLst/>
                <a:ahLst/>
                <a:cxnLst/>
                <a:rect l="l" t="t" r="r" b="b"/>
                <a:pathLst>
                  <a:path w="1282" h="2418" extrusionOk="0">
                    <a:moveTo>
                      <a:pt x="0" y="0"/>
                    </a:moveTo>
                    <a:lnTo>
                      <a:pt x="0" y="1777"/>
                    </a:lnTo>
                    <a:cubicBezTo>
                      <a:pt x="0" y="2127"/>
                      <a:pt x="278" y="2418"/>
                      <a:pt x="629" y="2418"/>
                    </a:cubicBezTo>
                    <a:cubicBezTo>
                      <a:pt x="991" y="2418"/>
                      <a:pt x="1269" y="2140"/>
                      <a:pt x="1281" y="1777"/>
                    </a:cubicBezTo>
                    <a:lnTo>
                      <a:pt x="1281" y="0"/>
                    </a:lnTo>
                    <a:close/>
                  </a:path>
                </a:pathLst>
              </a:custGeom>
              <a:solidFill>
                <a:srgbClr val="C8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813;p57"/>
              <p:cNvSpPr/>
              <p:nvPr/>
            </p:nvSpPr>
            <p:spPr>
              <a:xfrm>
                <a:off x="4296115" y="1734561"/>
                <a:ext cx="163263" cy="205223"/>
              </a:xfrm>
              <a:custGeom>
                <a:avLst/>
                <a:gdLst/>
                <a:ahLst/>
                <a:cxnLst/>
                <a:rect l="l" t="t" r="r" b="b"/>
                <a:pathLst>
                  <a:path w="1319" h="1658" extrusionOk="0">
                    <a:moveTo>
                      <a:pt x="1" y="1"/>
                    </a:moveTo>
                    <a:cubicBezTo>
                      <a:pt x="1" y="1"/>
                      <a:pt x="144" y="1657"/>
                      <a:pt x="1293" y="1657"/>
                    </a:cubicBezTo>
                    <a:cubicBezTo>
                      <a:pt x="1302" y="1657"/>
                      <a:pt x="1310" y="1657"/>
                      <a:pt x="1318" y="1657"/>
                    </a:cubicBezTo>
                    <a:lnTo>
                      <a:pt x="1318" y="738"/>
                    </a:lnTo>
                    <a:lnTo>
                      <a:pt x="1" y="1"/>
                    </a:lnTo>
                    <a:close/>
                  </a:path>
                </a:pathLst>
              </a:custGeom>
              <a:solidFill>
                <a:srgbClr val="B16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814;p57"/>
              <p:cNvSpPr/>
              <p:nvPr/>
            </p:nvSpPr>
            <p:spPr>
              <a:xfrm>
                <a:off x="4546024" y="1489235"/>
                <a:ext cx="151132" cy="179725"/>
              </a:xfrm>
              <a:custGeom>
                <a:avLst/>
                <a:gdLst/>
                <a:ahLst/>
                <a:cxnLst/>
                <a:rect l="l" t="t" r="r" b="b"/>
                <a:pathLst>
                  <a:path w="1221" h="1452" extrusionOk="0">
                    <a:moveTo>
                      <a:pt x="0" y="1"/>
                    </a:moveTo>
                    <a:lnTo>
                      <a:pt x="0" y="690"/>
                    </a:lnTo>
                    <a:lnTo>
                      <a:pt x="218" y="1451"/>
                    </a:lnTo>
                    <a:cubicBezTo>
                      <a:pt x="1221" y="206"/>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815;p57"/>
              <p:cNvSpPr/>
              <p:nvPr/>
            </p:nvSpPr>
            <p:spPr>
              <a:xfrm>
                <a:off x="4278167" y="1516219"/>
                <a:ext cx="308330" cy="371085"/>
              </a:xfrm>
              <a:custGeom>
                <a:avLst/>
                <a:gdLst/>
                <a:ahLst/>
                <a:cxnLst/>
                <a:rect l="l" t="t" r="r" b="b"/>
                <a:pathLst>
                  <a:path w="2491" h="2998" extrusionOk="0">
                    <a:moveTo>
                      <a:pt x="545" y="0"/>
                    </a:moveTo>
                    <a:cubicBezTo>
                      <a:pt x="242" y="0"/>
                      <a:pt x="1" y="242"/>
                      <a:pt x="1" y="544"/>
                    </a:cubicBezTo>
                    <a:lnTo>
                      <a:pt x="1" y="1717"/>
                    </a:lnTo>
                    <a:cubicBezTo>
                      <a:pt x="1" y="2393"/>
                      <a:pt x="665" y="2998"/>
                      <a:pt x="1246" y="2998"/>
                    </a:cubicBezTo>
                    <a:cubicBezTo>
                      <a:pt x="1935" y="2998"/>
                      <a:pt x="2491" y="2587"/>
                      <a:pt x="2491" y="1910"/>
                    </a:cubicBezTo>
                    <a:lnTo>
                      <a:pt x="2491" y="544"/>
                    </a:lnTo>
                    <a:cubicBezTo>
                      <a:pt x="2491" y="242"/>
                      <a:pt x="2249" y="0"/>
                      <a:pt x="1947" y="0"/>
                    </a:cubicBezTo>
                    <a:close/>
                  </a:path>
                </a:pathLst>
              </a:custGeom>
              <a:solidFill>
                <a:srgbClr val="C8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816;p57"/>
              <p:cNvSpPr/>
              <p:nvPr/>
            </p:nvSpPr>
            <p:spPr>
              <a:xfrm>
                <a:off x="4197463" y="1515476"/>
                <a:ext cx="179601" cy="154969"/>
              </a:xfrm>
              <a:custGeom>
                <a:avLst/>
                <a:gdLst/>
                <a:ahLst/>
                <a:cxnLst/>
                <a:rect l="l" t="t" r="r" b="b"/>
                <a:pathLst>
                  <a:path w="1451" h="1252" extrusionOk="0">
                    <a:moveTo>
                      <a:pt x="432" y="1"/>
                    </a:moveTo>
                    <a:cubicBezTo>
                      <a:pt x="313" y="1"/>
                      <a:pt x="207" y="59"/>
                      <a:pt x="145" y="151"/>
                    </a:cubicBezTo>
                    <a:cubicBezTo>
                      <a:pt x="0" y="357"/>
                      <a:pt x="363" y="1251"/>
                      <a:pt x="363" y="1251"/>
                    </a:cubicBezTo>
                    <a:lnTo>
                      <a:pt x="858" y="1251"/>
                    </a:lnTo>
                    <a:cubicBezTo>
                      <a:pt x="1293" y="1009"/>
                      <a:pt x="1450" y="441"/>
                      <a:pt x="1197" y="6"/>
                    </a:cubicBezTo>
                    <a:lnTo>
                      <a:pt x="496" y="6"/>
                    </a:lnTo>
                    <a:cubicBezTo>
                      <a:pt x="474" y="3"/>
                      <a:pt x="453" y="1"/>
                      <a:pt x="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817;p57"/>
              <p:cNvSpPr/>
              <p:nvPr/>
            </p:nvSpPr>
            <p:spPr>
              <a:xfrm>
                <a:off x="4209346" y="1634426"/>
                <a:ext cx="110905" cy="110781"/>
              </a:xfrm>
              <a:custGeom>
                <a:avLst/>
                <a:gdLst/>
                <a:ahLst/>
                <a:cxnLst/>
                <a:rect l="l" t="t" r="r" b="b"/>
                <a:pathLst>
                  <a:path w="896" h="895" extrusionOk="0">
                    <a:moveTo>
                      <a:pt x="448" y="0"/>
                    </a:moveTo>
                    <a:cubicBezTo>
                      <a:pt x="206" y="0"/>
                      <a:pt x="1" y="206"/>
                      <a:pt x="1" y="447"/>
                    </a:cubicBezTo>
                    <a:cubicBezTo>
                      <a:pt x="1" y="689"/>
                      <a:pt x="206" y="895"/>
                      <a:pt x="448" y="895"/>
                    </a:cubicBezTo>
                    <a:cubicBezTo>
                      <a:pt x="702" y="895"/>
                      <a:pt x="895" y="689"/>
                      <a:pt x="895" y="447"/>
                    </a:cubicBezTo>
                    <a:cubicBezTo>
                      <a:pt x="895" y="206"/>
                      <a:pt x="702" y="0"/>
                      <a:pt x="448" y="0"/>
                    </a:cubicBezTo>
                    <a:close/>
                  </a:path>
                </a:pathLst>
              </a:custGeom>
              <a:solidFill>
                <a:srgbClr val="C8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818;p57"/>
              <p:cNvSpPr/>
              <p:nvPr/>
            </p:nvSpPr>
            <p:spPr>
              <a:xfrm>
                <a:off x="4168994" y="1381425"/>
                <a:ext cx="458719" cy="190246"/>
              </a:xfrm>
              <a:custGeom>
                <a:avLst/>
                <a:gdLst/>
                <a:ahLst/>
                <a:cxnLst/>
                <a:rect l="l" t="t" r="r" b="b"/>
                <a:pathLst>
                  <a:path w="3706" h="1537" extrusionOk="0">
                    <a:moveTo>
                      <a:pt x="1257" y="1"/>
                    </a:moveTo>
                    <a:cubicBezTo>
                      <a:pt x="929" y="1"/>
                      <a:pt x="639" y="239"/>
                      <a:pt x="568" y="569"/>
                    </a:cubicBezTo>
                    <a:cubicBezTo>
                      <a:pt x="0" y="654"/>
                      <a:pt x="37" y="1488"/>
                      <a:pt x="617" y="1536"/>
                    </a:cubicBezTo>
                    <a:cubicBezTo>
                      <a:pt x="798" y="1524"/>
                      <a:pt x="955" y="1416"/>
                      <a:pt x="1028" y="1246"/>
                    </a:cubicBezTo>
                    <a:cubicBezTo>
                      <a:pt x="1112" y="1283"/>
                      <a:pt x="1197" y="1295"/>
                      <a:pt x="1282" y="1295"/>
                    </a:cubicBezTo>
                    <a:cubicBezTo>
                      <a:pt x="1366" y="1295"/>
                      <a:pt x="1463" y="1283"/>
                      <a:pt x="1547" y="1246"/>
                    </a:cubicBezTo>
                    <a:cubicBezTo>
                      <a:pt x="1720" y="1262"/>
                      <a:pt x="1993" y="1278"/>
                      <a:pt x="2286" y="1278"/>
                    </a:cubicBezTo>
                    <a:cubicBezTo>
                      <a:pt x="2916" y="1278"/>
                      <a:pt x="3642" y="1202"/>
                      <a:pt x="3675" y="872"/>
                    </a:cubicBezTo>
                    <a:cubicBezTo>
                      <a:pt x="3705" y="424"/>
                      <a:pt x="3342" y="71"/>
                      <a:pt x="2931" y="71"/>
                    </a:cubicBezTo>
                    <a:cubicBezTo>
                      <a:pt x="2853" y="71"/>
                      <a:pt x="2774" y="83"/>
                      <a:pt x="2696" y="110"/>
                    </a:cubicBezTo>
                    <a:cubicBezTo>
                      <a:pt x="2519" y="151"/>
                      <a:pt x="2339" y="171"/>
                      <a:pt x="2159" y="171"/>
                    </a:cubicBezTo>
                    <a:cubicBezTo>
                      <a:pt x="1859" y="171"/>
                      <a:pt x="1561" y="115"/>
                      <a:pt x="1282" y="1"/>
                    </a:cubicBezTo>
                    <a:cubicBezTo>
                      <a:pt x="1273" y="1"/>
                      <a:pt x="1265" y="1"/>
                      <a:pt x="12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819;p57"/>
              <p:cNvSpPr/>
              <p:nvPr/>
            </p:nvSpPr>
            <p:spPr>
              <a:xfrm>
                <a:off x="4258734" y="1516219"/>
                <a:ext cx="332219" cy="377150"/>
              </a:xfrm>
              <a:custGeom>
                <a:avLst/>
                <a:gdLst/>
                <a:ahLst/>
                <a:cxnLst/>
                <a:rect l="l" t="t" r="r" b="b"/>
                <a:pathLst>
                  <a:path w="2684" h="3047" extrusionOk="0">
                    <a:moveTo>
                      <a:pt x="1" y="0"/>
                    </a:moveTo>
                    <a:lnTo>
                      <a:pt x="115" y="139"/>
                    </a:lnTo>
                    <a:lnTo>
                      <a:pt x="115" y="139"/>
                    </a:lnTo>
                    <a:cubicBezTo>
                      <a:pt x="51" y="45"/>
                      <a:pt x="1" y="0"/>
                      <a:pt x="1" y="0"/>
                    </a:cubicBezTo>
                    <a:close/>
                    <a:moveTo>
                      <a:pt x="115" y="139"/>
                    </a:moveTo>
                    <a:cubicBezTo>
                      <a:pt x="266" y="359"/>
                      <a:pt x="495" y="848"/>
                      <a:pt x="351" y="1668"/>
                    </a:cubicBezTo>
                    <a:cubicBezTo>
                      <a:pt x="158" y="2841"/>
                      <a:pt x="895" y="3046"/>
                      <a:pt x="1632" y="3046"/>
                    </a:cubicBezTo>
                    <a:cubicBezTo>
                      <a:pt x="2575" y="3046"/>
                      <a:pt x="2684" y="2079"/>
                      <a:pt x="2684" y="2079"/>
                    </a:cubicBezTo>
                    <a:cubicBezTo>
                      <a:pt x="2684" y="2079"/>
                      <a:pt x="2606" y="1815"/>
                      <a:pt x="2052" y="1815"/>
                    </a:cubicBezTo>
                    <a:cubicBezTo>
                      <a:pt x="1991" y="1815"/>
                      <a:pt x="1924" y="1818"/>
                      <a:pt x="1850" y="1825"/>
                    </a:cubicBezTo>
                    <a:cubicBezTo>
                      <a:pt x="1344" y="1884"/>
                      <a:pt x="1091" y="2049"/>
                      <a:pt x="919" y="2049"/>
                    </a:cubicBezTo>
                    <a:cubicBezTo>
                      <a:pt x="844" y="2049"/>
                      <a:pt x="784" y="2018"/>
                      <a:pt x="726" y="1934"/>
                    </a:cubicBezTo>
                    <a:cubicBezTo>
                      <a:pt x="544" y="1668"/>
                      <a:pt x="629" y="762"/>
                      <a:pt x="629" y="762"/>
                    </a:cubicBezTo>
                    <a:lnTo>
                      <a:pt x="115" y="13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 name="Google Shape;1462;p49"/>
          <p:cNvGrpSpPr/>
          <p:nvPr/>
        </p:nvGrpSpPr>
        <p:grpSpPr>
          <a:xfrm>
            <a:off x="4267200" y="2800350"/>
            <a:ext cx="1120811" cy="1828800"/>
            <a:chOff x="3638600" y="1289076"/>
            <a:chExt cx="1875215" cy="3119984"/>
          </a:xfrm>
        </p:grpSpPr>
        <p:sp>
          <p:nvSpPr>
            <p:cNvPr id="138" name="Google Shape;1463;p49"/>
            <p:cNvSpPr/>
            <p:nvPr/>
          </p:nvSpPr>
          <p:spPr>
            <a:xfrm>
              <a:off x="4289681" y="1795819"/>
              <a:ext cx="264787" cy="434291"/>
            </a:xfrm>
            <a:custGeom>
              <a:avLst/>
              <a:gdLst/>
              <a:ahLst/>
              <a:cxnLst/>
              <a:rect l="l" t="t" r="r" b="b"/>
              <a:pathLst>
                <a:path w="4891" h="8022" extrusionOk="0">
                  <a:moveTo>
                    <a:pt x="0" y="0"/>
                  </a:moveTo>
                  <a:lnTo>
                    <a:pt x="2445" y="8022"/>
                  </a:lnTo>
                  <a:lnTo>
                    <a:pt x="4890" y="5577"/>
                  </a:lnTo>
                  <a:lnTo>
                    <a:pt x="0" y="0"/>
                  </a:lnTo>
                  <a:close/>
                </a:path>
              </a:pathLst>
            </a:custGeom>
            <a:solidFill>
              <a:srgbClr val="08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464;p49"/>
            <p:cNvSpPr/>
            <p:nvPr/>
          </p:nvSpPr>
          <p:spPr>
            <a:xfrm>
              <a:off x="4776612" y="1511750"/>
              <a:ext cx="191214" cy="228352"/>
            </a:xfrm>
            <a:custGeom>
              <a:avLst/>
              <a:gdLst/>
              <a:ahLst/>
              <a:cxnLst/>
              <a:rect l="l" t="t" r="r" b="b"/>
              <a:pathLst>
                <a:path w="3532" h="4218" extrusionOk="0">
                  <a:moveTo>
                    <a:pt x="1509" y="0"/>
                  </a:moveTo>
                  <a:cubicBezTo>
                    <a:pt x="862" y="0"/>
                    <a:pt x="687" y="843"/>
                    <a:pt x="687" y="843"/>
                  </a:cubicBezTo>
                  <a:cubicBezTo>
                    <a:pt x="0" y="1401"/>
                    <a:pt x="687" y="2173"/>
                    <a:pt x="687" y="2173"/>
                  </a:cubicBezTo>
                  <a:lnTo>
                    <a:pt x="672" y="2173"/>
                  </a:lnTo>
                  <a:cubicBezTo>
                    <a:pt x="701" y="2302"/>
                    <a:pt x="701" y="2416"/>
                    <a:pt x="658" y="2545"/>
                  </a:cubicBezTo>
                  <a:lnTo>
                    <a:pt x="215" y="3846"/>
                  </a:lnTo>
                  <a:lnTo>
                    <a:pt x="2159" y="4218"/>
                  </a:lnTo>
                  <a:lnTo>
                    <a:pt x="2274" y="3231"/>
                  </a:lnTo>
                  <a:cubicBezTo>
                    <a:pt x="2302" y="2974"/>
                    <a:pt x="2445" y="2745"/>
                    <a:pt x="2660" y="2602"/>
                  </a:cubicBezTo>
                  <a:cubicBezTo>
                    <a:pt x="3289" y="2173"/>
                    <a:pt x="3461" y="1487"/>
                    <a:pt x="3503" y="1058"/>
                  </a:cubicBezTo>
                  <a:cubicBezTo>
                    <a:pt x="3532" y="857"/>
                    <a:pt x="3403" y="657"/>
                    <a:pt x="3217" y="600"/>
                  </a:cubicBezTo>
                  <a:lnTo>
                    <a:pt x="2159" y="228"/>
                  </a:lnTo>
                  <a:cubicBezTo>
                    <a:pt x="1903" y="64"/>
                    <a:pt x="1688" y="0"/>
                    <a:pt x="1509" y="0"/>
                  </a:cubicBezTo>
                  <a:close/>
                </a:path>
              </a:pathLst>
            </a:custGeom>
            <a:solidFill>
              <a:srgbClr val="F79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65;p49"/>
            <p:cNvSpPr/>
            <p:nvPr/>
          </p:nvSpPr>
          <p:spPr>
            <a:xfrm>
              <a:off x="3999385" y="1289076"/>
              <a:ext cx="418699" cy="353031"/>
            </a:xfrm>
            <a:custGeom>
              <a:avLst/>
              <a:gdLst/>
              <a:ahLst/>
              <a:cxnLst/>
              <a:rect l="l" t="t" r="r" b="b"/>
              <a:pathLst>
                <a:path w="7734" h="6521" extrusionOk="0">
                  <a:moveTo>
                    <a:pt x="6513" y="0"/>
                  </a:moveTo>
                  <a:cubicBezTo>
                    <a:pt x="6417" y="0"/>
                    <a:pt x="6323" y="13"/>
                    <a:pt x="6234" y="37"/>
                  </a:cubicBezTo>
                  <a:cubicBezTo>
                    <a:pt x="5934" y="166"/>
                    <a:pt x="5648" y="352"/>
                    <a:pt x="5405" y="581"/>
                  </a:cubicBezTo>
                  <a:cubicBezTo>
                    <a:pt x="5162" y="809"/>
                    <a:pt x="4876" y="967"/>
                    <a:pt x="4547" y="1053"/>
                  </a:cubicBezTo>
                  <a:cubicBezTo>
                    <a:pt x="4487" y="1062"/>
                    <a:pt x="4428" y="1066"/>
                    <a:pt x="4369" y="1066"/>
                  </a:cubicBezTo>
                  <a:cubicBezTo>
                    <a:pt x="3808" y="1066"/>
                    <a:pt x="3285" y="675"/>
                    <a:pt x="2703" y="624"/>
                  </a:cubicBezTo>
                  <a:cubicBezTo>
                    <a:pt x="2684" y="623"/>
                    <a:pt x="2666" y="623"/>
                    <a:pt x="2647" y="623"/>
                  </a:cubicBezTo>
                  <a:cubicBezTo>
                    <a:pt x="1955" y="623"/>
                    <a:pt x="1355" y="1143"/>
                    <a:pt x="1244" y="1839"/>
                  </a:cubicBezTo>
                  <a:cubicBezTo>
                    <a:pt x="1187" y="2196"/>
                    <a:pt x="1273" y="2654"/>
                    <a:pt x="1015" y="2911"/>
                  </a:cubicBezTo>
                  <a:cubicBezTo>
                    <a:pt x="915" y="2997"/>
                    <a:pt x="801" y="3069"/>
                    <a:pt x="686" y="3126"/>
                  </a:cubicBezTo>
                  <a:cubicBezTo>
                    <a:pt x="114" y="3555"/>
                    <a:pt x="0" y="4384"/>
                    <a:pt x="458" y="4942"/>
                  </a:cubicBezTo>
                  <a:cubicBezTo>
                    <a:pt x="615" y="5099"/>
                    <a:pt x="815" y="5228"/>
                    <a:pt x="901" y="5442"/>
                  </a:cubicBezTo>
                  <a:cubicBezTo>
                    <a:pt x="944" y="5571"/>
                    <a:pt x="972" y="5700"/>
                    <a:pt x="972" y="5843"/>
                  </a:cubicBezTo>
                  <a:cubicBezTo>
                    <a:pt x="1030" y="6114"/>
                    <a:pt x="1201" y="6343"/>
                    <a:pt x="1444" y="6458"/>
                  </a:cubicBezTo>
                  <a:cubicBezTo>
                    <a:pt x="1534" y="6500"/>
                    <a:pt x="1632" y="6521"/>
                    <a:pt x="1729" y="6521"/>
                  </a:cubicBezTo>
                  <a:cubicBezTo>
                    <a:pt x="1896" y="6521"/>
                    <a:pt x="2062" y="6460"/>
                    <a:pt x="2188" y="6343"/>
                  </a:cubicBezTo>
                  <a:lnTo>
                    <a:pt x="3332" y="4270"/>
                  </a:lnTo>
                  <a:lnTo>
                    <a:pt x="4061" y="4356"/>
                  </a:lnTo>
                  <a:cubicBezTo>
                    <a:pt x="4192" y="4371"/>
                    <a:pt x="4330" y="4385"/>
                    <a:pt x="4466" y="4385"/>
                  </a:cubicBezTo>
                  <a:cubicBezTo>
                    <a:pt x="4702" y="4385"/>
                    <a:pt x="4932" y="4344"/>
                    <a:pt x="5105" y="4198"/>
                  </a:cubicBezTo>
                  <a:cubicBezTo>
                    <a:pt x="5262" y="4070"/>
                    <a:pt x="5362" y="3869"/>
                    <a:pt x="5548" y="3798"/>
                  </a:cubicBezTo>
                  <a:cubicBezTo>
                    <a:pt x="5634" y="3777"/>
                    <a:pt x="5720" y="3766"/>
                    <a:pt x="5804" y="3766"/>
                  </a:cubicBezTo>
                  <a:cubicBezTo>
                    <a:pt x="5888" y="3766"/>
                    <a:pt x="5970" y="3777"/>
                    <a:pt x="6048" y="3798"/>
                  </a:cubicBezTo>
                  <a:cubicBezTo>
                    <a:pt x="6096" y="3803"/>
                    <a:pt x="6144" y="3805"/>
                    <a:pt x="6190" y="3805"/>
                  </a:cubicBezTo>
                  <a:cubicBezTo>
                    <a:pt x="7090" y="3805"/>
                    <a:pt x="7734" y="2910"/>
                    <a:pt x="7421" y="2053"/>
                  </a:cubicBezTo>
                  <a:cubicBezTo>
                    <a:pt x="7350" y="1896"/>
                    <a:pt x="7292" y="1739"/>
                    <a:pt x="7235" y="1582"/>
                  </a:cubicBezTo>
                  <a:cubicBezTo>
                    <a:pt x="7135" y="1153"/>
                    <a:pt x="7378" y="638"/>
                    <a:pt x="7135" y="280"/>
                  </a:cubicBezTo>
                  <a:cubicBezTo>
                    <a:pt x="7001" y="85"/>
                    <a:pt x="6757" y="0"/>
                    <a:pt x="6513" y="0"/>
                  </a:cubicBezTo>
                  <a:close/>
                </a:path>
              </a:pathLst>
            </a:custGeom>
            <a:solidFill>
              <a:srgbClr val="361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66;p49"/>
            <p:cNvSpPr/>
            <p:nvPr/>
          </p:nvSpPr>
          <p:spPr>
            <a:xfrm>
              <a:off x="3638600" y="2546730"/>
              <a:ext cx="1019572" cy="1862330"/>
            </a:xfrm>
            <a:custGeom>
              <a:avLst/>
              <a:gdLst/>
              <a:ahLst/>
              <a:cxnLst/>
              <a:rect l="l" t="t" r="r" b="b"/>
              <a:pathLst>
                <a:path w="18833" h="34400" extrusionOk="0">
                  <a:moveTo>
                    <a:pt x="15515" y="0"/>
                  </a:moveTo>
                  <a:lnTo>
                    <a:pt x="5020" y="300"/>
                  </a:lnTo>
                  <a:lnTo>
                    <a:pt x="3661" y="15314"/>
                  </a:lnTo>
                  <a:lnTo>
                    <a:pt x="473" y="29685"/>
                  </a:lnTo>
                  <a:cubicBezTo>
                    <a:pt x="573" y="29742"/>
                    <a:pt x="687" y="29785"/>
                    <a:pt x="816" y="29842"/>
                  </a:cubicBezTo>
                  <a:cubicBezTo>
                    <a:pt x="630" y="30514"/>
                    <a:pt x="401" y="31186"/>
                    <a:pt x="115" y="31829"/>
                  </a:cubicBezTo>
                  <a:cubicBezTo>
                    <a:pt x="1" y="32087"/>
                    <a:pt x="115" y="32401"/>
                    <a:pt x="387" y="32501"/>
                  </a:cubicBezTo>
                  <a:cubicBezTo>
                    <a:pt x="577" y="32575"/>
                    <a:pt x="720" y="32672"/>
                    <a:pt x="902" y="32672"/>
                  </a:cubicBezTo>
                  <a:cubicBezTo>
                    <a:pt x="967" y="32672"/>
                    <a:pt x="1037" y="32660"/>
                    <a:pt x="1116" y="32630"/>
                  </a:cubicBezTo>
                  <a:cubicBezTo>
                    <a:pt x="1175" y="32609"/>
                    <a:pt x="1237" y="32599"/>
                    <a:pt x="1302" y="32599"/>
                  </a:cubicBezTo>
                  <a:cubicBezTo>
                    <a:pt x="2065" y="32599"/>
                    <a:pt x="3276" y="33948"/>
                    <a:pt x="4791" y="33974"/>
                  </a:cubicBezTo>
                  <a:cubicBezTo>
                    <a:pt x="4797" y="33975"/>
                    <a:pt x="4804" y="33975"/>
                    <a:pt x="4810" y="33975"/>
                  </a:cubicBezTo>
                  <a:cubicBezTo>
                    <a:pt x="5085" y="33975"/>
                    <a:pt x="5245" y="33683"/>
                    <a:pt x="5105" y="33445"/>
                  </a:cubicBezTo>
                  <a:lnTo>
                    <a:pt x="3390" y="31558"/>
                  </a:lnTo>
                  <a:cubicBezTo>
                    <a:pt x="3075" y="31257"/>
                    <a:pt x="2660" y="30728"/>
                    <a:pt x="2718" y="30428"/>
                  </a:cubicBezTo>
                  <a:lnTo>
                    <a:pt x="2732" y="30357"/>
                  </a:lnTo>
                  <a:cubicBezTo>
                    <a:pt x="2875" y="30385"/>
                    <a:pt x="2961" y="30400"/>
                    <a:pt x="2961" y="30400"/>
                  </a:cubicBezTo>
                  <a:lnTo>
                    <a:pt x="7980" y="16873"/>
                  </a:lnTo>
                  <a:cubicBezTo>
                    <a:pt x="8094" y="16587"/>
                    <a:pt x="8165" y="16301"/>
                    <a:pt x="8237" y="16001"/>
                  </a:cubicBezTo>
                  <a:lnTo>
                    <a:pt x="10196" y="6163"/>
                  </a:lnTo>
                  <a:lnTo>
                    <a:pt x="12241" y="16844"/>
                  </a:lnTo>
                  <a:lnTo>
                    <a:pt x="13113" y="31529"/>
                  </a:lnTo>
                  <a:cubicBezTo>
                    <a:pt x="13227" y="31558"/>
                    <a:pt x="13342" y="31572"/>
                    <a:pt x="13456" y="31586"/>
                  </a:cubicBezTo>
                  <a:cubicBezTo>
                    <a:pt x="13470" y="32258"/>
                    <a:pt x="13442" y="32930"/>
                    <a:pt x="13356" y="33588"/>
                  </a:cubicBezTo>
                  <a:cubicBezTo>
                    <a:pt x="13313" y="33874"/>
                    <a:pt x="13528" y="34146"/>
                    <a:pt x="13828" y="34160"/>
                  </a:cubicBezTo>
                  <a:cubicBezTo>
                    <a:pt x="13952" y="34174"/>
                    <a:pt x="14063" y="34198"/>
                    <a:pt x="14175" y="34198"/>
                  </a:cubicBezTo>
                  <a:cubicBezTo>
                    <a:pt x="14295" y="34198"/>
                    <a:pt x="14417" y="34170"/>
                    <a:pt x="14557" y="34074"/>
                  </a:cubicBezTo>
                  <a:cubicBezTo>
                    <a:pt x="14669" y="33991"/>
                    <a:pt x="14813" y="33958"/>
                    <a:pt x="14985" y="33958"/>
                  </a:cubicBezTo>
                  <a:cubicBezTo>
                    <a:pt x="15614" y="33958"/>
                    <a:pt x="16603" y="34399"/>
                    <a:pt x="17634" y="34399"/>
                  </a:cubicBezTo>
                  <a:cubicBezTo>
                    <a:pt x="17909" y="34399"/>
                    <a:pt x="18186" y="34368"/>
                    <a:pt x="18461" y="34289"/>
                  </a:cubicBezTo>
                  <a:cubicBezTo>
                    <a:pt x="18747" y="34232"/>
                    <a:pt x="18832" y="33874"/>
                    <a:pt x="18604" y="33688"/>
                  </a:cubicBezTo>
                  <a:lnTo>
                    <a:pt x="16416" y="32387"/>
                  </a:lnTo>
                  <a:cubicBezTo>
                    <a:pt x="16058" y="32187"/>
                    <a:pt x="15558" y="31844"/>
                    <a:pt x="15458" y="31558"/>
                  </a:cubicBezTo>
                  <a:cubicBezTo>
                    <a:pt x="15615" y="31543"/>
                    <a:pt x="15715" y="31529"/>
                    <a:pt x="15715" y="31529"/>
                  </a:cubicBezTo>
                  <a:lnTo>
                    <a:pt x="16816" y="17144"/>
                  </a:lnTo>
                  <a:cubicBezTo>
                    <a:pt x="16845" y="16844"/>
                    <a:pt x="16845" y="16544"/>
                    <a:pt x="16816" y="16229"/>
                  </a:cubicBezTo>
                  <a:lnTo>
                    <a:pt x="1551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67;p49"/>
            <p:cNvSpPr/>
            <p:nvPr/>
          </p:nvSpPr>
          <p:spPr>
            <a:xfrm>
              <a:off x="4133272" y="2318316"/>
              <a:ext cx="358499" cy="728528"/>
            </a:xfrm>
            <a:custGeom>
              <a:avLst/>
              <a:gdLst/>
              <a:ahLst/>
              <a:cxnLst/>
              <a:rect l="l" t="t" r="r" b="b"/>
              <a:pathLst>
                <a:path w="6622" h="13457" extrusionOk="0">
                  <a:moveTo>
                    <a:pt x="1617" y="1"/>
                  </a:moveTo>
                  <a:lnTo>
                    <a:pt x="1" y="4791"/>
                  </a:lnTo>
                  <a:lnTo>
                    <a:pt x="1659" y="13456"/>
                  </a:lnTo>
                  <a:cubicBezTo>
                    <a:pt x="2746" y="9624"/>
                    <a:pt x="5334" y="7865"/>
                    <a:pt x="6621" y="7208"/>
                  </a:cubicBezTo>
                  <a:lnTo>
                    <a:pt x="6378" y="4219"/>
                  </a:lnTo>
                  <a:lnTo>
                    <a:pt x="16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68;p49"/>
            <p:cNvSpPr/>
            <p:nvPr/>
          </p:nvSpPr>
          <p:spPr>
            <a:xfrm>
              <a:off x="3723761" y="1713744"/>
              <a:ext cx="781908" cy="1010855"/>
            </a:xfrm>
            <a:custGeom>
              <a:avLst/>
              <a:gdLst/>
              <a:ahLst/>
              <a:cxnLst/>
              <a:rect l="l" t="t" r="r" b="b"/>
              <a:pathLst>
                <a:path w="14443" h="18672" extrusionOk="0">
                  <a:moveTo>
                    <a:pt x="8023" y="0"/>
                  </a:moveTo>
                  <a:cubicBezTo>
                    <a:pt x="7852" y="0"/>
                    <a:pt x="7679" y="10"/>
                    <a:pt x="7508" y="29"/>
                  </a:cubicBezTo>
                  <a:cubicBezTo>
                    <a:pt x="1" y="930"/>
                    <a:pt x="2460" y="17888"/>
                    <a:pt x="2460" y="17903"/>
                  </a:cubicBezTo>
                  <a:cubicBezTo>
                    <a:pt x="4612" y="18468"/>
                    <a:pt x="6488" y="18671"/>
                    <a:pt x="8074" y="18671"/>
                  </a:cubicBezTo>
                  <a:cubicBezTo>
                    <a:pt x="12144" y="18671"/>
                    <a:pt x="14300" y="17331"/>
                    <a:pt x="14300" y="17331"/>
                  </a:cubicBezTo>
                  <a:cubicBezTo>
                    <a:pt x="14385" y="16973"/>
                    <a:pt x="14428" y="16602"/>
                    <a:pt x="14414" y="16244"/>
                  </a:cubicBezTo>
                  <a:cubicBezTo>
                    <a:pt x="14443" y="14042"/>
                    <a:pt x="14056" y="11840"/>
                    <a:pt x="13942" y="9638"/>
                  </a:cubicBezTo>
                  <a:cubicBezTo>
                    <a:pt x="13856" y="8137"/>
                    <a:pt x="13728" y="6621"/>
                    <a:pt x="13356" y="5177"/>
                  </a:cubicBezTo>
                  <a:cubicBezTo>
                    <a:pt x="12970" y="3733"/>
                    <a:pt x="12312" y="2346"/>
                    <a:pt x="11297" y="1345"/>
                  </a:cubicBezTo>
                  <a:cubicBezTo>
                    <a:pt x="10420" y="480"/>
                    <a:pt x="9236" y="0"/>
                    <a:pt x="8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69;p49"/>
            <p:cNvSpPr/>
            <p:nvPr/>
          </p:nvSpPr>
          <p:spPr>
            <a:xfrm>
              <a:off x="4199106" y="1723814"/>
              <a:ext cx="699078" cy="554639"/>
            </a:xfrm>
            <a:custGeom>
              <a:avLst/>
              <a:gdLst/>
              <a:ahLst/>
              <a:cxnLst/>
              <a:rect l="l" t="t" r="r" b="b"/>
              <a:pathLst>
                <a:path w="12913" h="10245" extrusionOk="0">
                  <a:moveTo>
                    <a:pt x="10724" y="0"/>
                  </a:moveTo>
                  <a:lnTo>
                    <a:pt x="8851" y="5763"/>
                  </a:lnTo>
                  <a:cubicBezTo>
                    <a:pt x="8732" y="6064"/>
                    <a:pt x="8450" y="6237"/>
                    <a:pt x="8158" y="6237"/>
                  </a:cubicBezTo>
                  <a:cubicBezTo>
                    <a:pt x="7992" y="6237"/>
                    <a:pt x="7823" y="6182"/>
                    <a:pt x="7679" y="6063"/>
                  </a:cubicBezTo>
                  <a:cubicBezTo>
                    <a:pt x="6049" y="4676"/>
                    <a:pt x="2374" y="744"/>
                    <a:pt x="1144" y="229"/>
                  </a:cubicBezTo>
                  <a:lnTo>
                    <a:pt x="0" y="4505"/>
                  </a:lnTo>
                  <a:cubicBezTo>
                    <a:pt x="0" y="4505"/>
                    <a:pt x="3117" y="6978"/>
                    <a:pt x="5091" y="9109"/>
                  </a:cubicBezTo>
                  <a:cubicBezTo>
                    <a:pt x="5829" y="9906"/>
                    <a:pt x="6657" y="10245"/>
                    <a:pt x="7468" y="10245"/>
                  </a:cubicBezTo>
                  <a:cubicBezTo>
                    <a:pt x="9202" y="10245"/>
                    <a:pt x="10856" y="8697"/>
                    <a:pt x="11382" y="6778"/>
                  </a:cubicBezTo>
                  <a:cubicBezTo>
                    <a:pt x="12140" y="3961"/>
                    <a:pt x="12912" y="358"/>
                    <a:pt x="12912" y="358"/>
                  </a:cubicBezTo>
                  <a:lnTo>
                    <a:pt x="10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70;p49"/>
            <p:cNvSpPr/>
            <p:nvPr/>
          </p:nvSpPr>
          <p:spPr>
            <a:xfrm>
              <a:off x="4072149" y="1798905"/>
              <a:ext cx="356874" cy="927538"/>
            </a:xfrm>
            <a:custGeom>
              <a:avLst/>
              <a:gdLst/>
              <a:ahLst/>
              <a:cxnLst/>
              <a:rect l="l" t="t" r="r" b="b"/>
              <a:pathLst>
                <a:path w="6592" h="17133" extrusionOk="0">
                  <a:moveTo>
                    <a:pt x="615" y="0"/>
                  </a:moveTo>
                  <a:cubicBezTo>
                    <a:pt x="1573" y="2531"/>
                    <a:pt x="0" y="17002"/>
                    <a:pt x="0" y="17002"/>
                  </a:cubicBezTo>
                  <a:cubicBezTo>
                    <a:pt x="506" y="17096"/>
                    <a:pt x="1041" y="17133"/>
                    <a:pt x="1564" y="17133"/>
                  </a:cubicBezTo>
                  <a:cubicBezTo>
                    <a:pt x="3333" y="17133"/>
                    <a:pt x="4976" y="16716"/>
                    <a:pt x="4976" y="16716"/>
                  </a:cubicBezTo>
                  <a:cubicBezTo>
                    <a:pt x="6592" y="4261"/>
                    <a:pt x="2974" y="0"/>
                    <a:pt x="29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71;p49"/>
            <p:cNvSpPr/>
            <p:nvPr/>
          </p:nvSpPr>
          <p:spPr>
            <a:xfrm>
              <a:off x="4068143" y="1438175"/>
              <a:ext cx="256395" cy="393634"/>
            </a:xfrm>
            <a:custGeom>
              <a:avLst/>
              <a:gdLst/>
              <a:ahLst/>
              <a:cxnLst/>
              <a:rect l="l" t="t" r="r" b="b"/>
              <a:pathLst>
                <a:path w="4736" h="7271" extrusionOk="0">
                  <a:moveTo>
                    <a:pt x="1347" y="0"/>
                  </a:moveTo>
                  <a:cubicBezTo>
                    <a:pt x="1175" y="329"/>
                    <a:pt x="1104" y="715"/>
                    <a:pt x="1161" y="1087"/>
                  </a:cubicBezTo>
                  <a:cubicBezTo>
                    <a:pt x="1204" y="1430"/>
                    <a:pt x="1161" y="1787"/>
                    <a:pt x="1061" y="2116"/>
                  </a:cubicBezTo>
                  <a:cubicBezTo>
                    <a:pt x="864" y="1897"/>
                    <a:pt x="680" y="1809"/>
                    <a:pt x="526" y="1809"/>
                  </a:cubicBezTo>
                  <a:cubicBezTo>
                    <a:pt x="198" y="1809"/>
                    <a:pt x="1" y="2205"/>
                    <a:pt x="88" y="2574"/>
                  </a:cubicBezTo>
                  <a:cubicBezTo>
                    <a:pt x="203" y="3117"/>
                    <a:pt x="818" y="3246"/>
                    <a:pt x="818" y="3246"/>
                  </a:cubicBezTo>
                  <a:lnTo>
                    <a:pt x="303" y="5262"/>
                  </a:lnTo>
                  <a:cubicBezTo>
                    <a:pt x="146" y="5848"/>
                    <a:pt x="374" y="6463"/>
                    <a:pt x="861" y="6806"/>
                  </a:cubicBezTo>
                  <a:lnTo>
                    <a:pt x="1089" y="6992"/>
                  </a:lnTo>
                  <a:cubicBezTo>
                    <a:pt x="1334" y="7180"/>
                    <a:pt x="1625" y="7271"/>
                    <a:pt x="1914" y="7271"/>
                  </a:cubicBezTo>
                  <a:cubicBezTo>
                    <a:pt x="2349" y="7271"/>
                    <a:pt x="2782" y="7065"/>
                    <a:pt x="3048" y="6678"/>
                  </a:cubicBezTo>
                  <a:cubicBezTo>
                    <a:pt x="3163" y="6492"/>
                    <a:pt x="3234" y="6292"/>
                    <a:pt x="3263" y="6091"/>
                  </a:cubicBezTo>
                  <a:lnTo>
                    <a:pt x="3449" y="4662"/>
                  </a:lnTo>
                  <a:cubicBezTo>
                    <a:pt x="3463" y="4647"/>
                    <a:pt x="3492" y="4647"/>
                    <a:pt x="3506" y="4633"/>
                  </a:cubicBezTo>
                  <a:cubicBezTo>
                    <a:pt x="4264" y="4376"/>
                    <a:pt x="4736" y="3618"/>
                    <a:pt x="4635" y="2817"/>
                  </a:cubicBezTo>
                  <a:lnTo>
                    <a:pt x="4521" y="601"/>
                  </a:lnTo>
                  <a:cubicBezTo>
                    <a:pt x="4521" y="601"/>
                    <a:pt x="4390" y="612"/>
                    <a:pt x="4169" y="612"/>
                  </a:cubicBezTo>
                  <a:cubicBezTo>
                    <a:pt x="3593" y="612"/>
                    <a:pt x="2410" y="537"/>
                    <a:pt x="1347" y="0"/>
                  </a:cubicBezTo>
                  <a:close/>
                </a:path>
              </a:pathLst>
            </a:custGeom>
            <a:solidFill>
              <a:srgbClr val="F79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2;p49"/>
            <p:cNvSpPr/>
            <p:nvPr/>
          </p:nvSpPr>
          <p:spPr>
            <a:xfrm>
              <a:off x="4160396" y="1653379"/>
              <a:ext cx="94470" cy="57169"/>
            </a:xfrm>
            <a:custGeom>
              <a:avLst/>
              <a:gdLst/>
              <a:ahLst/>
              <a:cxnLst/>
              <a:rect l="l" t="t" r="r" b="b"/>
              <a:pathLst>
                <a:path w="1745" h="1056" extrusionOk="0">
                  <a:moveTo>
                    <a:pt x="0" y="0"/>
                  </a:moveTo>
                  <a:lnTo>
                    <a:pt x="0" y="0"/>
                  </a:lnTo>
                  <a:cubicBezTo>
                    <a:pt x="0" y="0"/>
                    <a:pt x="356" y="1056"/>
                    <a:pt x="1489" y="1056"/>
                  </a:cubicBezTo>
                  <a:cubicBezTo>
                    <a:pt x="1557" y="1056"/>
                    <a:pt x="1628" y="1052"/>
                    <a:pt x="1702" y="1044"/>
                  </a:cubicBezTo>
                  <a:lnTo>
                    <a:pt x="1745" y="672"/>
                  </a:lnTo>
                  <a:lnTo>
                    <a:pt x="1745" y="672"/>
                  </a:lnTo>
                  <a:cubicBezTo>
                    <a:pt x="1745" y="672"/>
                    <a:pt x="1655" y="687"/>
                    <a:pt x="1511" y="687"/>
                  </a:cubicBezTo>
                  <a:cubicBezTo>
                    <a:pt x="1158" y="687"/>
                    <a:pt x="478" y="600"/>
                    <a:pt x="0" y="0"/>
                  </a:cubicBezTo>
                  <a:close/>
                </a:path>
              </a:pathLst>
            </a:custGeom>
            <a:solidFill>
              <a:srgbClr val="E96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73;p49"/>
            <p:cNvSpPr/>
            <p:nvPr/>
          </p:nvSpPr>
          <p:spPr>
            <a:xfrm>
              <a:off x="4768058" y="1673464"/>
              <a:ext cx="147146" cy="92196"/>
            </a:xfrm>
            <a:custGeom>
              <a:avLst/>
              <a:gdLst/>
              <a:ahLst/>
              <a:cxnLst/>
              <a:rect l="l" t="t" r="r" b="b"/>
              <a:pathLst>
                <a:path w="2718" h="1703" extrusionOk="0">
                  <a:moveTo>
                    <a:pt x="330" y="1"/>
                  </a:moveTo>
                  <a:lnTo>
                    <a:pt x="1" y="988"/>
                  </a:lnTo>
                  <a:lnTo>
                    <a:pt x="2546" y="1703"/>
                  </a:lnTo>
                  <a:lnTo>
                    <a:pt x="2718" y="602"/>
                  </a:lnTo>
                  <a:lnTo>
                    <a:pt x="3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74;p49"/>
            <p:cNvSpPr/>
            <p:nvPr/>
          </p:nvSpPr>
          <p:spPr>
            <a:xfrm>
              <a:off x="4024127" y="1765609"/>
              <a:ext cx="793493" cy="810547"/>
            </a:xfrm>
            <a:custGeom>
              <a:avLst/>
              <a:gdLst/>
              <a:ahLst/>
              <a:cxnLst/>
              <a:rect l="l" t="t" r="r" b="b"/>
              <a:pathLst>
                <a:path w="14657" h="14972" extrusionOk="0">
                  <a:moveTo>
                    <a:pt x="1" y="1"/>
                  </a:moveTo>
                  <a:lnTo>
                    <a:pt x="1130" y="9910"/>
                  </a:lnTo>
                  <a:cubicBezTo>
                    <a:pt x="2732" y="11640"/>
                    <a:pt x="4719" y="12970"/>
                    <a:pt x="6936" y="13785"/>
                  </a:cubicBezTo>
                  <a:cubicBezTo>
                    <a:pt x="7765" y="14099"/>
                    <a:pt x="8623" y="14342"/>
                    <a:pt x="9495" y="14528"/>
                  </a:cubicBezTo>
                  <a:cubicBezTo>
                    <a:pt x="11282" y="14900"/>
                    <a:pt x="14571" y="14971"/>
                    <a:pt x="14571" y="14971"/>
                  </a:cubicBezTo>
                  <a:cubicBezTo>
                    <a:pt x="14657" y="14271"/>
                    <a:pt x="14628" y="13570"/>
                    <a:pt x="14528" y="12870"/>
                  </a:cubicBezTo>
                  <a:cubicBezTo>
                    <a:pt x="12913" y="12584"/>
                    <a:pt x="11282" y="12312"/>
                    <a:pt x="9767" y="11654"/>
                  </a:cubicBezTo>
                  <a:cubicBezTo>
                    <a:pt x="8337" y="11039"/>
                    <a:pt x="7007" y="10067"/>
                    <a:pt x="6249" y="8723"/>
                  </a:cubicBezTo>
                  <a:cubicBezTo>
                    <a:pt x="6178" y="8580"/>
                    <a:pt x="6106" y="8437"/>
                    <a:pt x="6035" y="8294"/>
                  </a:cubicBezTo>
                  <a:cubicBezTo>
                    <a:pt x="5763" y="7679"/>
                    <a:pt x="4919" y="5820"/>
                    <a:pt x="4061" y="4119"/>
                  </a:cubicBezTo>
                  <a:cubicBezTo>
                    <a:pt x="3618" y="3232"/>
                    <a:pt x="3061" y="2403"/>
                    <a:pt x="2403" y="1659"/>
                  </a:cubicBezTo>
                  <a:cubicBezTo>
                    <a:pt x="1759" y="916"/>
                    <a:pt x="944" y="28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475;p49"/>
            <p:cNvSpPr/>
            <p:nvPr/>
          </p:nvSpPr>
          <p:spPr>
            <a:xfrm>
              <a:off x="4812993" y="2449442"/>
              <a:ext cx="288769" cy="165444"/>
            </a:xfrm>
            <a:custGeom>
              <a:avLst/>
              <a:gdLst/>
              <a:ahLst/>
              <a:cxnLst/>
              <a:rect l="l" t="t" r="r" b="b"/>
              <a:pathLst>
                <a:path w="5334" h="3056" extrusionOk="0">
                  <a:moveTo>
                    <a:pt x="2564" y="1"/>
                  </a:moveTo>
                  <a:cubicBezTo>
                    <a:pt x="2121" y="1"/>
                    <a:pt x="1773" y="424"/>
                    <a:pt x="1773" y="424"/>
                  </a:cubicBezTo>
                  <a:lnTo>
                    <a:pt x="1773" y="439"/>
                  </a:lnTo>
                  <a:cubicBezTo>
                    <a:pt x="1699" y="466"/>
                    <a:pt x="1620" y="482"/>
                    <a:pt x="1541" y="482"/>
                  </a:cubicBezTo>
                  <a:cubicBezTo>
                    <a:pt x="1499" y="482"/>
                    <a:pt x="1456" y="477"/>
                    <a:pt x="1416" y="467"/>
                  </a:cubicBezTo>
                  <a:lnTo>
                    <a:pt x="57" y="239"/>
                  </a:lnTo>
                  <a:lnTo>
                    <a:pt x="0" y="2212"/>
                  </a:lnTo>
                  <a:lnTo>
                    <a:pt x="973" y="2169"/>
                  </a:lnTo>
                  <a:cubicBezTo>
                    <a:pt x="1244" y="2169"/>
                    <a:pt x="1487" y="2269"/>
                    <a:pt x="1659" y="2469"/>
                  </a:cubicBezTo>
                  <a:cubicBezTo>
                    <a:pt x="2188" y="3013"/>
                    <a:pt x="2889" y="3055"/>
                    <a:pt x="3318" y="3055"/>
                  </a:cubicBezTo>
                  <a:cubicBezTo>
                    <a:pt x="3890" y="3041"/>
                    <a:pt x="4419" y="2769"/>
                    <a:pt x="4776" y="2340"/>
                  </a:cubicBezTo>
                  <a:cubicBezTo>
                    <a:pt x="5334" y="1054"/>
                    <a:pt x="3089" y="224"/>
                    <a:pt x="3089" y="224"/>
                  </a:cubicBezTo>
                  <a:cubicBezTo>
                    <a:pt x="2909" y="60"/>
                    <a:pt x="2730" y="1"/>
                    <a:pt x="2564" y="1"/>
                  </a:cubicBezTo>
                  <a:close/>
                </a:path>
              </a:pathLst>
            </a:custGeom>
            <a:solidFill>
              <a:srgbClr val="F79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476;p49"/>
            <p:cNvSpPr/>
            <p:nvPr/>
          </p:nvSpPr>
          <p:spPr>
            <a:xfrm>
              <a:off x="4782026" y="2443757"/>
              <a:ext cx="65831" cy="143248"/>
            </a:xfrm>
            <a:custGeom>
              <a:avLst/>
              <a:gdLst/>
              <a:ahLst/>
              <a:cxnLst/>
              <a:rect l="l" t="t" r="r" b="b"/>
              <a:pathLst>
                <a:path w="1216" h="2646" extrusionOk="0">
                  <a:moveTo>
                    <a:pt x="186" y="0"/>
                  </a:moveTo>
                  <a:lnTo>
                    <a:pt x="0" y="2646"/>
                  </a:lnTo>
                  <a:lnTo>
                    <a:pt x="1101" y="2588"/>
                  </a:lnTo>
                  <a:lnTo>
                    <a:pt x="1216" y="129"/>
                  </a:lnTo>
                  <a:lnTo>
                    <a:pt x="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477;p49"/>
            <p:cNvSpPr/>
            <p:nvPr/>
          </p:nvSpPr>
          <p:spPr>
            <a:xfrm>
              <a:off x="4008643" y="2224656"/>
              <a:ext cx="98368" cy="433587"/>
            </a:xfrm>
            <a:custGeom>
              <a:avLst/>
              <a:gdLst/>
              <a:ahLst/>
              <a:cxnLst/>
              <a:rect l="l" t="t" r="r" b="b"/>
              <a:pathLst>
                <a:path w="1817" h="8009" extrusionOk="0">
                  <a:moveTo>
                    <a:pt x="1" y="1"/>
                  </a:moveTo>
                  <a:lnTo>
                    <a:pt x="1288" y="8008"/>
                  </a:lnTo>
                  <a:lnTo>
                    <a:pt x="1817" y="1845"/>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478;p49"/>
            <p:cNvSpPr/>
            <p:nvPr/>
          </p:nvSpPr>
          <p:spPr>
            <a:xfrm>
              <a:off x="4393412" y="1842270"/>
              <a:ext cx="157161" cy="427361"/>
            </a:xfrm>
            <a:custGeom>
              <a:avLst/>
              <a:gdLst/>
              <a:ahLst/>
              <a:cxnLst/>
              <a:rect l="l" t="t" r="r" b="b"/>
              <a:pathLst>
                <a:path w="2903" h="7894" extrusionOk="0">
                  <a:moveTo>
                    <a:pt x="0" y="0"/>
                  </a:moveTo>
                  <a:lnTo>
                    <a:pt x="0" y="0"/>
                  </a:lnTo>
                  <a:cubicBezTo>
                    <a:pt x="1130" y="1487"/>
                    <a:pt x="1502" y="6907"/>
                    <a:pt x="1502" y="6907"/>
                  </a:cubicBezTo>
                  <a:cubicBezTo>
                    <a:pt x="2331" y="7764"/>
                    <a:pt x="2903" y="7879"/>
                    <a:pt x="2903" y="7893"/>
                  </a:cubicBezTo>
                  <a:cubicBezTo>
                    <a:pt x="2846" y="5691"/>
                    <a:pt x="758" y="715"/>
                    <a:pt x="758" y="715"/>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479;p49"/>
            <p:cNvSpPr/>
            <p:nvPr/>
          </p:nvSpPr>
          <p:spPr>
            <a:xfrm>
              <a:off x="4521750" y="1569950"/>
              <a:ext cx="946247" cy="940662"/>
            </a:xfrm>
            <a:custGeom>
              <a:avLst/>
              <a:gdLst/>
              <a:ahLst/>
              <a:cxnLst/>
              <a:rect l="l" t="t" r="r" b="b"/>
              <a:pathLst>
                <a:path w="8674" h="8623" extrusionOk="0">
                  <a:moveTo>
                    <a:pt x="4337" y="1"/>
                  </a:moveTo>
                  <a:cubicBezTo>
                    <a:pt x="1938" y="1"/>
                    <a:pt x="0" y="1928"/>
                    <a:pt x="0" y="4306"/>
                  </a:cubicBezTo>
                  <a:cubicBezTo>
                    <a:pt x="0" y="6685"/>
                    <a:pt x="1938" y="8622"/>
                    <a:pt x="4337" y="8622"/>
                  </a:cubicBezTo>
                  <a:cubicBezTo>
                    <a:pt x="6736" y="8622"/>
                    <a:pt x="8673" y="6685"/>
                    <a:pt x="8673" y="4306"/>
                  </a:cubicBezTo>
                  <a:cubicBezTo>
                    <a:pt x="8673" y="1928"/>
                    <a:pt x="6736" y="1"/>
                    <a:pt x="4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480;p49"/>
            <p:cNvSpPr/>
            <p:nvPr/>
          </p:nvSpPr>
          <p:spPr>
            <a:xfrm>
              <a:off x="4592223" y="1620349"/>
              <a:ext cx="921592" cy="921571"/>
            </a:xfrm>
            <a:custGeom>
              <a:avLst/>
              <a:gdLst/>
              <a:ahLst/>
              <a:cxnLst/>
              <a:rect l="l" t="t" r="r" b="b"/>
              <a:pathLst>
                <a:path w="8448" h="8448" extrusionOk="0">
                  <a:moveTo>
                    <a:pt x="4224" y="0"/>
                  </a:moveTo>
                  <a:cubicBezTo>
                    <a:pt x="1887" y="0"/>
                    <a:pt x="0" y="1897"/>
                    <a:pt x="0" y="4224"/>
                  </a:cubicBezTo>
                  <a:cubicBezTo>
                    <a:pt x="0" y="6561"/>
                    <a:pt x="1887" y="8447"/>
                    <a:pt x="4224" y="8447"/>
                  </a:cubicBezTo>
                  <a:cubicBezTo>
                    <a:pt x="6551" y="8447"/>
                    <a:pt x="8448" y="6561"/>
                    <a:pt x="8448" y="4224"/>
                  </a:cubicBezTo>
                  <a:cubicBezTo>
                    <a:pt x="8448" y="1897"/>
                    <a:pt x="6551" y="0"/>
                    <a:pt x="4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481;p49"/>
            <p:cNvSpPr/>
            <p:nvPr/>
          </p:nvSpPr>
          <p:spPr>
            <a:xfrm>
              <a:off x="4742112" y="1770127"/>
              <a:ext cx="623013" cy="622999"/>
            </a:xfrm>
            <a:custGeom>
              <a:avLst/>
              <a:gdLst/>
              <a:ahLst/>
              <a:cxnLst/>
              <a:rect l="l" t="t" r="r" b="b"/>
              <a:pathLst>
                <a:path w="5711" h="5711" extrusionOk="0">
                  <a:moveTo>
                    <a:pt x="2850" y="1"/>
                  </a:moveTo>
                  <a:cubicBezTo>
                    <a:pt x="1281" y="1"/>
                    <a:pt x="0" y="1282"/>
                    <a:pt x="0" y="2851"/>
                  </a:cubicBezTo>
                  <a:cubicBezTo>
                    <a:pt x="0" y="4429"/>
                    <a:pt x="1281" y="5711"/>
                    <a:pt x="2850" y="5711"/>
                  </a:cubicBezTo>
                  <a:cubicBezTo>
                    <a:pt x="4429" y="5711"/>
                    <a:pt x="5710" y="4429"/>
                    <a:pt x="5710" y="2851"/>
                  </a:cubicBezTo>
                  <a:cubicBezTo>
                    <a:pt x="5710" y="1282"/>
                    <a:pt x="4429" y="1"/>
                    <a:pt x="2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482;p49"/>
            <p:cNvSpPr/>
            <p:nvPr/>
          </p:nvSpPr>
          <p:spPr>
            <a:xfrm>
              <a:off x="4948947" y="1818235"/>
              <a:ext cx="222653" cy="505621"/>
            </a:xfrm>
            <a:custGeom>
              <a:avLst/>
              <a:gdLst/>
              <a:ahLst/>
              <a:cxnLst/>
              <a:rect l="l" t="t" r="r" b="b"/>
              <a:pathLst>
                <a:path w="2041" h="4635" extrusionOk="0">
                  <a:moveTo>
                    <a:pt x="759" y="698"/>
                  </a:moveTo>
                  <a:lnTo>
                    <a:pt x="759" y="1825"/>
                  </a:lnTo>
                  <a:cubicBezTo>
                    <a:pt x="534" y="1661"/>
                    <a:pt x="380" y="1497"/>
                    <a:pt x="380" y="1221"/>
                  </a:cubicBezTo>
                  <a:cubicBezTo>
                    <a:pt x="370" y="975"/>
                    <a:pt x="523" y="759"/>
                    <a:pt x="759" y="698"/>
                  </a:cubicBezTo>
                  <a:close/>
                  <a:moveTo>
                    <a:pt x="926" y="662"/>
                  </a:moveTo>
                  <a:cubicBezTo>
                    <a:pt x="938" y="662"/>
                    <a:pt x="951" y="664"/>
                    <a:pt x="964" y="667"/>
                  </a:cubicBezTo>
                  <a:cubicBezTo>
                    <a:pt x="981" y="664"/>
                    <a:pt x="998" y="663"/>
                    <a:pt x="1015" y="663"/>
                  </a:cubicBezTo>
                  <a:cubicBezTo>
                    <a:pt x="1063" y="663"/>
                    <a:pt x="1114" y="672"/>
                    <a:pt x="1159" y="687"/>
                  </a:cubicBezTo>
                  <a:lnTo>
                    <a:pt x="1159" y="2071"/>
                  </a:lnTo>
                  <a:cubicBezTo>
                    <a:pt x="1046" y="2010"/>
                    <a:pt x="944" y="1948"/>
                    <a:pt x="851" y="1887"/>
                  </a:cubicBezTo>
                  <a:lnTo>
                    <a:pt x="851" y="667"/>
                  </a:lnTo>
                  <a:cubicBezTo>
                    <a:pt x="879" y="667"/>
                    <a:pt x="902" y="662"/>
                    <a:pt x="926" y="662"/>
                  </a:cubicBezTo>
                  <a:close/>
                  <a:moveTo>
                    <a:pt x="1251" y="2717"/>
                  </a:moveTo>
                  <a:cubicBezTo>
                    <a:pt x="1477" y="2892"/>
                    <a:pt x="1620" y="3076"/>
                    <a:pt x="1620" y="3343"/>
                  </a:cubicBezTo>
                  <a:cubicBezTo>
                    <a:pt x="1641" y="3599"/>
                    <a:pt x="1487" y="3835"/>
                    <a:pt x="1251" y="3937"/>
                  </a:cubicBezTo>
                  <a:lnTo>
                    <a:pt x="1251" y="2717"/>
                  </a:lnTo>
                  <a:close/>
                  <a:moveTo>
                    <a:pt x="851" y="2451"/>
                  </a:moveTo>
                  <a:lnTo>
                    <a:pt x="872" y="2471"/>
                  </a:lnTo>
                  <a:cubicBezTo>
                    <a:pt x="974" y="2533"/>
                    <a:pt x="1067" y="2584"/>
                    <a:pt x="1159" y="2646"/>
                  </a:cubicBezTo>
                  <a:lnTo>
                    <a:pt x="1159" y="3958"/>
                  </a:lnTo>
                  <a:cubicBezTo>
                    <a:pt x="1108" y="3968"/>
                    <a:pt x="1056" y="3978"/>
                    <a:pt x="1005" y="3978"/>
                  </a:cubicBezTo>
                  <a:cubicBezTo>
                    <a:pt x="954" y="3978"/>
                    <a:pt x="903" y="3968"/>
                    <a:pt x="851" y="3968"/>
                  </a:cubicBezTo>
                  <a:lnTo>
                    <a:pt x="851" y="2451"/>
                  </a:lnTo>
                  <a:close/>
                  <a:moveTo>
                    <a:pt x="749" y="1"/>
                  </a:moveTo>
                  <a:lnTo>
                    <a:pt x="749" y="585"/>
                  </a:lnTo>
                  <a:cubicBezTo>
                    <a:pt x="349" y="646"/>
                    <a:pt x="21" y="923"/>
                    <a:pt x="21" y="1405"/>
                  </a:cubicBezTo>
                  <a:cubicBezTo>
                    <a:pt x="21" y="1887"/>
                    <a:pt x="349" y="2153"/>
                    <a:pt x="749" y="2399"/>
                  </a:cubicBezTo>
                  <a:lnTo>
                    <a:pt x="749" y="3958"/>
                  </a:lnTo>
                  <a:cubicBezTo>
                    <a:pt x="318" y="3835"/>
                    <a:pt x="154" y="3394"/>
                    <a:pt x="124" y="2902"/>
                  </a:cubicBezTo>
                  <a:lnTo>
                    <a:pt x="11" y="2902"/>
                  </a:lnTo>
                  <a:cubicBezTo>
                    <a:pt x="11" y="3568"/>
                    <a:pt x="11" y="3845"/>
                    <a:pt x="1" y="4040"/>
                  </a:cubicBezTo>
                  <a:lnTo>
                    <a:pt x="103" y="4040"/>
                  </a:lnTo>
                  <a:cubicBezTo>
                    <a:pt x="124" y="3906"/>
                    <a:pt x="154" y="3835"/>
                    <a:pt x="216" y="3835"/>
                  </a:cubicBezTo>
                  <a:cubicBezTo>
                    <a:pt x="267" y="3845"/>
                    <a:pt x="329" y="3865"/>
                    <a:pt x="370" y="3906"/>
                  </a:cubicBezTo>
                  <a:cubicBezTo>
                    <a:pt x="493" y="3978"/>
                    <a:pt x="616" y="4029"/>
                    <a:pt x="749" y="4060"/>
                  </a:cubicBezTo>
                  <a:lnTo>
                    <a:pt x="749" y="4624"/>
                  </a:lnTo>
                  <a:lnTo>
                    <a:pt x="851" y="4624"/>
                  </a:lnTo>
                  <a:lnTo>
                    <a:pt x="851" y="4060"/>
                  </a:lnTo>
                  <a:cubicBezTo>
                    <a:pt x="903" y="4070"/>
                    <a:pt x="964" y="4070"/>
                    <a:pt x="1026" y="4070"/>
                  </a:cubicBezTo>
                  <a:lnTo>
                    <a:pt x="1159" y="4070"/>
                  </a:lnTo>
                  <a:lnTo>
                    <a:pt x="1159" y="4634"/>
                  </a:lnTo>
                  <a:lnTo>
                    <a:pt x="1251" y="4634"/>
                  </a:lnTo>
                  <a:lnTo>
                    <a:pt x="1251" y="4060"/>
                  </a:lnTo>
                  <a:cubicBezTo>
                    <a:pt x="1702" y="3978"/>
                    <a:pt x="2041" y="3681"/>
                    <a:pt x="2041" y="3158"/>
                  </a:cubicBezTo>
                  <a:cubicBezTo>
                    <a:pt x="2041" y="2676"/>
                    <a:pt x="1713" y="2420"/>
                    <a:pt x="1251" y="2133"/>
                  </a:cubicBezTo>
                  <a:lnTo>
                    <a:pt x="1251" y="718"/>
                  </a:lnTo>
                  <a:cubicBezTo>
                    <a:pt x="1579" y="851"/>
                    <a:pt x="1723" y="1221"/>
                    <a:pt x="1743" y="1579"/>
                  </a:cubicBezTo>
                  <a:lnTo>
                    <a:pt x="1856" y="1579"/>
                  </a:lnTo>
                  <a:cubicBezTo>
                    <a:pt x="1856" y="985"/>
                    <a:pt x="1866" y="780"/>
                    <a:pt x="1877" y="605"/>
                  </a:cubicBezTo>
                  <a:lnTo>
                    <a:pt x="1764" y="605"/>
                  </a:lnTo>
                  <a:cubicBezTo>
                    <a:pt x="1754" y="749"/>
                    <a:pt x="1723" y="821"/>
                    <a:pt x="1661" y="821"/>
                  </a:cubicBezTo>
                  <a:cubicBezTo>
                    <a:pt x="1600" y="810"/>
                    <a:pt x="1549" y="790"/>
                    <a:pt x="1508" y="749"/>
                  </a:cubicBezTo>
                  <a:cubicBezTo>
                    <a:pt x="1426" y="698"/>
                    <a:pt x="1333" y="657"/>
                    <a:pt x="1251" y="626"/>
                  </a:cubicBezTo>
                  <a:lnTo>
                    <a:pt x="1251" y="1"/>
                  </a:lnTo>
                  <a:lnTo>
                    <a:pt x="1149" y="1"/>
                  </a:lnTo>
                  <a:lnTo>
                    <a:pt x="1149" y="605"/>
                  </a:lnTo>
                  <a:cubicBezTo>
                    <a:pt x="1096" y="590"/>
                    <a:pt x="1038" y="581"/>
                    <a:pt x="983" y="581"/>
                  </a:cubicBezTo>
                  <a:cubicBezTo>
                    <a:pt x="962" y="581"/>
                    <a:pt x="942" y="582"/>
                    <a:pt x="923" y="585"/>
                  </a:cubicBezTo>
                  <a:lnTo>
                    <a:pt x="851" y="585"/>
                  </a:lnTo>
                  <a:lnTo>
                    <a:pt x="8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825;p58"/>
          <p:cNvGrpSpPr/>
          <p:nvPr/>
        </p:nvGrpSpPr>
        <p:grpSpPr>
          <a:xfrm>
            <a:off x="5486400" y="2876550"/>
            <a:ext cx="2286000" cy="1524000"/>
            <a:chOff x="4638426" y="1149275"/>
            <a:chExt cx="4572903" cy="3204724"/>
          </a:xfrm>
        </p:grpSpPr>
        <p:sp>
          <p:nvSpPr>
            <p:cNvPr id="159" name="Google Shape;1826;p58"/>
            <p:cNvSpPr/>
            <p:nvPr/>
          </p:nvSpPr>
          <p:spPr>
            <a:xfrm>
              <a:off x="5822521" y="4154752"/>
              <a:ext cx="1074218" cy="199247"/>
            </a:xfrm>
            <a:custGeom>
              <a:avLst/>
              <a:gdLst/>
              <a:ahLst/>
              <a:cxnLst/>
              <a:rect l="l" t="t" r="r" b="b"/>
              <a:pathLst>
                <a:path w="8017" h="1487" extrusionOk="0">
                  <a:moveTo>
                    <a:pt x="277" y="0"/>
                  </a:moveTo>
                  <a:cubicBezTo>
                    <a:pt x="123" y="0"/>
                    <a:pt x="0" y="123"/>
                    <a:pt x="0" y="277"/>
                  </a:cubicBezTo>
                  <a:lnTo>
                    <a:pt x="0" y="1210"/>
                  </a:lnTo>
                  <a:cubicBezTo>
                    <a:pt x="0" y="1364"/>
                    <a:pt x="123" y="1487"/>
                    <a:pt x="277" y="1487"/>
                  </a:cubicBezTo>
                  <a:lnTo>
                    <a:pt x="7740" y="1487"/>
                  </a:lnTo>
                  <a:cubicBezTo>
                    <a:pt x="7894" y="1487"/>
                    <a:pt x="8017" y="1364"/>
                    <a:pt x="8017" y="121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827;p58"/>
            <p:cNvSpPr/>
            <p:nvPr/>
          </p:nvSpPr>
          <p:spPr>
            <a:xfrm>
              <a:off x="6670026" y="4154752"/>
              <a:ext cx="72892" cy="199247"/>
            </a:xfrm>
            <a:custGeom>
              <a:avLst/>
              <a:gdLst/>
              <a:ahLst/>
              <a:cxnLst/>
              <a:rect l="l" t="t" r="r" b="b"/>
              <a:pathLst>
                <a:path w="544" h="1487" extrusionOk="0">
                  <a:moveTo>
                    <a:pt x="0" y="0"/>
                  </a:moveTo>
                  <a:lnTo>
                    <a:pt x="0" y="1487"/>
                  </a:lnTo>
                  <a:lnTo>
                    <a:pt x="544" y="1487"/>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828;p58"/>
            <p:cNvSpPr/>
            <p:nvPr/>
          </p:nvSpPr>
          <p:spPr>
            <a:xfrm>
              <a:off x="6518882" y="4154752"/>
              <a:ext cx="72892" cy="199247"/>
            </a:xfrm>
            <a:custGeom>
              <a:avLst/>
              <a:gdLst/>
              <a:ahLst/>
              <a:cxnLst/>
              <a:rect l="l" t="t" r="r" b="b"/>
              <a:pathLst>
                <a:path w="544" h="1487" extrusionOk="0">
                  <a:moveTo>
                    <a:pt x="1" y="0"/>
                  </a:moveTo>
                  <a:lnTo>
                    <a:pt x="1" y="1487"/>
                  </a:lnTo>
                  <a:lnTo>
                    <a:pt x="544" y="1487"/>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829;p58"/>
            <p:cNvSpPr/>
            <p:nvPr/>
          </p:nvSpPr>
          <p:spPr>
            <a:xfrm>
              <a:off x="5980499" y="4154752"/>
              <a:ext cx="74232" cy="199247"/>
            </a:xfrm>
            <a:custGeom>
              <a:avLst/>
              <a:gdLst/>
              <a:ahLst/>
              <a:cxnLst/>
              <a:rect l="l" t="t" r="r" b="b"/>
              <a:pathLst>
                <a:path w="554" h="1487" extrusionOk="0">
                  <a:moveTo>
                    <a:pt x="0" y="0"/>
                  </a:moveTo>
                  <a:lnTo>
                    <a:pt x="0" y="1487"/>
                  </a:lnTo>
                  <a:lnTo>
                    <a:pt x="554" y="1487"/>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830;p58"/>
            <p:cNvSpPr/>
            <p:nvPr/>
          </p:nvSpPr>
          <p:spPr>
            <a:xfrm>
              <a:off x="5822521" y="4154752"/>
              <a:ext cx="1038576" cy="166285"/>
            </a:xfrm>
            <a:custGeom>
              <a:avLst/>
              <a:gdLst/>
              <a:ahLst/>
              <a:cxnLst/>
              <a:rect l="l" t="t" r="r" b="b"/>
              <a:pathLst>
                <a:path w="7751" h="1241" extrusionOk="0">
                  <a:moveTo>
                    <a:pt x="277" y="0"/>
                  </a:moveTo>
                  <a:lnTo>
                    <a:pt x="7750" y="0"/>
                  </a:lnTo>
                  <a:cubicBezTo>
                    <a:pt x="7750" y="11"/>
                    <a:pt x="7750" y="21"/>
                    <a:pt x="7750" y="31"/>
                  </a:cubicBezTo>
                  <a:lnTo>
                    <a:pt x="7750" y="964"/>
                  </a:lnTo>
                  <a:cubicBezTo>
                    <a:pt x="7750" y="1108"/>
                    <a:pt x="7627" y="1231"/>
                    <a:pt x="7473" y="1241"/>
                  </a:cubicBezTo>
                  <a:lnTo>
                    <a:pt x="0" y="1241"/>
                  </a:lnTo>
                  <a:cubicBezTo>
                    <a:pt x="0" y="1231"/>
                    <a:pt x="0" y="1220"/>
                    <a:pt x="0" y="1210"/>
                  </a:cubicBezTo>
                  <a:lnTo>
                    <a:pt x="0" y="277"/>
                  </a:lnTo>
                  <a:cubicBezTo>
                    <a:pt x="0" y="123"/>
                    <a:pt x="123" y="11"/>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831;p58"/>
            <p:cNvSpPr/>
            <p:nvPr/>
          </p:nvSpPr>
          <p:spPr>
            <a:xfrm>
              <a:off x="6670026" y="4154752"/>
              <a:ext cx="72892" cy="166285"/>
            </a:xfrm>
            <a:custGeom>
              <a:avLst/>
              <a:gdLst/>
              <a:ahLst/>
              <a:cxnLst/>
              <a:rect l="l" t="t" r="r" b="b"/>
              <a:pathLst>
                <a:path w="544" h="1241" extrusionOk="0">
                  <a:moveTo>
                    <a:pt x="0" y="0"/>
                  </a:moveTo>
                  <a:lnTo>
                    <a:pt x="0" y="1241"/>
                  </a:lnTo>
                  <a:lnTo>
                    <a:pt x="544" y="1241"/>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832;p58"/>
            <p:cNvSpPr/>
            <p:nvPr/>
          </p:nvSpPr>
          <p:spPr>
            <a:xfrm>
              <a:off x="6518882" y="4154752"/>
              <a:ext cx="72892" cy="166285"/>
            </a:xfrm>
            <a:custGeom>
              <a:avLst/>
              <a:gdLst/>
              <a:ahLst/>
              <a:cxnLst/>
              <a:rect l="l" t="t" r="r" b="b"/>
              <a:pathLst>
                <a:path w="544" h="1241" extrusionOk="0">
                  <a:moveTo>
                    <a:pt x="1" y="0"/>
                  </a:moveTo>
                  <a:lnTo>
                    <a:pt x="1" y="1241"/>
                  </a:lnTo>
                  <a:lnTo>
                    <a:pt x="544" y="1241"/>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833;p58"/>
            <p:cNvSpPr/>
            <p:nvPr/>
          </p:nvSpPr>
          <p:spPr>
            <a:xfrm>
              <a:off x="5980499" y="4154752"/>
              <a:ext cx="74232" cy="166285"/>
            </a:xfrm>
            <a:custGeom>
              <a:avLst/>
              <a:gdLst/>
              <a:ahLst/>
              <a:cxnLst/>
              <a:rect l="l" t="t" r="r" b="b"/>
              <a:pathLst>
                <a:path w="554" h="1241" extrusionOk="0">
                  <a:moveTo>
                    <a:pt x="0" y="0"/>
                  </a:moveTo>
                  <a:lnTo>
                    <a:pt x="0" y="1241"/>
                  </a:lnTo>
                  <a:lnTo>
                    <a:pt x="554" y="1241"/>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834;p58"/>
            <p:cNvSpPr/>
            <p:nvPr/>
          </p:nvSpPr>
          <p:spPr>
            <a:xfrm>
              <a:off x="5878798" y="3956978"/>
              <a:ext cx="1074352" cy="197907"/>
            </a:xfrm>
            <a:custGeom>
              <a:avLst/>
              <a:gdLst/>
              <a:ahLst/>
              <a:cxnLst/>
              <a:rect l="l" t="t" r="r" b="b"/>
              <a:pathLst>
                <a:path w="8018" h="1477" extrusionOk="0">
                  <a:moveTo>
                    <a:pt x="277" y="0"/>
                  </a:moveTo>
                  <a:cubicBezTo>
                    <a:pt x="123" y="0"/>
                    <a:pt x="0" y="123"/>
                    <a:pt x="0" y="277"/>
                  </a:cubicBezTo>
                  <a:lnTo>
                    <a:pt x="0" y="1200"/>
                  </a:lnTo>
                  <a:cubicBezTo>
                    <a:pt x="0" y="1353"/>
                    <a:pt x="123" y="1476"/>
                    <a:pt x="277" y="1476"/>
                  </a:cubicBezTo>
                  <a:lnTo>
                    <a:pt x="7740" y="1476"/>
                  </a:lnTo>
                  <a:cubicBezTo>
                    <a:pt x="7894" y="1476"/>
                    <a:pt x="8017" y="1353"/>
                    <a:pt x="8017" y="120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835;p58"/>
            <p:cNvSpPr/>
            <p:nvPr/>
          </p:nvSpPr>
          <p:spPr>
            <a:xfrm>
              <a:off x="6724963" y="3956978"/>
              <a:ext cx="74232" cy="197907"/>
            </a:xfrm>
            <a:custGeom>
              <a:avLst/>
              <a:gdLst/>
              <a:ahLst/>
              <a:cxnLst/>
              <a:rect l="l" t="t" r="r" b="b"/>
              <a:pathLst>
                <a:path w="554" h="1477" extrusionOk="0">
                  <a:moveTo>
                    <a:pt x="0" y="0"/>
                  </a:moveTo>
                  <a:lnTo>
                    <a:pt x="0" y="1476"/>
                  </a:lnTo>
                  <a:lnTo>
                    <a:pt x="554" y="1476"/>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836;p58"/>
            <p:cNvSpPr/>
            <p:nvPr/>
          </p:nvSpPr>
          <p:spPr>
            <a:xfrm>
              <a:off x="6575159" y="3956978"/>
              <a:ext cx="73026" cy="197907"/>
            </a:xfrm>
            <a:custGeom>
              <a:avLst/>
              <a:gdLst/>
              <a:ahLst/>
              <a:cxnLst/>
              <a:rect l="l" t="t" r="r" b="b"/>
              <a:pathLst>
                <a:path w="545" h="1477" extrusionOk="0">
                  <a:moveTo>
                    <a:pt x="1" y="0"/>
                  </a:moveTo>
                  <a:lnTo>
                    <a:pt x="1"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837;p58"/>
            <p:cNvSpPr/>
            <p:nvPr/>
          </p:nvSpPr>
          <p:spPr>
            <a:xfrm>
              <a:off x="6036776" y="3956978"/>
              <a:ext cx="72892" cy="197907"/>
            </a:xfrm>
            <a:custGeom>
              <a:avLst/>
              <a:gdLst/>
              <a:ahLst/>
              <a:cxnLst/>
              <a:rect l="l" t="t" r="r" b="b"/>
              <a:pathLst>
                <a:path w="544" h="1477" extrusionOk="0">
                  <a:moveTo>
                    <a:pt x="0" y="0"/>
                  </a:moveTo>
                  <a:lnTo>
                    <a:pt x="0" y="1476"/>
                  </a:lnTo>
                  <a:lnTo>
                    <a:pt x="544" y="1476"/>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838;p58"/>
            <p:cNvSpPr/>
            <p:nvPr/>
          </p:nvSpPr>
          <p:spPr>
            <a:xfrm>
              <a:off x="5878798" y="3956978"/>
              <a:ext cx="1038576" cy="164945"/>
            </a:xfrm>
            <a:custGeom>
              <a:avLst/>
              <a:gdLst/>
              <a:ahLst/>
              <a:cxnLst/>
              <a:rect l="l" t="t" r="r" b="b"/>
              <a:pathLst>
                <a:path w="7751" h="1231" extrusionOk="0">
                  <a:moveTo>
                    <a:pt x="277" y="0"/>
                  </a:moveTo>
                  <a:lnTo>
                    <a:pt x="7751" y="0"/>
                  </a:lnTo>
                  <a:cubicBezTo>
                    <a:pt x="7751" y="10"/>
                    <a:pt x="7751" y="21"/>
                    <a:pt x="7751" y="31"/>
                  </a:cubicBezTo>
                  <a:lnTo>
                    <a:pt x="7751" y="954"/>
                  </a:lnTo>
                  <a:cubicBezTo>
                    <a:pt x="7751" y="1107"/>
                    <a:pt x="7628" y="1230"/>
                    <a:pt x="7474" y="1230"/>
                  </a:cubicBezTo>
                  <a:lnTo>
                    <a:pt x="0" y="1230"/>
                  </a:lnTo>
                  <a:cubicBezTo>
                    <a:pt x="0" y="1220"/>
                    <a:pt x="0" y="1210"/>
                    <a:pt x="0" y="1200"/>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839;p58"/>
            <p:cNvSpPr/>
            <p:nvPr/>
          </p:nvSpPr>
          <p:spPr>
            <a:xfrm>
              <a:off x="6724963" y="3956978"/>
              <a:ext cx="74232" cy="164945"/>
            </a:xfrm>
            <a:custGeom>
              <a:avLst/>
              <a:gdLst/>
              <a:ahLst/>
              <a:cxnLst/>
              <a:rect l="l" t="t" r="r" b="b"/>
              <a:pathLst>
                <a:path w="554" h="1231" extrusionOk="0">
                  <a:moveTo>
                    <a:pt x="0" y="0"/>
                  </a:moveTo>
                  <a:lnTo>
                    <a:pt x="0" y="1230"/>
                  </a:lnTo>
                  <a:lnTo>
                    <a:pt x="554" y="1230"/>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840;p58"/>
            <p:cNvSpPr/>
            <p:nvPr/>
          </p:nvSpPr>
          <p:spPr>
            <a:xfrm>
              <a:off x="6575159" y="3956978"/>
              <a:ext cx="73026" cy="164945"/>
            </a:xfrm>
            <a:custGeom>
              <a:avLst/>
              <a:gdLst/>
              <a:ahLst/>
              <a:cxnLst/>
              <a:rect l="l" t="t" r="r" b="b"/>
              <a:pathLst>
                <a:path w="545" h="1231" extrusionOk="0">
                  <a:moveTo>
                    <a:pt x="1" y="0"/>
                  </a:moveTo>
                  <a:lnTo>
                    <a:pt x="1" y="1230"/>
                  </a:lnTo>
                  <a:lnTo>
                    <a:pt x="544" y="1230"/>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841;p58"/>
            <p:cNvSpPr/>
            <p:nvPr/>
          </p:nvSpPr>
          <p:spPr>
            <a:xfrm>
              <a:off x="6036776" y="3956978"/>
              <a:ext cx="72892" cy="164945"/>
            </a:xfrm>
            <a:custGeom>
              <a:avLst/>
              <a:gdLst/>
              <a:ahLst/>
              <a:cxnLst/>
              <a:rect l="l" t="t" r="r" b="b"/>
              <a:pathLst>
                <a:path w="544" h="1231" extrusionOk="0">
                  <a:moveTo>
                    <a:pt x="0" y="0"/>
                  </a:moveTo>
                  <a:lnTo>
                    <a:pt x="0" y="1230"/>
                  </a:lnTo>
                  <a:lnTo>
                    <a:pt x="544" y="1230"/>
                  </a:lnTo>
                  <a:lnTo>
                    <a:pt x="54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842;p58"/>
            <p:cNvSpPr/>
            <p:nvPr/>
          </p:nvSpPr>
          <p:spPr>
            <a:xfrm>
              <a:off x="5795053" y="3759203"/>
              <a:ext cx="1074218" cy="197907"/>
            </a:xfrm>
            <a:custGeom>
              <a:avLst/>
              <a:gdLst/>
              <a:ahLst/>
              <a:cxnLst/>
              <a:rect l="l" t="t" r="r" b="b"/>
              <a:pathLst>
                <a:path w="8017" h="1477" extrusionOk="0">
                  <a:moveTo>
                    <a:pt x="277" y="0"/>
                  </a:moveTo>
                  <a:cubicBezTo>
                    <a:pt x="123" y="0"/>
                    <a:pt x="0" y="123"/>
                    <a:pt x="0" y="277"/>
                  </a:cubicBezTo>
                  <a:lnTo>
                    <a:pt x="0" y="1199"/>
                  </a:lnTo>
                  <a:cubicBezTo>
                    <a:pt x="0" y="1353"/>
                    <a:pt x="123" y="1476"/>
                    <a:pt x="277" y="1476"/>
                  </a:cubicBezTo>
                  <a:lnTo>
                    <a:pt x="7740" y="1476"/>
                  </a:lnTo>
                  <a:cubicBezTo>
                    <a:pt x="7894" y="1476"/>
                    <a:pt x="8017" y="1353"/>
                    <a:pt x="8017" y="1199"/>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843;p58"/>
            <p:cNvSpPr/>
            <p:nvPr/>
          </p:nvSpPr>
          <p:spPr>
            <a:xfrm>
              <a:off x="6641083" y="3759203"/>
              <a:ext cx="74366" cy="197907"/>
            </a:xfrm>
            <a:custGeom>
              <a:avLst/>
              <a:gdLst/>
              <a:ahLst/>
              <a:cxnLst/>
              <a:rect l="l" t="t" r="r" b="b"/>
              <a:pathLst>
                <a:path w="555" h="1477" extrusionOk="0">
                  <a:moveTo>
                    <a:pt x="1" y="0"/>
                  </a:moveTo>
                  <a:lnTo>
                    <a:pt x="1" y="1476"/>
                  </a:lnTo>
                  <a:lnTo>
                    <a:pt x="555" y="1476"/>
                  </a:lnTo>
                  <a:lnTo>
                    <a:pt x="555"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844;p58"/>
            <p:cNvSpPr/>
            <p:nvPr/>
          </p:nvSpPr>
          <p:spPr>
            <a:xfrm>
              <a:off x="6491413" y="3759203"/>
              <a:ext cx="72892" cy="197907"/>
            </a:xfrm>
            <a:custGeom>
              <a:avLst/>
              <a:gdLst/>
              <a:ahLst/>
              <a:cxnLst/>
              <a:rect l="l" t="t" r="r" b="b"/>
              <a:pathLst>
                <a:path w="544" h="1477" extrusionOk="0">
                  <a:moveTo>
                    <a:pt x="1" y="0"/>
                  </a:moveTo>
                  <a:lnTo>
                    <a:pt x="1"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845;p58"/>
            <p:cNvSpPr/>
            <p:nvPr/>
          </p:nvSpPr>
          <p:spPr>
            <a:xfrm>
              <a:off x="5952896" y="3759203"/>
              <a:ext cx="73026" cy="197907"/>
            </a:xfrm>
            <a:custGeom>
              <a:avLst/>
              <a:gdLst/>
              <a:ahLst/>
              <a:cxnLst/>
              <a:rect l="l" t="t" r="r" b="b"/>
              <a:pathLst>
                <a:path w="545" h="1477" extrusionOk="0">
                  <a:moveTo>
                    <a:pt x="1" y="0"/>
                  </a:moveTo>
                  <a:lnTo>
                    <a:pt x="1" y="1476"/>
                  </a:lnTo>
                  <a:lnTo>
                    <a:pt x="544" y="1476"/>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846;p58"/>
            <p:cNvSpPr/>
            <p:nvPr/>
          </p:nvSpPr>
          <p:spPr>
            <a:xfrm>
              <a:off x="5795053" y="3759203"/>
              <a:ext cx="1039916" cy="164945"/>
            </a:xfrm>
            <a:custGeom>
              <a:avLst/>
              <a:gdLst/>
              <a:ahLst/>
              <a:cxnLst/>
              <a:rect l="l" t="t" r="r" b="b"/>
              <a:pathLst>
                <a:path w="7761" h="1231" extrusionOk="0">
                  <a:moveTo>
                    <a:pt x="277" y="0"/>
                  </a:moveTo>
                  <a:lnTo>
                    <a:pt x="7760" y="0"/>
                  </a:lnTo>
                  <a:cubicBezTo>
                    <a:pt x="7760" y="10"/>
                    <a:pt x="7760" y="21"/>
                    <a:pt x="7760" y="31"/>
                  </a:cubicBezTo>
                  <a:lnTo>
                    <a:pt x="7760" y="953"/>
                  </a:lnTo>
                  <a:cubicBezTo>
                    <a:pt x="7760" y="1107"/>
                    <a:pt x="7627" y="1230"/>
                    <a:pt x="7484" y="1230"/>
                  </a:cubicBezTo>
                  <a:lnTo>
                    <a:pt x="0" y="1230"/>
                  </a:lnTo>
                  <a:cubicBezTo>
                    <a:pt x="0" y="1220"/>
                    <a:pt x="0" y="1210"/>
                    <a:pt x="0" y="1199"/>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47;p58"/>
            <p:cNvSpPr/>
            <p:nvPr/>
          </p:nvSpPr>
          <p:spPr>
            <a:xfrm>
              <a:off x="6641083" y="3759203"/>
              <a:ext cx="74366" cy="164945"/>
            </a:xfrm>
            <a:custGeom>
              <a:avLst/>
              <a:gdLst/>
              <a:ahLst/>
              <a:cxnLst/>
              <a:rect l="l" t="t" r="r" b="b"/>
              <a:pathLst>
                <a:path w="555" h="1231" extrusionOk="0">
                  <a:moveTo>
                    <a:pt x="1" y="0"/>
                  </a:moveTo>
                  <a:lnTo>
                    <a:pt x="1" y="1230"/>
                  </a:lnTo>
                  <a:lnTo>
                    <a:pt x="555" y="1230"/>
                  </a:lnTo>
                  <a:lnTo>
                    <a:pt x="555"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48;p58"/>
            <p:cNvSpPr/>
            <p:nvPr/>
          </p:nvSpPr>
          <p:spPr>
            <a:xfrm>
              <a:off x="6491413" y="3759203"/>
              <a:ext cx="72892" cy="164945"/>
            </a:xfrm>
            <a:custGeom>
              <a:avLst/>
              <a:gdLst/>
              <a:ahLst/>
              <a:cxnLst/>
              <a:rect l="l" t="t" r="r" b="b"/>
              <a:pathLst>
                <a:path w="544" h="1231" extrusionOk="0">
                  <a:moveTo>
                    <a:pt x="1" y="0"/>
                  </a:moveTo>
                  <a:lnTo>
                    <a:pt x="1" y="1230"/>
                  </a:lnTo>
                  <a:lnTo>
                    <a:pt x="544" y="1230"/>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49;p58"/>
            <p:cNvSpPr/>
            <p:nvPr/>
          </p:nvSpPr>
          <p:spPr>
            <a:xfrm>
              <a:off x="5952896" y="3759203"/>
              <a:ext cx="73026" cy="164945"/>
            </a:xfrm>
            <a:custGeom>
              <a:avLst/>
              <a:gdLst/>
              <a:ahLst/>
              <a:cxnLst/>
              <a:rect l="l" t="t" r="r" b="b"/>
              <a:pathLst>
                <a:path w="545" h="1231" extrusionOk="0">
                  <a:moveTo>
                    <a:pt x="1" y="0"/>
                  </a:moveTo>
                  <a:lnTo>
                    <a:pt x="1" y="1230"/>
                  </a:lnTo>
                  <a:lnTo>
                    <a:pt x="544" y="1230"/>
                  </a:lnTo>
                  <a:lnTo>
                    <a:pt x="54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50;p58"/>
            <p:cNvSpPr/>
            <p:nvPr/>
          </p:nvSpPr>
          <p:spPr>
            <a:xfrm>
              <a:off x="5822521" y="3559955"/>
              <a:ext cx="1074218" cy="199381"/>
            </a:xfrm>
            <a:custGeom>
              <a:avLst/>
              <a:gdLst/>
              <a:ahLst/>
              <a:cxnLst/>
              <a:rect l="l" t="t" r="r" b="b"/>
              <a:pathLst>
                <a:path w="8017" h="1488" extrusionOk="0">
                  <a:moveTo>
                    <a:pt x="277" y="1"/>
                  </a:moveTo>
                  <a:cubicBezTo>
                    <a:pt x="123" y="1"/>
                    <a:pt x="0" y="124"/>
                    <a:pt x="0" y="277"/>
                  </a:cubicBezTo>
                  <a:lnTo>
                    <a:pt x="0" y="1210"/>
                  </a:lnTo>
                  <a:cubicBezTo>
                    <a:pt x="0" y="1364"/>
                    <a:pt x="123" y="1487"/>
                    <a:pt x="277" y="1487"/>
                  </a:cubicBezTo>
                  <a:lnTo>
                    <a:pt x="7740" y="1487"/>
                  </a:lnTo>
                  <a:cubicBezTo>
                    <a:pt x="7894" y="1487"/>
                    <a:pt x="8017" y="1364"/>
                    <a:pt x="8017" y="1210"/>
                  </a:cubicBezTo>
                  <a:lnTo>
                    <a:pt x="8017" y="277"/>
                  </a:lnTo>
                  <a:cubicBezTo>
                    <a:pt x="8017" y="124"/>
                    <a:pt x="7894" y="1"/>
                    <a:pt x="7740" y="1"/>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51;p58"/>
            <p:cNvSpPr/>
            <p:nvPr/>
          </p:nvSpPr>
          <p:spPr>
            <a:xfrm>
              <a:off x="6670026" y="3559955"/>
              <a:ext cx="72892" cy="199381"/>
            </a:xfrm>
            <a:custGeom>
              <a:avLst/>
              <a:gdLst/>
              <a:ahLst/>
              <a:cxnLst/>
              <a:rect l="l" t="t" r="r" b="b"/>
              <a:pathLst>
                <a:path w="544" h="1488" extrusionOk="0">
                  <a:moveTo>
                    <a:pt x="0" y="1"/>
                  </a:moveTo>
                  <a:lnTo>
                    <a:pt x="0" y="1487"/>
                  </a:lnTo>
                  <a:lnTo>
                    <a:pt x="544" y="1487"/>
                  </a:lnTo>
                  <a:lnTo>
                    <a:pt x="544"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2;p58"/>
            <p:cNvSpPr/>
            <p:nvPr/>
          </p:nvSpPr>
          <p:spPr>
            <a:xfrm>
              <a:off x="6518882" y="3559955"/>
              <a:ext cx="72892" cy="199381"/>
            </a:xfrm>
            <a:custGeom>
              <a:avLst/>
              <a:gdLst/>
              <a:ahLst/>
              <a:cxnLst/>
              <a:rect l="l" t="t" r="r" b="b"/>
              <a:pathLst>
                <a:path w="544" h="1488" extrusionOk="0">
                  <a:moveTo>
                    <a:pt x="1" y="1"/>
                  </a:moveTo>
                  <a:lnTo>
                    <a:pt x="1" y="1487"/>
                  </a:lnTo>
                  <a:lnTo>
                    <a:pt x="544" y="1487"/>
                  </a:lnTo>
                  <a:lnTo>
                    <a:pt x="544"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53;p58"/>
            <p:cNvSpPr/>
            <p:nvPr/>
          </p:nvSpPr>
          <p:spPr>
            <a:xfrm>
              <a:off x="5980499" y="3559955"/>
              <a:ext cx="74232" cy="199381"/>
            </a:xfrm>
            <a:custGeom>
              <a:avLst/>
              <a:gdLst/>
              <a:ahLst/>
              <a:cxnLst/>
              <a:rect l="l" t="t" r="r" b="b"/>
              <a:pathLst>
                <a:path w="554" h="1488" extrusionOk="0">
                  <a:moveTo>
                    <a:pt x="0" y="1"/>
                  </a:moveTo>
                  <a:lnTo>
                    <a:pt x="0" y="1487"/>
                  </a:lnTo>
                  <a:lnTo>
                    <a:pt x="554" y="1487"/>
                  </a:lnTo>
                  <a:lnTo>
                    <a:pt x="554"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54;p58"/>
            <p:cNvSpPr/>
            <p:nvPr/>
          </p:nvSpPr>
          <p:spPr>
            <a:xfrm>
              <a:off x="5822521" y="3559955"/>
              <a:ext cx="1038576" cy="166285"/>
            </a:xfrm>
            <a:custGeom>
              <a:avLst/>
              <a:gdLst/>
              <a:ahLst/>
              <a:cxnLst/>
              <a:rect l="l" t="t" r="r" b="b"/>
              <a:pathLst>
                <a:path w="7751" h="1241" extrusionOk="0">
                  <a:moveTo>
                    <a:pt x="277" y="1"/>
                  </a:moveTo>
                  <a:lnTo>
                    <a:pt x="7750" y="1"/>
                  </a:lnTo>
                  <a:cubicBezTo>
                    <a:pt x="7750" y="11"/>
                    <a:pt x="7750" y="21"/>
                    <a:pt x="7750" y="31"/>
                  </a:cubicBezTo>
                  <a:lnTo>
                    <a:pt x="7750" y="964"/>
                  </a:lnTo>
                  <a:cubicBezTo>
                    <a:pt x="7750" y="1118"/>
                    <a:pt x="7627" y="1241"/>
                    <a:pt x="7473" y="1241"/>
                  </a:cubicBezTo>
                  <a:lnTo>
                    <a:pt x="0" y="1241"/>
                  </a:lnTo>
                  <a:cubicBezTo>
                    <a:pt x="0" y="1231"/>
                    <a:pt x="0" y="1220"/>
                    <a:pt x="0" y="1210"/>
                  </a:cubicBezTo>
                  <a:lnTo>
                    <a:pt x="0" y="277"/>
                  </a:lnTo>
                  <a:cubicBezTo>
                    <a:pt x="0" y="134"/>
                    <a:pt x="123" y="11"/>
                    <a:pt x="277" y="1"/>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55;p58"/>
            <p:cNvSpPr/>
            <p:nvPr/>
          </p:nvSpPr>
          <p:spPr>
            <a:xfrm>
              <a:off x="6670026" y="3559955"/>
              <a:ext cx="72892" cy="166285"/>
            </a:xfrm>
            <a:custGeom>
              <a:avLst/>
              <a:gdLst/>
              <a:ahLst/>
              <a:cxnLst/>
              <a:rect l="l" t="t" r="r" b="b"/>
              <a:pathLst>
                <a:path w="544" h="1241" extrusionOk="0">
                  <a:moveTo>
                    <a:pt x="0" y="1"/>
                  </a:moveTo>
                  <a:lnTo>
                    <a:pt x="0" y="1241"/>
                  </a:lnTo>
                  <a:lnTo>
                    <a:pt x="544" y="1241"/>
                  </a:lnTo>
                  <a:lnTo>
                    <a:pt x="544"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56;p58"/>
            <p:cNvSpPr/>
            <p:nvPr/>
          </p:nvSpPr>
          <p:spPr>
            <a:xfrm>
              <a:off x="6518882" y="3559955"/>
              <a:ext cx="72892" cy="166285"/>
            </a:xfrm>
            <a:custGeom>
              <a:avLst/>
              <a:gdLst/>
              <a:ahLst/>
              <a:cxnLst/>
              <a:rect l="l" t="t" r="r" b="b"/>
              <a:pathLst>
                <a:path w="544" h="1241" extrusionOk="0">
                  <a:moveTo>
                    <a:pt x="1" y="1"/>
                  </a:moveTo>
                  <a:lnTo>
                    <a:pt x="1" y="1241"/>
                  </a:lnTo>
                  <a:lnTo>
                    <a:pt x="544" y="1241"/>
                  </a:lnTo>
                  <a:lnTo>
                    <a:pt x="544"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857;p58"/>
            <p:cNvSpPr/>
            <p:nvPr/>
          </p:nvSpPr>
          <p:spPr>
            <a:xfrm>
              <a:off x="5980499" y="3559955"/>
              <a:ext cx="74232" cy="166285"/>
            </a:xfrm>
            <a:custGeom>
              <a:avLst/>
              <a:gdLst/>
              <a:ahLst/>
              <a:cxnLst/>
              <a:rect l="l" t="t" r="r" b="b"/>
              <a:pathLst>
                <a:path w="554" h="1241" extrusionOk="0">
                  <a:moveTo>
                    <a:pt x="0" y="1"/>
                  </a:moveTo>
                  <a:lnTo>
                    <a:pt x="0" y="1241"/>
                  </a:lnTo>
                  <a:lnTo>
                    <a:pt x="554" y="1241"/>
                  </a:lnTo>
                  <a:lnTo>
                    <a:pt x="554" y="1"/>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858;p58"/>
            <p:cNvSpPr/>
            <p:nvPr/>
          </p:nvSpPr>
          <p:spPr>
            <a:xfrm>
              <a:off x="5715327" y="3362180"/>
              <a:ext cx="1074352" cy="197907"/>
            </a:xfrm>
            <a:custGeom>
              <a:avLst/>
              <a:gdLst/>
              <a:ahLst/>
              <a:cxnLst/>
              <a:rect l="l" t="t" r="r" b="b"/>
              <a:pathLst>
                <a:path w="8018" h="1477" extrusionOk="0">
                  <a:moveTo>
                    <a:pt x="277" y="0"/>
                  </a:moveTo>
                  <a:cubicBezTo>
                    <a:pt x="123" y="0"/>
                    <a:pt x="0" y="123"/>
                    <a:pt x="0" y="277"/>
                  </a:cubicBezTo>
                  <a:lnTo>
                    <a:pt x="0" y="1200"/>
                  </a:lnTo>
                  <a:cubicBezTo>
                    <a:pt x="0" y="1354"/>
                    <a:pt x="123" y="1477"/>
                    <a:pt x="277" y="1477"/>
                  </a:cubicBezTo>
                  <a:lnTo>
                    <a:pt x="7740" y="1477"/>
                  </a:lnTo>
                  <a:cubicBezTo>
                    <a:pt x="7894" y="1477"/>
                    <a:pt x="8017" y="1354"/>
                    <a:pt x="8017" y="121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859;p58"/>
            <p:cNvSpPr/>
            <p:nvPr/>
          </p:nvSpPr>
          <p:spPr>
            <a:xfrm>
              <a:off x="6562832" y="3362180"/>
              <a:ext cx="72892" cy="197907"/>
            </a:xfrm>
            <a:custGeom>
              <a:avLst/>
              <a:gdLst/>
              <a:ahLst/>
              <a:cxnLst/>
              <a:rect l="l" t="t" r="r" b="b"/>
              <a:pathLst>
                <a:path w="544" h="1477" extrusionOk="0">
                  <a:moveTo>
                    <a:pt x="1" y="0"/>
                  </a:moveTo>
                  <a:lnTo>
                    <a:pt x="1" y="1477"/>
                  </a:lnTo>
                  <a:lnTo>
                    <a:pt x="544" y="1477"/>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860;p58"/>
            <p:cNvSpPr/>
            <p:nvPr/>
          </p:nvSpPr>
          <p:spPr>
            <a:xfrm>
              <a:off x="6411688" y="3362180"/>
              <a:ext cx="74366" cy="197907"/>
            </a:xfrm>
            <a:custGeom>
              <a:avLst/>
              <a:gdLst/>
              <a:ahLst/>
              <a:cxnLst/>
              <a:rect l="l" t="t" r="r" b="b"/>
              <a:pathLst>
                <a:path w="555" h="1477" extrusionOk="0">
                  <a:moveTo>
                    <a:pt x="1" y="0"/>
                  </a:moveTo>
                  <a:lnTo>
                    <a:pt x="1" y="1477"/>
                  </a:lnTo>
                  <a:lnTo>
                    <a:pt x="555" y="1477"/>
                  </a:lnTo>
                  <a:lnTo>
                    <a:pt x="555"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861;p58"/>
            <p:cNvSpPr/>
            <p:nvPr/>
          </p:nvSpPr>
          <p:spPr>
            <a:xfrm>
              <a:off x="5873304" y="3362180"/>
              <a:ext cx="74232" cy="197907"/>
            </a:xfrm>
            <a:custGeom>
              <a:avLst/>
              <a:gdLst/>
              <a:ahLst/>
              <a:cxnLst/>
              <a:rect l="l" t="t" r="r" b="b"/>
              <a:pathLst>
                <a:path w="554" h="1477" extrusionOk="0">
                  <a:moveTo>
                    <a:pt x="0" y="0"/>
                  </a:moveTo>
                  <a:lnTo>
                    <a:pt x="0" y="1477"/>
                  </a:lnTo>
                  <a:lnTo>
                    <a:pt x="554" y="1477"/>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862;p58"/>
            <p:cNvSpPr/>
            <p:nvPr/>
          </p:nvSpPr>
          <p:spPr>
            <a:xfrm>
              <a:off x="5715327" y="3362180"/>
              <a:ext cx="1038576" cy="164945"/>
            </a:xfrm>
            <a:custGeom>
              <a:avLst/>
              <a:gdLst/>
              <a:ahLst/>
              <a:cxnLst/>
              <a:rect l="l" t="t" r="r" b="b"/>
              <a:pathLst>
                <a:path w="7751" h="1231" extrusionOk="0">
                  <a:moveTo>
                    <a:pt x="277" y="0"/>
                  </a:moveTo>
                  <a:lnTo>
                    <a:pt x="7751" y="0"/>
                  </a:lnTo>
                  <a:cubicBezTo>
                    <a:pt x="7751" y="11"/>
                    <a:pt x="7751" y="21"/>
                    <a:pt x="7751" y="31"/>
                  </a:cubicBezTo>
                  <a:lnTo>
                    <a:pt x="7751" y="954"/>
                  </a:lnTo>
                  <a:cubicBezTo>
                    <a:pt x="7751" y="1108"/>
                    <a:pt x="7628" y="1231"/>
                    <a:pt x="7474" y="1231"/>
                  </a:cubicBezTo>
                  <a:lnTo>
                    <a:pt x="0" y="1231"/>
                  </a:lnTo>
                  <a:lnTo>
                    <a:pt x="0" y="1210"/>
                  </a:ln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863;p58"/>
            <p:cNvSpPr/>
            <p:nvPr/>
          </p:nvSpPr>
          <p:spPr>
            <a:xfrm>
              <a:off x="6562832" y="3362180"/>
              <a:ext cx="72892" cy="164945"/>
            </a:xfrm>
            <a:custGeom>
              <a:avLst/>
              <a:gdLst/>
              <a:ahLst/>
              <a:cxnLst/>
              <a:rect l="l" t="t" r="r" b="b"/>
              <a:pathLst>
                <a:path w="544" h="1231" extrusionOk="0">
                  <a:moveTo>
                    <a:pt x="1" y="0"/>
                  </a:moveTo>
                  <a:lnTo>
                    <a:pt x="1" y="1231"/>
                  </a:lnTo>
                  <a:lnTo>
                    <a:pt x="544" y="1231"/>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864;p58"/>
            <p:cNvSpPr/>
            <p:nvPr/>
          </p:nvSpPr>
          <p:spPr>
            <a:xfrm>
              <a:off x="6411688" y="3362180"/>
              <a:ext cx="74366" cy="164945"/>
            </a:xfrm>
            <a:custGeom>
              <a:avLst/>
              <a:gdLst/>
              <a:ahLst/>
              <a:cxnLst/>
              <a:rect l="l" t="t" r="r" b="b"/>
              <a:pathLst>
                <a:path w="555" h="1231" extrusionOk="0">
                  <a:moveTo>
                    <a:pt x="1" y="0"/>
                  </a:moveTo>
                  <a:lnTo>
                    <a:pt x="1" y="1231"/>
                  </a:lnTo>
                  <a:lnTo>
                    <a:pt x="555" y="1231"/>
                  </a:lnTo>
                  <a:lnTo>
                    <a:pt x="5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865;p58"/>
            <p:cNvSpPr/>
            <p:nvPr/>
          </p:nvSpPr>
          <p:spPr>
            <a:xfrm>
              <a:off x="5873304" y="3362180"/>
              <a:ext cx="74232" cy="164945"/>
            </a:xfrm>
            <a:custGeom>
              <a:avLst/>
              <a:gdLst/>
              <a:ahLst/>
              <a:cxnLst/>
              <a:rect l="l" t="t" r="r" b="b"/>
              <a:pathLst>
                <a:path w="554" h="1231" extrusionOk="0">
                  <a:moveTo>
                    <a:pt x="0" y="0"/>
                  </a:moveTo>
                  <a:lnTo>
                    <a:pt x="0" y="1231"/>
                  </a:lnTo>
                  <a:lnTo>
                    <a:pt x="554" y="1231"/>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866;p58"/>
            <p:cNvSpPr/>
            <p:nvPr/>
          </p:nvSpPr>
          <p:spPr>
            <a:xfrm>
              <a:off x="5822521" y="3164405"/>
              <a:ext cx="1074218" cy="197907"/>
            </a:xfrm>
            <a:custGeom>
              <a:avLst/>
              <a:gdLst/>
              <a:ahLst/>
              <a:cxnLst/>
              <a:rect l="l" t="t" r="r" b="b"/>
              <a:pathLst>
                <a:path w="8017" h="1477" extrusionOk="0">
                  <a:moveTo>
                    <a:pt x="277" y="0"/>
                  </a:moveTo>
                  <a:cubicBezTo>
                    <a:pt x="123" y="0"/>
                    <a:pt x="0" y="123"/>
                    <a:pt x="0" y="277"/>
                  </a:cubicBezTo>
                  <a:lnTo>
                    <a:pt x="0" y="1200"/>
                  </a:lnTo>
                  <a:cubicBezTo>
                    <a:pt x="0" y="1353"/>
                    <a:pt x="123" y="1476"/>
                    <a:pt x="277" y="1476"/>
                  </a:cubicBezTo>
                  <a:lnTo>
                    <a:pt x="7740" y="1476"/>
                  </a:lnTo>
                  <a:cubicBezTo>
                    <a:pt x="7894" y="1476"/>
                    <a:pt x="8017" y="1353"/>
                    <a:pt x="8017" y="120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867;p58"/>
            <p:cNvSpPr/>
            <p:nvPr/>
          </p:nvSpPr>
          <p:spPr>
            <a:xfrm>
              <a:off x="6670026" y="3164405"/>
              <a:ext cx="72892" cy="197907"/>
            </a:xfrm>
            <a:custGeom>
              <a:avLst/>
              <a:gdLst/>
              <a:ahLst/>
              <a:cxnLst/>
              <a:rect l="l" t="t" r="r" b="b"/>
              <a:pathLst>
                <a:path w="544" h="1477" extrusionOk="0">
                  <a:moveTo>
                    <a:pt x="0" y="0"/>
                  </a:moveTo>
                  <a:lnTo>
                    <a:pt x="0"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868;p58"/>
            <p:cNvSpPr/>
            <p:nvPr/>
          </p:nvSpPr>
          <p:spPr>
            <a:xfrm>
              <a:off x="6518882" y="3164405"/>
              <a:ext cx="72892" cy="197907"/>
            </a:xfrm>
            <a:custGeom>
              <a:avLst/>
              <a:gdLst/>
              <a:ahLst/>
              <a:cxnLst/>
              <a:rect l="l" t="t" r="r" b="b"/>
              <a:pathLst>
                <a:path w="544" h="1477" extrusionOk="0">
                  <a:moveTo>
                    <a:pt x="1" y="0"/>
                  </a:moveTo>
                  <a:lnTo>
                    <a:pt x="1"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869;p58"/>
            <p:cNvSpPr/>
            <p:nvPr/>
          </p:nvSpPr>
          <p:spPr>
            <a:xfrm>
              <a:off x="5980499" y="3164405"/>
              <a:ext cx="74232" cy="197907"/>
            </a:xfrm>
            <a:custGeom>
              <a:avLst/>
              <a:gdLst/>
              <a:ahLst/>
              <a:cxnLst/>
              <a:rect l="l" t="t" r="r" b="b"/>
              <a:pathLst>
                <a:path w="554" h="1477" extrusionOk="0">
                  <a:moveTo>
                    <a:pt x="0" y="0"/>
                  </a:moveTo>
                  <a:lnTo>
                    <a:pt x="0" y="1476"/>
                  </a:lnTo>
                  <a:lnTo>
                    <a:pt x="554" y="1476"/>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870;p58"/>
            <p:cNvSpPr/>
            <p:nvPr/>
          </p:nvSpPr>
          <p:spPr>
            <a:xfrm>
              <a:off x="5822521" y="3164405"/>
              <a:ext cx="1038576" cy="164945"/>
            </a:xfrm>
            <a:custGeom>
              <a:avLst/>
              <a:gdLst/>
              <a:ahLst/>
              <a:cxnLst/>
              <a:rect l="l" t="t" r="r" b="b"/>
              <a:pathLst>
                <a:path w="7751" h="1231" extrusionOk="0">
                  <a:moveTo>
                    <a:pt x="277" y="0"/>
                  </a:moveTo>
                  <a:lnTo>
                    <a:pt x="7750" y="0"/>
                  </a:lnTo>
                  <a:cubicBezTo>
                    <a:pt x="7750" y="10"/>
                    <a:pt x="7750" y="21"/>
                    <a:pt x="7750" y="31"/>
                  </a:cubicBezTo>
                  <a:lnTo>
                    <a:pt x="7750" y="954"/>
                  </a:lnTo>
                  <a:cubicBezTo>
                    <a:pt x="7750" y="1107"/>
                    <a:pt x="7627" y="1230"/>
                    <a:pt x="7473" y="1230"/>
                  </a:cubicBezTo>
                  <a:lnTo>
                    <a:pt x="0" y="1230"/>
                  </a:lnTo>
                  <a:cubicBezTo>
                    <a:pt x="0" y="1220"/>
                    <a:pt x="0" y="1210"/>
                    <a:pt x="0" y="1200"/>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871;p58"/>
            <p:cNvSpPr/>
            <p:nvPr/>
          </p:nvSpPr>
          <p:spPr>
            <a:xfrm>
              <a:off x="6670026" y="3164405"/>
              <a:ext cx="72892" cy="164945"/>
            </a:xfrm>
            <a:custGeom>
              <a:avLst/>
              <a:gdLst/>
              <a:ahLst/>
              <a:cxnLst/>
              <a:rect l="l" t="t" r="r" b="b"/>
              <a:pathLst>
                <a:path w="544" h="1231" extrusionOk="0">
                  <a:moveTo>
                    <a:pt x="0" y="0"/>
                  </a:moveTo>
                  <a:lnTo>
                    <a:pt x="0" y="1230"/>
                  </a:lnTo>
                  <a:lnTo>
                    <a:pt x="544" y="1230"/>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872;p58"/>
            <p:cNvSpPr/>
            <p:nvPr/>
          </p:nvSpPr>
          <p:spPr>
            <a:xfrm>
              <a:off x="6518882" y="3164405"/>
              <a:ext cx="72892" cy="164945"/>
            </a:xfrm>
            <a:custGeom>
              <a:avLst/>
              <a:gdLst/>
              <a:ahLst/>
              <a:cxnLst/>
              <a:rect l="l" t="t" r="r" b="b"/>
              <a:pathLst>
                <a:path w="544" h="1231" extrusionOk="0">
                  <a:moveTo>
                    <a:pt x="1" y="0"/>
                  </a:moveTo>
                  <a:lnTo>
                    <a:pt x="1" y="1230"/>
                  </a:lnTo>
                  <a:lnTo>
                    <a:pt x="544" y="1230"/>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873;p58"/>
            <p:cNvSpPr/>
            <p:nvPr/>
          </p:nvSpPr>
          <p:spPr>
            <a:xfrm>
              <a:off x="5980499" y="3164405"/>
              <a:ext cx="74232" cy="164945"/>
            </a:xfrm>
            <a:custGeom>
              <a:avLst/>
              <a:gdLst/>
              <a:ahLst/>
              <a:cxnLst/>
              <a:rect l="l" t="t" r="r" b="b"/>
              <a:pathLst>
                <a:path w="554" h="1231" extrusionOk="0">
                  <a:moveTo>
                    <a:pt x="0" y="0"/>
                  </a:moveTo>
                  <a:lnTo>
                    <a:pt x="0" y="1230"/>
                  </a:lnTo>
                  <a:lnTo>
                    <a:pt x="554" y="1230"/>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874;p58"/>
            <p:cNvSpPr/>
            <p:nvPr/>
          </p:nvSpPr>
          <p:spPr>
            <a:xfrm>
              <a:off x="5822521" y="2966497"/>
              <a:ext cx="1074218" cy="198041"/>
            </a:xfrm>
            <a:custGeom>
              <a:avLst/>
              <a:gdLst/>
              <a:ahLst/>
              <a:cxnLst/>
              <a:rect l="l" t="t" r="r" b="b"/>
              <a:pathLst>
                <a:path w="8017" h="1478" extrusionOk="0">
                  <a:moveTo>
                    <a:pt x="259" y="0"/>
                  </a:moveTo>
                  <a:cubicBezTo>
                    <a:pt x="114" y="0"/>
                    <a:pt x="0" y="120"/>
                    <a:pt x="0" y="267"/>
                  </a:cubicBezTo>
                  <a:lnTo>
                    <a:pt x="0" y="1200"/>
                  </a:lnTo>
                  <a:cubicBezTo>
                    <a:pt x="0" y="1354"/>
                    <a:pt x="123" y="1477"/>
                    <a:pt x="277" y="1477"/>
                  </a:cubicBezTo>
                  <a:lnTo>
                    <a:pt x="7740" y="1477"/>
                  </a:lnTo>
                  <a:cubicBezTo>
                    <a:pt x="7894" y="1477"/>
                    <a:pt x="8017" y="1354"/>
                    <a:pt x="8017" y="1200"/>
                  </a:cubicBezTo>
                  <a:lnTo>
                    <a:pt x="8017" y="267"/>
                  </a:lnTo>
                  <a:cubicBezTo>
                    <a:pt x="8017" y="124"/>
                    <a:pt x="7894" y="1"/>
                    <a:pt x="7740" y="1"/>
                  </a:cubicBezTo>
                  <a:lnTo>
                    <a:pt x="277" y="1"/>
                  </a:lnTo>
                  <a:cubicBezTo>
                    <a:pt x="271" y="1"/>
                    <a:pt x="265" y="0"/>
                    <a:pt x="259"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875;p58"/>
            <p:cNvSpPr/>
            <p:nvPr/>
          </p:nvSpPr>
          <p:spPr>
            <a:xfrm>
              <a:off x="6670026" y="2966497"/>
              <a:ext cx="72892" cy="198041"/>
            </a:xfrm>
            <a:custGeom>
              <a:avLst/>
              <a:gdLst/>
              <a:ahLst/>
              <a:cxnLst/>
              <a:rect l="l" t="t" r="r" b="b"/>
              <a:pathLst>
                <a:path w="544" h="1478" extrusionOk="0">
                  <a:moveTo>
                    <a:pt x="0" y="1"/>
                  </a:moveTo>
                  <a:lnTo>
                    <a:pt x="0" y="1477"/>
                  </a:lnTo>
                  <a:lnTo>
                    <a:pt x="544" y="1477"/>
                  </a:lnTo>
                  <a:lnTo>
                    <a:pt x="544"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876;p58"/>
            <p:cNvSpPr/>
            <p:nvPr/>
          </p:nvSpPr>
          <p:spPr>
            <a:xfrm>
              <a:off x="6518882" y="2966497"/>
              <a:ext cx="72892" cy="198041"/>
            </a:xfrm>
            <a:custGeom>
              <a:avLst/>
              <a:gdLst/>
              <a:ahLst/>
              <a:cxnLst/>
              <a:rect l="l" t="t" r="r" b="b"/>
              <a:pathLst>
                <a:path w="544" h="1478" extrusionOk="0">
                  <a:moveTo>
                    <a:pt x="1" y="1"/>
                  </a:moveTo>
                  <a:lnTo>
                    <a:pt x="1" y="1477"/>
                  </a:lnTo>
                  <a:lnTo>
                    <a:pt x="544" y="1477"/>
                  </a:lnTo>
                  <a:lnTo>
                    <a:pt x="544"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877;p58"/>
            <p:cNvSpPr/>
            <p:nvPr/>
          </p:nvSpPr>
          <p:spPr>
            <a:xfrm>
              <a:off x="5980499" y="2966497"/>
              <a:ext cx="74232" cy="198041"/>
            </a:xfrm>
            <a:custGeom>
              <a:avLst/>
              <a:gdLst/>
              <a:ahLst/>
              <a:cxnLst/>
              <a:rect l="l" t="t" r="r" b="b"/>
              <a:pathLst>
                <a:path w="554" h="1478" extrusionOk="0">
                  <a:moveTo>
                    <a:pt x="0" y="1"/>
                  </a:moveTo>
                  <a:lnTo>
                    <a:pt x="0" y="1477"/>
                  </a:lnTo>
                  <a:lnTo>
                    <a:pt x="554" y="1477"/>
                  </a:lnTo>
                  <a:lnTo>
                    <a:pt x="554"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878;p58"/>
            <p:cNvSpPr/>
            <p:nvPr/>
          </p:nvSpPr>
          <p:spPr>
            <a:xfrm>
              <a:off x="5822521" y="2966497"/>
              <a:ext cx="1038576" cy="165079"/>
            </a:xfrm>
            <a:custGeom>
              <a:avLst/>
              <a:gdLst/>
              <a:ahLst/>
              <a:cxnLst/>
              <a:rect l="l" t="t" r="r" b="b"/>
              <a:pathLst>
                <a:path w="7751" h="1232" extrusionOk="0">
                  <a:moveTo>
                    <a:pt x="277" y="1"/>
                  </a:moveTo>
                  <a:lnTo>
                    <a:pt x="7750" y="1"/>
                  </a:lnTo>
                  <a:cubicBezTo>
                    <a:pt x="7750" y="1"/>
                    <a:pt x="7750" y="11"/>
                    <a:pt x="7750" y="21"/>
                  </a:cubicBezTo>
                  <a:lnTo>
                    <a:pt x="7750" y="954"/>
                  </a:lnTo>
                  <a:cubicBezTo>
                    <a:pt x="7750" y="1108"/>
                    <a:pt x="7627" y="1231"/>
                    <a:pt x="7473" y="1231"/>
                  </a:cubicBezTo>
                  <a:lnTo>
                    <a:pt x="0" y="1231"/>
                  </a:lnTo>
                  <a:cubicBezTo>
                    <a:pt x="0" y="1221"/>
                    <a:pt x="0" y="1211"/>
                    <a:pt x="0" y="1200"/>
                  </a:cubicBezTo>
                  <a:lnTo>
                    <a:pt x="0" y="267"/>
                  </a:lnTo>
                  <a:cubicBezTo>
                    <a:pt x="0" y="124"/>
                    <a:pt x="123" y="1"/>
                    <a:pt x="277" y="1"/>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879;p58"/>
            <p:cNvSpPr/>
            <p:nvPr/>
          </p:nvSpPr>
          <p:spPr>
            <a:xfrm>
              <a:off x="6670026" y="2966497"/>
              <a:ext cx="72892" cy="165079"/>
            </a:xfrm>
            <a:custGeom>
              <a:avLst/>
              <a:gdLst/>
              <a:ahLst/>
              <a:cxnLst/>
              <a:rect l="l" t="t" r="r" b="b"/>
              <a:pathLst>
                <a:path w="544" h="1232" extrusionOk="0">
                  <a:moveTo>
                    <a:pt x="0" y="1"/>
                  </a:moveTo>
                  <a:lnTo>
                    <a:pt x="0" y="1231"/>
                  </a:lnTo>
                  <a:lnTo>
                    <a:pt x="544" y="1231"/>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880;p58"/>
            <p:cNvSpPr/>
            <p:nvPr/>
          </p:nvSpPr>
          <p:spPr>
            <a:xfrm>
              <a:off x="6518882" y="2966497"/>
              <a:ext cx="72892" cy="165079"/>
            </a:xfrm>
            <a:custGeom>
              <a:avLst/>
              <a:gdLst/>
              <a:ahLst/>
              <a:cxnLst/>
              <a:rect l="l" t="t" r="r" b="b"/>
              <a:pathLst>
                <a:path w="544" h="1232" extrusionOk="0">
                  <a:moveTo>
                    <a:pt x="1" y="1"/>
                  </a:moveTo>
                  <a:lnTo>
                    <a:pt x="1" y="1231"/>
                  </a:lnTo>
                  <a:lnTo>
                    <a:pt x="544" y="1231"/>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881;p58"/>
            <p:cNvSpPr/>
            <p:nvPr/>
          </p:nvSpPr>
          <p:spPr>
            <a:xfrm>
              <a:off x="5980499" y="2966497"/>
              <a:ext cx="74232" cy="165079"/>
            </a:xfrm>
            <a:custGeom>
              <a:avLst/>
              <a:gdLst/>
              <a:ahLst/>
              <a:cxnLst/>
              <a:rect l="l" t="t" r="r" b="b"/>
              <a:pathLst>
                <a:path w="554" h="1232" extrusionOk="0">
                  <a:moveTo>
                    <a:pt x="0" y="1"/>
                  </a:moveTo>
                  <a:lnTo>
                    <a:pt x="0" y="1231"/>
                  </a:lnTo>
                  <a:lnTo>
                    <a:pt x="554" y="1231"/>
                  </a:lnTo>
                  <a:lnTo>
                    <a:pt x="554" y="1"/>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882;p58"/>
            <p:cNvSpPr/>
            <p:nvPr/>
          </p:nvSpPr>
          <p:spPr>
            <a:xfrm>
              <a:off x="5943383" y="2767382"/>
              <a:ext cx="1074218" cy="199247"/>
            </a:xfrm>
            <a:custGeom>
              <a:avLst/>
              <a:gdLst/>
              <a:ahLst/>
              <a:cxnLst/>
              <a:rect l="l" t="t" r="r" b="b"/>
              <a:pathLst>
                <a:path w="8017" h="1487" extrusionOk="0">
                  <a:moveTo>
                    <a:pt x="277" y="0"/>
                  </a:moveTo>
                  <a:cubicBezTo>
                    <a:pt x="123" y="0"/>
                    <a:pt x="0" y="123"/>
                    <a:pt x="0" y="277"/>
                  </a:cubicBezTo>
                  <a:lnTo>
                    <a:pt x="0" y="1210"/>
                  </a:lnTo>
                  <a:cubicBezTo>
                    <a:pt x="0" y="1354"/>
                    <a:pt x="123" y="1477"/>
                    <a:pt x="277" y="1487"/>
                  </a:cubicBezTo>
                  <a:lnTo>
                    <a:pt x="7740" y="1487"/>
                  </a:lnTo>
                  <a:cubicBezTo>
                    <a:pt x="7894" y="1487"/>
                    <a:pt x="8017" y="1354"/>
                    <a:pt x="8017" y="121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883;p58"/>
            <p:cNvSpPr/>
            <p:nvPr/>
          </p:nvSpPr>
          <p:spPr>
            <a:xfrm>
              <a:off x="6790887" y="2767382"/>
              <a:ext cx="72892" cy="197907"/>
            </a:xfrm>
            <a:custGeom>
              <a:avLst/>
              <a:gdLst/>
              <a:ahLst/>
              <a:cxnLst/>
              <a:rect l="l" t="t" r="r" b="b"/>
              <a:pathLst>
                <a:path w="544" h="1477" extrusionOk="0">
                  <a:moveTo>
                    <a:pt x="0" y="0"/>
                  </a:moveTo>
                  <a:lnTo>
                    <a:pt x="0" y="1477"/>
                  </a:lnTo>
                  <a:lnTo>
                    <a:pt x="544" y="1477"/>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884;p58"/>
            <p:cNvSpPr/>
            <p:nvPr/>
          </p:nvSpPr>
          <p:spPr>
            <a:xfrm>
              <a:off x="6639744" y="2767382"/>
              <a:ext cx="74366" cy="197907"/>
            </a:xfrm>
            <a:custGeom>
              <a:avLst/>
              <a:gdLst/>
              <a:ahLst/>
              <a:cxnLst/>
              <a:rect l="l" t="t" r="r" b="b"/>
              <a:pathLst>
                <a:path w="555" h="1477" extrusionOk="0">
                  <a:moveTo>
                    <a:pt x="1" y="0"/>
                  </a:moveTo>
                  <a:lnTo>
                    <a:pt x="1" y="1477"/>
                  </a:lnTo>
                  <a:lnTo>
                    <a:pt x="554" y="1477"/>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885;p58"/>
            <p:cNvSpPr/>
            <p:nvPr/>
          </p:nvSpPr>
          <p:spPr>
            <a:xfrm>
              <a:off x="6101360" y="2767382"/>
              <a:ext cx="74232" cy="197907"/>
            </a:xfrm>
            <a:custGeom>
              <a:avLst/>
              <a:gdLst/>
              <a:ahLst/>
              <a:cxnLst/>
              <a:rect l="l" t="t" r="r" b="b"/>
              <a:pathLst>
                <a:path w="554" h="1477" extrusionOk="0">
                  <a:moveTo>
                    <a:pt x="0" y="0"/>
                  </a:moveTo>
                  <a:lnTo>
                    <a:pt x="0" y="1477"/>
                  </a:lnTo>
                  <a:lnTo>
                    <a:pt x="554" y="1477"/>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886;p58"/>
            <p:cNvSpPr/>
            <p:nvPr/>
          </p:nvSpPr>
          <p:spPr>
            <a:xfrm>
              <a:off x="5943383" y="2767382"/>
              <a:ext cx="1038576" cy="164945"/>
            </a:xfrm>
            <a:custGeom>
              <a:avLst/>
              <a:gdLst/>
              <a:ahLst/>
              <a:cxnLst/>
              <a:rect l="l" t="t" r="r" b="b"/>
              <a:pathLst>
                <a:path w="7751" h="1231" extrusionOk="0">
                  <a:moveTo>
                    <a:pt x="277" y="0"/>
                  </a:moveTo>
                  <a:lnTo>
                    <a:pt x="7750" y="0"/>
                  </a:lnTo>
                  <a:lnTo>
                    <a:pt x="7750" y="31"/>
                  </a:lnTo>
                  <a:lnTo>
                    <a:pt x="7750" y="964"/>
                  </a:lnTo>
                  <a:cubicBezTo>
                    <a:pt x="7750" y="1108"/>
                    <a:pt x="7627" y="1231"/>
                    <a:pt x="7474" y="1231"/>
                  </a:cubicBezTo>
                  <a:lnTo>
                    <a:pt x="0" y="1231"/>
                  </a:lnTo>
                  <a:cubicBezTo>
                    <a:pt x="0" y="1220"/>
                    <a:pt x="0" y="1210"/>
                    <a:pt x="0" y="1210"/>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887;p58"/>
            <p:cNvSpPr/>
            <p:nvPr/>
          </p:nvSpPr>
          <p:spPr>
            <a:xfrm>
              <a:off x="6790887" y="2767382"/>
              <a:ext cx="72892" cy="164945"/>
            </a:xfrm>
            <a:custGeom>
              <a:avLst/>
              <a:gdLst/>
              <a:ahLst/>
              <a:cxnLst/>
              <a:rect l="l" t="t" r="r" b="b"/>
              <a:pathLst>
                <a:path w="544" h="1231" extrusionOk="0">
                  <a:moveTo>
                    <a:pt x="0" y="0"/>
                  </a:moveTo>
                  <a:lnTo>
                    <a:pt x="0" y="1231"/>
                  </a:lnTo>
                  <a:lnTo>
                    <a:pt x="544" y="1231"/>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888;p58"/>
            <p:cNvSpPr/>
            <p:nvPr/>
          </p:nvSpPr>
          <p:spPr>
            <a:xfrm>
              <a:off x="6639744" y="2767382"/>
              <a:ext cx="74366" cy="164945"/>
            </a:xfrm>
            <a:custGeom>
              <a:avLst/>
              <a:gdLst/>
              <a:ahLst/>
              <a:cxnLst/>
              <a:rect l="l" t="t" r="r" b="b"/>
              <a:pathLst>
                <a:path w="555" h="1231" extrusionOk="0">
                  <a:moveTo>
                    <a:pt x="1" y="0"/>
                  </a:moveTo>
                  <a:lnTo>
                    <a:pt x="1" y="1231"/>
                  </a:lnTo>
                  <a:lnTo>
                    <a:pt x="554" y="1231"/>
                  </a:lnTo>
                  <a:lnTo>
                    <a:pt x="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889;p58"/>
            <p:cNvSpPr/>
            <p:nvPr/>
          </p:nvSpPr>
          <p:spPr>
            <a:xfrm>
              <a:off x="6101360" y="2767382"/>
              <a:ext cx="74232" cy="164945"/>
            </a:xfrm>
            <a:custGeom>
              <a:avLst/>
              <a:gdLst/>
              <a:ahLst/>
              <a:cxnLst/>
              <a:rect l="l" t="t" r="r" b="b"/>
              <a:pathLst>
                <a:path w="554" h="1231" extrusionOk="0">
                  <a:moveTo>
                    <a:pt x="0" y="0"/>
                  </a:moveTo>
                  <a:lnTo>
                    <a:pt x="0" y="1231"/>
                  </a:lnTo>
                  <a:lnTo>
                    <a:pt x="554" y="1231"/>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890;p58"/>
            <p:cNvSpPr/>
            <p:nvPr/>
          </p:nvSpPr>
          <p:spPr>
            <a:xfrm>
              <a:off x="5822521" y="2569608"/>
              <a:ext cx="1074218" cy="197907"/>
            </a:xfrm>
            <a:custGeom>
              <a:avLst/>
              <a:gdLst/>
              <a:ahLst/>
              <a:cxnLst/>
              <a:rect l="l" t="t" r="r" b="b"/>
              <a:pathLst>
                <a:path w="8017" h="1477" extrusionOk="0">
                  <a:moveTo>
                    <a:pt x="277" y="0"/>
                  </a:moveTo>
                  <a:cubicBezTo>
                    <a:pt x="123" y="0"/>
                    <a:pt x="0" y="123"/>
                    <a:pt x="0" y="277"/>
                  </a:cubicBezTo>
                  <a:lnTo>
                    <a:pt x="0" y="1200"/>
                  </a:lnTo>
                  <a:cubicBezTo>
                    <a:pt x="0" y="1353"/>
                    <a:pt x="123" y="1476"/>
                    <a:pt x="277" y="1476"/>
                  </a:cubicBezTo>
                  <a:lnTo>
                    <a:pt x="7740" y="1476"/>
                  </a:lnTo>
                  <a:cubicBezTo>
                    <a:pt x="7894" y="1476"/>
                    <a:pt x="8017" y="1353"/>
                    <a:pt x="8017" y="120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891;p58"/>
            <p:cNvSpPr/>
            <p:nvPr/>
          </p:nvSpPr>
          <p:spPr>
            <a:xfrm>
              <a:off x="6670026" y="2569608"/>
              <a:ext cx="72892" cy="197907"/>
            </a:xfrm>
            <a:custGeom>
              <a:avLst/>
              <a:gdLst/>
              <a:ahLst/>
              <a:cxnLst/>
              <a:rect l="l" t="t" r="r" b="b"/>
              <a:pathLst>
                <a:path w="544" h="1477" extrusionOk="0">
                  <a:moveTo>
                    <a:pt x="0" y="0"/>
                  </a:moveTo>
                  <a:lnTo>
                    <a:pt x="0"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892;p58"/>
            <p:cNvSpPr/>
            <p:nvPr/>
          </p:nvSpPr>
          <p:spPr>
            <a:xfrm>
              <a:off x="6518882" y="2569608"/>
              <a:ext cx="72892" cy="197907"/>
            </a:xfrm>
            <a:custGeom>
              <a:avLst/>
              <a:gdLst/>
              <a:ahLst/>
              <a:cxnLst/>
              <a:rect l="l" t="t" r="r" b="b"/>
              <a:pathLst>
                <a:path w="544" h="1477" extrusionOk="0">
                  <a:moveTo>
                    <a:pt x="1" y="0"/>
                  </a:moveTo>
                  <a:lnTo>
                    <a:pt x="1"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893;p58"/>
            <p:cNvSpPr/>
            <p:nvPr/>
          </p:nvSpPr>
          <p:spPr>
            <a:xfrm>
              <a:off x="5980499" y="2569608"/>
              <a:ext cx="74232" cy="197907"/>
            </a:xfrm>
            <a:custGeom>
              <a:avLst/>
              <a:gdLst/>
              <a:ahLst/>
              <a:cxnLst/>
              <a:rect l="l" t="t" r="r" b="b"/>
              <a:pathLst>
                <a:path w="554" h="1477" extrusionOk="0">
                  <a:moveTo>
                    <a:pt x="0" y="0"/>
                  </a:moveTo>
                  <a:lnTo>
                    <a:pt x="0" y="1476"/>
                  </a:lnTo>
                  <a:lnTo>
                    <a:pt x="554" y="1476"/>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894;p58"/>
            <p:cNvSpPr/>
            <p:nvPr/>
          </p:nvSpPr>
          <p:spPr>
            <a:xfrm>
              <a:off x="5822521" y="2569608"/>
              <a:ext cx="1038576" cy="164945"/>
            </a:xfrm>
            <a:custGeom>
              <a:avLst/>
              <a:gdLst/>
              <a:ahLst/>
              <a:cxnLst/>
              <a:rect l="l" t="t" r="r" b="b"/>
              <a:pathLst>
                <a:path w="7751" h="1231" extrusionOk="0">
                  <a:moveTo>
                    <a:pt x="277" y="0"/>
                  </a:moveTo>
                  <a:lnTo>
                    <a:pt x="7750" y="0"/>
                  </a:lnTo>
                  <a:cubicBezTo>
                    <a:pt x="7750" y="11"/>
                    <a:pt x="7750" y="21"/>
                    <a:pt x="7750" y="31"/>
                  </a:cubicBezTo>
                  <a:lnTo>
                    <a:pt x="7750" y="954"/>
                  </a:lnTo>
                  <a:cubicBezTo>
                    <a:pt x="7750" y="1107"/>
                    <a:pt x="7627" y="1230"/>
                    <a:pt x="7473" y="1230"/>
                  </a:cubicBezTo>
                  <a:lnTo>
                    <a:pt x="0" y="1230"/>
                  </a:lnTo>
                  <a:cubicBezTo>
                    <a:pt x="0" y="1220"/>
                    <a:pt x="0" y="1210"/>
                    <a:pt x="0" y="1200"/>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895;p58"/>
            <p:cNvSpPr/>
            <p:nvPr/>
          </p:nvSpPr>
          <p:spPr>
            <a:xfrm>
              <a:off x="6670026" y="2569608"/>
              <a:ext cx="72892" cy="164945"/>
            </a:xfrm>
            <a:custGeom>
              <a:avLst/>
              <a:gdLst/>
              <a:ahLst/>
              <a:cxnLst/>
              <a:rect l="l" t="t" r="r" b="b"/>
              <a:pathLst>
                <a:path w="544" h="1231" extrusionOk="0">
                  <a:moveTo>
                    <a:pt x="0" y="0"/>
                  </a:moveTo>
                  <a:lnTo>
                    <a:pt x="0" y="1230"/>
                  </a:lnTo>
                  <a:lnTo>
                    <a:pt x="544" y="1230"/>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896;p58"/>
            <p:cNvSpPr/>
            <p:nvPr/>
          </p:nvSpPr>
          <p:spPr>
            <a:xfrm>
              <a:off x="6518882" y="2569608"/>
              <a:ext cx="72892" cy="164945"/>
            </a:xfrm>
            <a:custGeom>
              <a:avLst/>
              <a:gdLst/>
              <a:ahLst/>
              <a:cxnLst/>
              <a:rect l="l" t="t" r="r" b="b"/>
              <a:pathLst>
                <a:path w="544" h="1231" extrusionOk="0">
                  <a:moveTo>
                    <a:pt x="1" y="0"/>
                  </a:moveTo>
                  <a:lnTo>
                    <a:pt x="1" y="1230"/>
                  </a:lnTo>
                  <a:lnTo>
                    <a:pt x="544" y="1230"/>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897;p58"/>
            <p:cNvSpPr/>
            <p:nvPr/>
          </p:nvSpPr>
          <p:spPr>
            <a:xfrm>
              <a:off x="5980499" y="2569608"/>
              <a:ext cx="74232" cy="164945"/>
            </a:xfrm>
            <a:custGeom>
              <a:avLst/>
              <a:gdLst/>
              <a:ahLst/>
              <a:cxnLst/>
              <a:rect l="l" t="t" r="r" b="b"/>
              <a:pathLst>
                <a:path w="554" h="1231" extrusionOk="0">
                  <a:moveTo>
                    <a:pt x="0" y="0"/>
                  </a:moveTo>
                  <a:lnTo>
                    <a:pt x="0" y="1230"/>
                  </a:lnTo>
                  <a:lnTo>
                    <a:pt x="554" y="1230"/>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898;p58"/>
            <p:cNvSpPr/>
            <p:nvPr/>
          </p:nvSpPr>
          <p:spPr>
            <a:xfrm>
              <a:off x="5822521" y="2371699"/>
              <a:ext cx="1074218" cy="198041"/>
            </a:xfrm>
            <a:custGeom>
              <a:avLst/>
              <a:gdLst/>
              <a:ahLst/>
              <a:cxnLst/>
              <a:rect l="l" t="t" r="r" b="b"/>
              <a:pathLst>
                <a:path w="8017" h="1478" extrusionOk="0">
                  <a:moveTo>
                    <a:pt x="260" y="1"/>
                  </a:moveTo>
                  <a:cubicBezTo>
                    <a:pt x="114" y="1"/>
                    <a:pt x="0" y="130"/>
                    <a:pt x="0" y="278"/>
                  </a:cubicBezTo>
                  <a:lnTo>
                    <a:pt x="0" y="1200"/>
                  </a:lnTo>
                  <a:cubicBezTo>
                    <a:pt x="0" y="1344"/>
                    <a:pt x="123" y="1467"/>
                    <a:pt x="277" y="1477"/>
                  </a:cubicBezTo>
                  <a:lnTo>
                    <a:pt x="7740" y="1477"/>
                  </a:lnTo>
                  <a:cubicBezTo>
                    <a:pt x="7894" y="1477"/>
                    <a:pt x="8017" y="1344"/>
                    <a:pt x="8017" y="1200"/>
                  </a:cubicBezTo>
                  <a:lnTo>
                    <a:pt x="8017" y="268"/>
                  </a:lnTo>
                  <a:cubicBezTo>
                    <a:pt x="8017" y="124"/>
                    <a:pt x="7894" y="1"/>
                    <a:pt x="7740" y="1"/>
                  </a:cubicBezTo>
                  <a:lnTo>
                    <a:pt x="277" y="1"/>
                  </a:lnTo>
                  <a:cubicBezTo>
                    <a:pt x="271" y="1"/>
                    <a:pt x="266" y="1"/>
                    <a:pt x="260" y="1"/>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899;p58"/>
            <p:cNvSpPr/>
            <p:nvPr/>
          </p:nvSpPr>
          <p:spPr>
            <a:xfrm>
              <a:off x="6670026" y="2371833"/>
              <a:ext cx="72892" cy="197907"/>
            </a:xfrm>
            <a:custGeom>
              <a:avLst/>
              <a:gdLst/>
              <a:ahLst/>
              <a:cxnLst/>
              <a:rect l="l" t="t" r="r" b="b"/>
              <a:pathLst>
                <a:path w="544" h="1477" extrusionOk="0">
                  <a:moveTo>
                    <a:pt x="0" y="0"/>
                  </a:moveTo>
                  <a:lnTo>
                    <a:pt x="0"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900;p58"/>
            <p:cNvSpPr/>
            <p:nvPr/>
          </p:nvSpPr>
          <p:spPr>
            <a:xfrm>
              <a:off x="6518882" y="2371833"/>
              <a:ext cx="72892" cy="197907"/>
            </a:xfrm>
            <a:custGeom>
              <a:avLst/>
              <a:gdLst/>
              <a:ahLst/>
              <a:cxnLst/>
              <a:rect l="l" t="t" r="r" b="b"/>
              <a:pathLst>
                <a:path w="544" h="1477" extrusionOk="0">
                  <a:moveTo>
                    <a:pt x="1" y="0"/>
                  </a:moveTo>
                  <a:lnTo>
                    <a:pt x="1"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901;p58"/>
            <p:cNvSpPr/>
            <p:nvPr/>
          </p:nvSpPr>
          <p:spPr>
            <a:xfrm>
              <a:off x="5980499" y="2371833"/>
              <a:ext cx="74232" cy="197907"/>
            </a:xfrm>
            <a:custGeom>
              <a:avLst/>
              <a:gdLst/>
              <a:ahLst/>
              <a:cxnLst/>
              <a:rect l="l" t="t" r="r" b="b"/>
              <a:pathLst>
                <a:path w="554" h="1477" extrusionOk="0">
                  <a:moveTo>
                    <a:pt x="0" y="0"/>
                  </a:moveTo>
                  <a:lnTo>
                    <a:pt x="0" y="1476"/>
                  </a:lnTo>
                  <a:lnTo>
                    <a:pt x="554" y="1476"/>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902;p58"/>
            <p:cNvSpPr/>
            <p:nvPr/>
          </p:nvSpPr>
          <p:spPr>
            <a:xfrm>
              <a:off x="5822521" y="2371833"/>
              <a:ext cx="1038576" cy="164945"/>
            </a:xfrm>
            <a:custGeom>
              <a:avLst/>
              <a:gdLst/>
              <a:ahLst/>
              <a:cxnLst/>
              <a:rect l="l" t="t" r="r" b="b"/>
              <a:pathLst>
                <a:path w="7751" h="1231" extrusionOk="0">
                  <a:moveTo>
                    <a:pt x="277" y="0"/>
                  </a:moveTo>
                  <a:lnTo>
                    <a:pt x="7750" y="0"/>
                  </a:lnTo>
                  <a:cubicBezTo>
                    <a:pt x="7750" y="0"/>
                    <a:pt x="7750" y="10"/>
                    <a:pt x="7750" y="21"/>
                  </a:cubicBezTo>
                  <a:lnTo>
                    <a:pt x="7750" y="953"/>
                  </a:lnTo>
                  <a:cubicBezTo>
                    <a:pt x="7750" y="1107"/>
                    <a:pt x="7627" y="1230"/>
                    <a:pt x="7473" y="1230"/>
                  </a:cubicBezTo>
                  <a:lnTo>
                    <a:pt x="0" y="1230"/>
                  </a:lnTo>
                  <a:cubicBezTo>
                    <a:pt x="0" y="1220"/>
                    <a:pt x="0" y="1210"/>
                    <a:pt x="0" y="1199"/>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903;p58"/>
            <p:cNvSpPr/>
            <p:nvPr/>
          </p:nvSpPr>
          <p:spPr>
            <a:xfrm>
              <a:off x="6670026" y="2371833"/>
              <a:ext cx="72892" cy="164945"/>
            </a:xfrm>
            <a:custGeom>
              <a:avLst/>
              <a:gdLst/>
              <a:ahLst/>
              <a:cxnLst/>
              <a:rect l="l" t="t" r="r" b="b"/>
              <a:pathLst>
                <a:path w="544" h="1231" extrusionOk="0">
                  <a:moveTo>
                    <a:pt x="0" y="0"/>
                  </a:moveTo>
                  <a:lnTo>
                    <a:pt x="0" y="1230"/>
                  </a:lnTo>
                  <a:lnTo>
                    <a:pt x="544" y="1230"/>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904;p58"/>
            <p:cNvSpPr/>
            <p:nvPr/>
          </p:nvSpPr>
          <p:spPr>
            <a:xfrm>
              <a:off x="6518882" y="2371833"/>
              <a:ext cx="72892" cy="164945"/>
            </a:xfrm>
            <a:custGeom>
              <a:avLst/>
              <a:gdLst/>
              <a:ahLst/>
              <a:cxnLst/>
              <a:rect l="l" t="t" r="r" b="b"/>
              <a:pathLst>
                <a:path w="544" h="1231" extrusionOk="0">
                  <a:moveTo>
                    <a:pt x="1" y="0"/>
                  </a:moveTo>
                  <a:lnTo>
                    <a:pt x="1" y="1230"/>
                  </a:lnTo>
                  <a:lnTo>
                    <a:pt x="544" y="1230"/>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905;p58"/>
            <p:cNvSpPr/>
            <p:nvPr/>
          </p:nvSpPr>
          <p:spPr>
            <a:xfrm>
              <a:off x="5980499" y="2371833"/>
              <a:ext cx="74232" cy="164945"/>
            </a:xfrm>
            <a:custGeom>
              <a:avLst/>
              <a:gdLst/>
              <a:ahLst/>
              <a:cxnLst/>
              <a:rect l="l" t="t" r="r" b="b"/>
              <a:pathLst>
                <a:path w="554" h="1231" extrusionOk="0">
                  <a:moveTo>
                    <a:pt x="0" y="0"/>
                  </a:moveTo>
                  <a:lnTo>
                    <a:pt x="0" y="1230"/>
                  </a:lnTo>
                  <a:lnTo>
                    <a:pt x="554" y="1230"/>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906;p58"/>
            <p:cNvSpPr/>
            <p:nvPr/>
          </p:nvSpPr>
          <p:spPr>
            <a:xfrm>
              <a:off x="5752443" y="2172584"/>
              <a:ext cx="1074218" cy="199381"/>
            </a:xfrm>
            <a:custGeom>
              <a:avLst/>
              <a:gdLst/>
              <a:ahLst/>
              <a:cxnLst/>
              <a:rect l="l" t="t" r="r" b="b"/>
              <a:pathLst>
                <a:path w="8017" h="1488" extrusionOk="0">
                  <a:moveTo>
                    <a:pt x="277" y="1"/>
                  </a:moveTo>
                  <a:cubicBezTo>
                    <a:pt x="123" y="1"/>
                    <a:pt x="0" y="124"/>
                    <a:pt x="0" y="277"/>
                  </a:cubicBezTo>
                  <a:lnTo>
                    <a:pt x="0" y="1210"/>
                  </a:lnTo>
                  <a:cubicBezTo>
                    <a:pt x="0" y="1354"/>
                    <a:pt x="123" y="1477"/>
                    <a:pt x="277" y="1487"/>
                  </a:cubicBezTo>
                  <a:lnTo>
                    <a:pt x="7740" y="1487"/>
                  </a:lnTo>
                  <a:cubicBezTo>
                    <a:pt x="7894" y="1487"/>
                    <a:pt x="8017" y="1354"/>
                    <a:pt x="8017" y="1210"/>
                  </a:cubicBezTo>
                  <a:lnTo>
                    <a:pt x="8017" y="277"/>
                  </a:lnTo>
                  <a:cubicBezTo>
                    <a:pt x="8017" y="124"/>
                    <a:pt x="7894" y="1"/>
                    <a:pt x="7740" y="1"/>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907;p58"/>
            <p:cNvSpPr/>
            <p:nvPr/>
          </p:nvSpPr>
          <p:spPr>
            <a:xfrm>
              <a:off x="6599948" y="2172584"/>
              <a:ext cx="72892" cy="197907"/>
            </a:xfrm>
            <a:custGeom>
              <a:avLst/>
              <a:gdLst/>
              <a:ahLst/>
              <a:cxnLst/>
              <a:rect l="l" t="t" r="r" b="b"/>
              <a:pathLst>
                <a:path w="544" h="1477" extrusionOk="0">
                  <a:moveTo>
                    <a:pt x="0" y="1"/>
                  </a:moveTo>
                  <a:lnTo>
                    <a:pt x="0" y="1477"/>
                  </a:lnTo>
                  <a:lnTo>
                    <a:pt x="544" y="1477"/>
                  </a:lnTo>
                  <a:lnTo>
                    <a:pt x="544"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908;p58"/>
            <p:cNvSpPr/>
            <p:nvPr/>
          </p:nvSpPr>
          <p:spPr>
            <a:xfrm>
              <a:off x="6448804" y="2172584"/>
              <a:ext cx="74366" cy="197907"/>
            </a:xfrm>
            <a:custGeom>
              <a:avLst/>
              <a:gdLst/>
              <a:ahLst/>
              <a:cxnLst/>
              <a:rect l="l" t="t" r="r" b="b"/>
              <a:pathLst>
                <a:path w="555" h="1477" extrusionOk="0">
                  <a:moveTo>
                    <a:pt x="1" y="1"/>
                  </a:moveTo>
                  <a:lnTo>
                    <a:pt x="1" y="1477"/>
                  </a:lnTo>
                  <a:lnTo>
                    <a:pt x="554" y="1477"/>
                  </a:lnTo>
                  <a:lnTo>
                    <a:pt x="554"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909;p58"/>
            <p:cNvSpPr/>
            <p:nvPr/>
          </p:nvSpPr>
          <p:spPr>
            <a:xfrm>
              <a:off x="5910420" y="2172584"/>
              <a:ext cx="74232" cy="197907"/>
            </a:xfrm>
            <a:custGeom>
              <a:avLst/>
              <a:gdLst/>
              <a:ahLst/>
              <a:cxnLst/>
              <a:rect l="l" t="t" r="r" b="b"/>
              <a:pathLst>
                <a:path w="554" h="1477" extrusionOk="0">
                  <a:moveTo>
                    <a:pt x="0" y="1"/>
                  </a:moveTo>
                  <a:lnTo>
                    <a:pt x="0" y="1477"/>
                  </a:lnTo>
                  <a:lnTo>
                    <a:pt x="554" y="1477"/>
                  </a:lnTo>
                  <a:lnTo>
                    <a:pt x="554"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910;p58"/>
            <p:cNvSpPr/>
            <p:nvPr/>
          </p:nvSpPr>
          <p:spPr>
            <a:xfrm>
              <a:off x="5752443" y="2172584"/>
              <a:ext cx="1038576" cy="166419"/>
            </a:xfrm>
            <a:custGeom>
              <a:avLst/>
              <a:gdLst/>
              <a:ahLst/>
              <a:cxnLst/>
              <a:rect l="l" t="t" r="r" b="b"/>
              <a:pathLst>
                <a:path w="7751" h="1242" extrusionOk="0">
                  <a:moveTo>
                    <a:pt x="277" y="1"/>
                  </a:moveTo>
                  <a:lnTo>
                    <a:pt x="7750" y="1"/>
                  </a:lnTo>
                  <a:cubicBezTo>
                    <a:pt x="7750" y="11"/>
                    <a:pt x="7750" y="21"/>
                    <a:pt x="7750" y="31"/>
                  </a:cubicBezTo>
                  <a:lnTo>
                    <a:pt x="7750" y="964"/>
                  </a:lnTo>
                  <a:cubicBezTo>
                    <a:pt x="7750" y="1108"/>
                    <a:pt x="7627" y="1231"/>
                    <a:pt x="7474" y="1241"/>
                  </a:cubicBezTo>
                  <a:lnTo>
                    <a:pt x="0" y="1241"/>
                  </a:lnTo>
                  <a:cubicBezTo>
                    <a:pt x="0" y="1231"/>
                    <a:pt x="0" y="1221"/>
                    <a:pt x="0" y="1210"/>
                  </a:cubicBezTo>
                  <a:lnTo>
                    <a:pt x="0" y="277"/>
                  </a:lnTo>
                  <a:cubicBezTo>
                    <a:pt x="0" y="124"/>
                    <a:pt x="123" y="1"/>
                    <a:pt x="277" y="1"/>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911;p58"/>
            <p:cNvSpPr/>
            <p:nvPr/>
          </p:nvSpPr>
          <p:spPr>
            <a:xfrm>
              <a:off x="6599948" y="2172584"/>
              <a:ext cx="72892" cy="164945"/>
            </a:xfrm>
            <a:custGeom>
              <a:avLst/>
              <a:gdLst/>
              <a:ahLst/>
              <a:cxnLst/>
              <a:rect l="l" t="t" r="r" b="b"/>
              <a:pathLst>
                <a:path w="544" h="1231" extrusionOk="0">
                  <a:moveTo>
                    <a:pt x="0" y="1"/>
                  </a:moveTo>
                  <a:lnTo>
                    <a:pt x="0" y="1231"/>
                  </a:lnTo>
                  <a:lnTo>
                    <a:pt x="544" y="1231"/>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912;p58"/>
            <p:cNvSpPr/>
            <p:nvPr/>
          </p:nvSpPr>
          <p:spPr>
            <a:xfrm>
              <a:off x="6448804" y="2172584"/>
              <a:ext cx="74366" cy="164945"/>
            </a:xfrm>
            <a:custGeom>
              <a:avLst/>
              <a:gdLst/>
              <a:ahLst/>
              <a:cxnLst/>
              <a:rect l="l" t="t" r="r" b="b"/>
              <a:pathLst>
                <a:path w="555" h="1231" extrusionOk="0">
                  <a:moveTo>
                    <a:pt x="1" y="1"/>
                  </a:moveTo>
                  <a:lnTo>
                    <a:pt x="1" y="1231"/>
                  </a:lnTo>
                  <a:lnTo>
                    <a:pt x="554" y="1231"/>
                  </a:lnTo>
                  <a:lnTo>
                    <a:pt x="5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913;p58"/>
            <p:cNvSpPr/>
            <p:nvPr/>
          </p:nvSpPr>
          <p:spPr>
            <a:xfrm>
              <a:off x="5910420" y="2172584"/>
              <a:ext cx="74232" cy="164945"/>
            </a:xfrm>
            <a:custGeom>
              <a:avLst/>
              <a:gdLst/>
              <a:ahLst/>
              <a:cxnLst/>
              <a:rect l="l" t="t" r="r" b="b"/>
              <a:pathLst>
                <a:path w="554" h="1231" extrusionOk="0">
                  <a:moveTo>
                    <a:pt x="0" y="1"/>
                  </a:moveTo>
                  <a:lnTo>
                    <a:pt x="0" y="1231"/>
                  </a:lnTo>
                  <a:lnTo>
                    <a:pt x="554" y="1231"/>
                  </a:lnTo>
                  <a:lnTo>
                    <a:pt x="554" y="1"/>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914;p58"/>
            <p:cNvSpPr/>
            <p:nvPr/>
          </p:nvSpPr>
          <p:spPr>
            <a:xfrm>
              <a:off x="5822521" y="1974810"/>
              <a:ext cx="1074218" cy="197907"/>
            </a:xfrm>
            <a:custGeom>
              <a:avLst/>
              <a:gdLst/>
              <a:ahLst/>
              <a:cxnLst/>
              <a:rect l="l" t="t" r="r" b="b"/>
              <a:pathLst>
                <a:path w="8017" h="1477" extrusionOk="0">
                  <a:moveTo>
                    <a:pt x="277" y="0"/>
                  </a:moveTo>
                  <a:cubicBezTo>
                    <a:pt x="123" y="0"/>
                    <a:pt x="0" y="123"/>
                    <a:pt x="0" y="277"/>
                  </a:cubicBezTo>
                  <a:lnTo>
                    <a:pt x="0" y="1200"/>
                  </a:lnTo>
                  <a:cubicBezTo>
                    <a:pt x="0" y="1354"/>
                    <a:pt x="123" y="1477"/>
                    <a:pt x="277" y="1477"/>
                  </a:cubicBezTo>
                  <a:lnTo>
                    <a:pt x="7740" y="1477"/>
                  </a:lnTo>
                  <a:cubicBezTo>
                    <a:pt x="7894" y="1477"/>
                    <a:pt x="8017" y="1354"/>
                    <a:pt x="8017" y="120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915;p58"/>
            <p:cNvSpPr/>
            <p:nvPr/>
          </p:nvSpPr>
          <p:spPr>
            <a:xfrm>
              <a:off x="6670026" y="1974810"/>
              <a:ext cx="72892" cy="197907"/>
            </a:xfrm>
            <a:custGeom>
              <a:avLst/>
              <a:gdLst/>
              <a:ahLst/>
              <a:cxnLst/>
              <a:rect l="l" t="t" r="r" b="b"/>
              <a:pathLst>
                <a:path w="544" h="1477" extrusionOk="0">
                  <a:moveTo>
                    <a:pt x="0" y="0"/>
                  </a:moveTo>
                  <a:lnTo>
                    <a:pt x="0" y="1477"/>
                  </a:lnTo>
                  <a:lnTo>
                    <a:pt x="544" y="1477"/>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916;p58"/>
            <p:cNvSpPr/>
            <p:nvPr/>
          </p:nvSpPr>
          <p:spPr>
            <a:xfrm>
              <a:off x="6518882" y="1974810"/>
              <a:ext cx="72892" cy="197907"/>
            </a:xfrm>
            <a:custGeom>
              <a:avLst/>
              <a:gdLst/>
              <a:ahLst/>
              <a:cxnLst/>
              <a:rect l="l" t="t" r="r" b="b"/>
              <a:pathLst>
                <a:path w="544" h="1477" extrusionOk="0">
                  <a:moveTo>
                    <a:pt x="1" y="0"/>
                  </a:moveTo>
                  <a:lnTo>
                    <a:pt x="1" y="1477"/>
                  </a:lnTo>
                  <a:lnTo>
                    <a:pt x="544" y="1477"/>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917;p58"/>
            <p:cNvSpPr/>
            <p:nvPr/>
          </p:nvSpPr>
          <p:spPr>
            <a:xfrm>
              <a:off x="5980499" y="1974810"/>
              <a:ext cx="74232" cy="197907"/>
            </a:xfrm>
            <a:custGeom>
              <a:avLst/>
              <a:gdLst/>
              <a:ahLst/>
              <a:cxnLst/>
              <a:rect l="l" t="t" r="r" b="b"/>
              <a:pathLst>
                <a:path w="554" h="1477" extrusionOk="0">
                  <a:moveTo>
                    <a:pt x="0" y="0"/>
                  </a:moveTo>
                  <a:lnTo>
                    <a:pt x="0" y="1477"/>
                  </a:lnTo>
                  <a:lnTo>
                    <a:pt x="554" y="1477"/>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918;p58"/>
            <p:cNvSpPr/>
            <p:nvPr/>
          </p:nvSpPr>
          <p:spPr>
            <a:xfrm>
              <a:off x="5822521" y="1974810"/>
              <a:ext cx="1038576" cy="164945"/>
            </a:xfrm>
            <a:custGeom>
              <a:avLst/>
              <a:gdLst/>
              <a:ahLst/>
              <a:cxnLst/>
              <a:rect l="l" t="t" r="r" b="b"/>
              <a:pathLst>
                <a:path w="7751" h="1231" extrusionOk="0">
                  <a:moveTo>
                    <a:pt x="277" y="0"/>
                  </a:moveTo>
                  <a:lnTo>
                    <a:pt x="7750" y="0"/>
                  </a:lnTo>
                  <a:cubicBezTo>
                    <a:pt x="7750" y="11"/>
                    <a:pt x="7750" y="21"/>
                    <a:pt x="7750" y="31"/>
                  </a:cubicBezTo>
                  <a:lnTo>
                    <a:pt x="7750" y="954"/>
                  </a:lnTo>
                  <a:cubicBezTo>
                    <a:pt x="7750" y="1108"/>
                    <a:pt x="7627" y="1231"/>
                    <a:pt x="7473" y="1231"/>
                  </a:cubicBezTo>
                  <a:lnTo>
                    <a:pt x="0" y="1231"/>
                  </a:lnTo>
                  <a:cubicBezTo>
                    <a:pt x="0" y="1220"/>
                    <a:pt x="0" y="1210"/>
                    <a:pt x="0" y="1200"/>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919;p58"/>
            <p:cNvSpPr/>
            <p:nvPr/>
          </p:nvSpPr>
          <p:spPr>
            <a:xfrm>
              <a:off x="6670026" y="1974810"/>
              <a:ext cx="72892" cy="164945"/>
            </a:xfrm>
            <a:custGeom>
              <a:avLst/>
              <a:gdLst/>
              <a:ahLst/>
              <a:cxnLst/>
              <a:rect l="l" t="t" r="r" b="b"/>
              <a:pathLst>
                <a:path w="544" h="1231" extrusionOk="0">
                  <a:moveTo>
                    <a:pt x="0" y="0"/>
                  </a:moveTo>
                  <a:lnTo>
                    <a:pt x="0" y="1231"/>
                  </a:lnTo>
                  <a:lnTo>
                    <a:pt x="544" y="1231"/>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920;p58"/>
            <p:cNvSpPr/>
            <p:nvPr/>
          </p:nvSpPr>
          <p:spPr>
            <a:xfrm>
              <a:off x="6518882" y="1974810"/>
              <a:ext cx="72892" cy="164945"/>
            </a:xfrm>
            <a:custGeom>
              <a:avLst/>
              <a:gdLst/>
              <a:ahLst/>
              <a:cxnLst/>
              <a:rect l="l" t="t" r="r" b="b"/>
              <a:pathLst>
                <a:path w="544" h="1231" extrusionOk="0">
                  <a:moveTo>
                    <a:pt x="1" y="0"/>
                  </a:moveTo>
                  <a:lnTo>
                    <a:pt x="1" y="1231"/>
                  </a:lnTo>
                  <a:lnTo>
                    <a:pt x="544" y="1231"/>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921;p58"/>
            <p:cNvSpPr/>
            <p:nvPr/>
          </p:nvSpPr>
          <p:spPr>
            <a:xfrm>
              <a:off x="5980499" y="1974810"/>
              <a:ext cx="74232" cy="164945"/>
            </a:xfrm>
            <a:custGeom>
              <a:avLst/>
              <a:gdLst/>
              <a:ahLst/>
              <a:cxnLst/>
              <a:rect l="l" t="t" r="r" b="b"/>
              <a:pathLst>
                <a:path w="554" h="1231" extrusionOk="0">
                  <a:moveTo>
                    <a:pt x="0" y="0"/>
                  </a:moveTo>
                  <a:lnTo>
                    <a:pt x="0" y="1231"/>
                  </a:lnTo>
                  <a:lnTo>
                    <a:pt x="554" y="1231"/>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922;p58"/>
            <p:cNvSpPr/>
            <p:nvPr/>
          </p:nvSpPr>
          <p:spPr>
            <a:xfrm>
              <a:off x="7005142" y="4154752"/>
              <a:ext cx="1074352" cy="199247"/>
            </a:xfrm>
            <a:custGeom>
              <a:avLst/>
              <a:gdLst/>
              <a:ahLst/>
              <a:cxnLst/>
              <a:rect l="l" t="t" r="r" b="b"/>
              <a:pathLst>
                <a:path w="8018" h="1487" extrusionOk="0">
                  <a:moveTo>
                    <a:pt x="277" y="0"/>
                  </a:moveTo>
                  <a:cubicBezTo>
                    <a:pt x="124" y="0"/>
                    <a:pt x="1" y="123"/>
                    <a:pt x="1" y="277"/>
                  </a:cubicBezTo>
                  <a:lnTo>
                    <a:pt x="1" y="1210"/>
                  </a:lnTo>
                  <a:cubicBezTo>
                    <a:pt x="1" y="1364"/>
                    <a:pt x="124" y="1487"/>
                    <a:pt x="277" y="1487"/>
                  </a:cubicBezTo>
                  <a:lnTo>
                    <a:pt x="7740" y="1487"/>
                  </a:lnTo>
                  <a:cubicBezTo>
                    <a:pt x="7894" y="1487"/>
                    <a:pt x="8017" y="1364"/>
                    <a:pt x="8017" y="121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923;p58"/>
            <p:cNvSpPr/>
            <p:nvPr/>
          </p:nvSpPr>
          <p:spPr>
            <a:xfrm>
              <a:off x="7851307" y="4154752"/>
              <a:ext cx="74366" cy="199247"/>
            </a:xfrm>
            <a:custGeom>
              <a:avLst/>
              <a:gdLst/>
              <a:ahLst/>
              <a:cxnLst/>
              <a:rect l="l" t="t" r="r" b="b"/>
              <a:pathLst>
                <a:path w="555" h="1487" extrusionOk="0">
                  <a:moveTo>
                    <a:pt x="1" y="0"/>
                  </a:moveTo>
                  <a:lnTo>
                    <a:pt x="1" y="1487"/>
                  </a:lnTo>
                  <a:lnTo>
                    <a:pt x="554" y="1487"/>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924;p58"/>
            <p:cNvSpPr/>
            <p:nvPr/>
          </p:nvSpPr>
          <p:spPr>
            <a:xfrm>
              <a:off x="7701637" y="4154752"/>
              <a:ext cx="72892" cy="199247"/>
            </a:xfrm>
            <a:custGeom>
              <a:avLst/>
              <a:gdLst/>
              <a:ahLst/>
              <a:cxnLst/>
              <a:rect l="l" t="t" r="r" b="b"/>
              <a:pathLst>
                <a:path w="544" h="1487" extrusionOk="0">
                  <a:moveTo>
                    <a:pt x="0" y="0"/>
                  </a:moveTo>
                  <a:lnTo>
                    <a:pt x="0" y="1487"/>
                  </a:lnTo>
                  <a:lnTo>
                    <a:pt x="543" y="1487"/>
                  </a:lnTo>
                  <a:lnTo>
                    <a:pt x="543"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925;p58"/>
            <p:cNvSpPr/>
            <p:nvPr/>
          </p:nvSpPr>
          <p:spPr>
            <a:xfrm>
              <a:off x="7163120" y="4154752"/>
              <a:ext cx="72892" cy="199247"/>
            </a:xfrm>
            <a:custGeom>
              <a:avLst/>
              <a:gdLst/>
              <a:ahLst/>
              <a:cxnLst/>
              <a:rect l="l" t="t" r="r" b="b"/>
              <a:pathLst>
                <a:path w="544" h="1487" extrusionOk="0">
                  <a:moveTo>
                    <a:pt x="1" y="0"/>
                  </a:moveTo>
                  <a:lnTo>
                    <a:pt x="1" y="1487"/>
                  </a:lnTo>
                  <a:lnTo>
                    <a:pt x="544" y="1487"/>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926;p58"/>
            <p:cNvSpPr/>
            <p:nvPr/>
          </p:nvSpPr>
          <p:spPr>
            <a:xfrm>
              <a:off x="7005142" y="4154752"/>
              <a:ext cx="1038576" cy="166285"/>
            </a:xfrm>
            <a:custGeom>
              <a:avLst/>
              <a:gdLst/>
              <a:ahLst/>
              <a:cxnLst/>
              <a:rect l="l" t="t" r="r" b="b"/>
              <a:pathLst>
                <a:path w="7751" h="1241" extrusionOk="0">
                  <a:moveTo>
                    <a:pt x="277" y="0"/>
                  </a:moveTo>
                  <a:lnTo>
                    <a:pt x="7751" y="0"/>
                  </a:lnTo>
                  <a:cubicBezTo>
                    <a:pt x="7751" y="11"/>
                    <a:pt x="7751" y="21"/>
                    <a:pt x="7751" y="31"/>
                  </a:cubicBezTo>
                  <a:lnTo>
                    <a:pt x="7751" y="964"/>
                  </a:lnTo>
                  <a:cubicBezTo>
                    <a:pt x="7751" y="1108"/>
                    <a:pt x="7628" y="1231"/>
                    <a:pt x="7474" y="1241"/>
                  </a:cubicBezTo>
                  <a:lnTo>
                    <a:pt x="11" y="1241"/>
                  </a:lnTo>
                  <a:cubicBezTo>
                    <a:pt x="1" y="1231"/>
                    <a:pt x="1" y="1220"/>
                    <a:pt x="11" y="1210"/>
                  </a:cubicBezTo>
                  <a:lnTo>
                    <a:pt x="11" y="277"/>
                  </a:lnTo>
                  <a:cubicBezTo>
                    <a:pt x="11" y="134"/>
                    <a:pt x="124" y="11"/>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927;p58"/>
            <p:cNvSpPr/>
            <p:nvPr/>
          </p:nvSpPr>
          <p:spPr>
            <a:xfrm>
              <a:off x="7851307" y="4154752"/>
              <a:ext cx="74366" cy="166285"/>
            </a:xfrm>
            <a:custGeom>
              <a:avLst/>
              <a:gdLst/>
              <a:ahLst/>
              <a:cxnLst/>
              <a:rect l="l" t="t" r="r" b="b"/>
              <a:pathLst>
                <a:path w="555" h="1241" extrusionOk="0">
                  <a:moveTo>
                    <a:pt x="1" y="0"/>
                  </a:moveTo>
                  <a:lnTo>
                    <a:pt x="1" y="1241"/>
                  </a:lnTo>
                  <a:lnTo>
                    <a:pt x="554" y="1241"/>
                  </a:lnTo>
                  <a:lnTo>
                    <a:pt x="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928;p58"/>
            <p:cNvSpPr/>
            <p:nvPr/>
          </p:nvSpPr>
          <p:spPr>
            <a:xfrm>
              <a:off x="7701637" y="4154752"/>
              <a:ext cx="72892" cy="166285"/>
            </a:xfrm>
            <a:custGeom>
              <a:avLst/>
              <a:gdLst/>
              <a:ahLst/>
              <a:cxnLst/>
              <a:rect l="l" t="t" r="r" b="b"/>
              <a:pathLst>
                <a:path w="544" h="1241" extrusionOk="0">
                  <a:moveTo>
                    <a:pt x="0" y="0"/>
                  </a:moveTo>
                  <a:lnTo>
                    <a:pt x="0" y="1241"/>
                  </a:lnTo>
                  <a:lnTo>
                    <a:pt x="543" y="1241"/>
                  </a:lnTo>
                  <a:lnTo>
                    <a:pt x="5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929;p58"/>
            <p:cNvSpPr/>
            <p:nvPr/>
          </p:nvSpPr>
          <p:spPr>
            <a:xfrm>
              <a:off x="7163120" y="4154752"/>
              <a:ext cx="72892" cy="166285"/>
            </a:xfrm>
            <a:custGeom>
              <a:avLst/>
              <a:gdLst/>
              <a:ahLst/>
              <a:cxnLst/>
              <a:rect l="l" t="t" r="r" b="b"/>
              <a:pathLst>
                <a:path w="544" h="1241" extrusionOk="0">
                  <a:moveTo>
                    <a:pt x="1" y="0"/>
                  </a:moveTo>
                  <a:lnTo>
                    <a:pt x="1" y="1241"/>
                  </a:lnTo>
                  <a:lnTo>
                    <a:pt x="544" y="1241"/>
                  </a:lnTo>
                  <a:lnTo>
                    <a:pt x="54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930;p58"/>
            <p:cNvSpPr/>
            <p:nvPr/>
          </p:nvSpPr>
          <p:spPr>
            <a:xfrm>
              <a:off x="7060079" y="3956978"/>
              <a:ext cx="1075692" cy="197907"/>
            </a:xfrm>
            <a:custGeom>
              <a:avLst/>
              <a:gdLst/>
              <a:ahLst/>
              <a:cxnLst/>
              <a:rect l="l" t="t" r="r" b="b"/>
              <a:pathLst>
                <a:path w="8028" h="1477" extrusionOk="0">
                  <a:moveTo>
                    <a:pt x="277" y="0"/>
                  </a:moveTo>
                  <a:cubicBezTo>
                    <a:pt x="134" y="0"/>
                    <a:pt x="1" y="123"/>
                    <a:pt x="1" y="277"/>
                  </a:cubicBezTo>
                  <a:lnTo>
                    <a:pt x="1" y="1200"/>
                  </a:lnTo>
                  <a:cubicBezTo>
                    <a:pt x="1" y="1353"/>
                    <a:pt x="124" y="1476"/>
                    <a:pt x="277" y="1476"/>
                  </a:cubicBezTo>
                  <a:lnTo>
                    <a:pt x="7751" y="1476"/>
                  </a:lnTo>
                  <a:cubicBezTo>
                    <a:pt x="7905" y="1476"/>
                    <a:pt x="8028" y="1353"/>
                    <a:pt x="8028" y="1200"/>
                  </a:cubicBezTo>
                  <a:lnTo>
                    <a:pt x="8028" y="277"/>
                  </a:lnTo>
                  <a:cubicBezTo>
                    <a:pt x="8028" y="123"/>
                    <a:pt x="7905" y="0"/>
                    <a:pt x="7751"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931;p58"/>
            <p:cNvSpPr/>
            <p:nvPr/>
          </p:nvSpPr>
          <p:spPr>
            <a:xfrm>
              <a:off x="7907584" y="3956978"/>
              <a:ext cx="74366" cy="197907"/>
            </a:xfrm>
            <a:custGeom>
              <a:avLst/>
              <a:gdLst/>
              <a:ahLst/>
              <a:cxnLst/>
              <a:rect l="l" t="t" r="r" b="b"/>
              <a:pathLst>
                <a:path w="555" h="1477" extrusionOk="0">
                  <a:moveTo>
                    <a:pt x="1" y="0"/>
                  </a:moveTo>
                  <a:lnTo>
                    <a:pt x="1" y="1476"/>
                  </a:lnTo>
                  <a:lnTo>
                    <a:pt x="554" y="1476"/>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932;p58"/>
            <p:cNvSpPr/>
            <p:nvPr/>
          </p:nvSpPr>
          <p:spPr>
            <a:xfrm>
              <a:off x="7756574" y="3956978"/>
              <a:ext cx="74232" cy="197907"/>
            </a:xfrm>
            <a:custGeom>
              <a:avLst/>
              <a:gdLst/>
              <a:ahLst/>
              <a:cxnLst/>
              <a:rect l="l" t="t" r="r" b="b"/>
              <a:pathLst>
                <a:path w="554" h="1477" extrusionOk="0">
                  <a:moveTo>
                    <a:pt x="0" y="0"/>
                  </a:moveTo>
                  <a:lnTo>
                    <a:pt x="0" y="1476"/>
                  </a:lnTo>
                  <a:lnTo>
                    <a:pt x="554" y="1476"/>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933;p58"/>
            <p:cNvSpPr/>
            <p:nvPr/>
          </p:nvSpPr>
          <p:spPr>
            <a:xfrm>
              <a:off x="7218057" y="3956978"/>
              <a:ext cx="74366" cy="197907"/>
            </a:xfrm>
            <a:custGeom>
              <a:avLst/>
              <a:gdLst/>
              <a:ahLst/>
              <a:cxnLst/>
              <a:rect l="l" t="t" r="r" b="b"/>
              <a:pathLst>
                <a:path w="555" h="1477" extrusionOk="0">
                  <a:moveTo>
                    <a:pt x="1" y="0"/>
                  </a:moveTo>
                  <a:lnTo>
                    <a:pt x="1" y="1476"/>
                  </a:lnTo>
                  <a:lnTo>
                    <a:pt x="554" y="1476"/>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934;p58"/>
            <p:cNvSpPr/>
            <p:nvPr/>
          </p:nvSpPr>
          <p:spPr>
            <a:xfrm>
              <a:off x="7060079" y="3956978"/>
              <a:ext cx="1040050" cy="164945"/>
            </a:xfrm>
            <a:custGeom>
              <a:avLst/>
              <a:gdLst/>
              <a:ahLst/>
              <a:cxnLst/>
              <a:rect l="l" t="t" r="r" b="b"/>
              <a:pathLst>
                <a:path w="7762" h="1231" extrusionOk="0">
                  <a:moveTo>
                    <a:pt x="277" y="0"/>
                  </a:moveTo>
                  <a:lnTo>
                    <a:pt x="7761" y="0"/>
                  </a:lnTo>
                  <a:cubicBezTo>
                    <a:pt x="7761" y="10"/>
                    <a:pt x="7761" y="21"/>
                    <a:pt x="7761" y="31"/>
                  </a:cubicBezTo>
                  <a:lnTo>
                    <a:pt x="7761" y="954"/>
                  </a:lnTo>
                  <a:cubicBezTo>
                    <a:pt x="7761" y="1107"/>
                    <a:pt x="7638" y="1230"/>
                    <a:pt x="7484" y="1230"/>
                  </a:cubicBezTo>
                  <a:lnTo>
                    <a:pt x="1" y="1230"/>
                  </a:lnTo>
                  <a:lnTo>
                    <a:pt x="1" y="1200"/>
                  </a:lnTo>
                  <a:lnTo>
                    <a:pt x="1" y="277"/>
                  </a:lnTo>
                  <a:cubicBezTo>
                    <a:pt x="1" y="123"/>
                    <a:pt x="134"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935;p58"/>
            <p:cNvSpPr/>
            <p:nvPr/>
          </p:nvSpPr>
          <p:spPr>
            <a:xfrm>
              <a:off x="7907584" y="3956978"/>
              <a:ext cx="74366" cy="164945"/>
            </a:xfrm>
            <a:custGeom>
              <a:avLst/>
              <a:gdLst/>
              <a:ahLst/>
              <a:cxnLst/>
              <a:rect l="l" t="t" r="r" b="b"/>
              <a:pathLst>
                <a:path w="555" h="1231" extrusionOk="0">
                  <a:moveTo>
                    <a:pt x="1" y="0"/>
                  </a:moveTo>
                  <a:lnTo>
                    <a:pt x="1" y="1230"/>
                  </a:lnTo>
                  <a:lnTo>
                    <a:pt x="554" y="1230"/>
                  </a:lnTo>
                  <a:lnTo>
                    <a:pt x="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936;p58"/>
            <p:cNvSpPr/>
            <p:nvPr/>
          </p:nvSpPr>
          <p:spPr>
            <a:xfrm>
              <a:off x="7756574" y="3956978"/>
              <a:ext cx="74232" cy="164945"/>
            </a:xfrm>
            <a:custGeom>
              <a:avLst/>
              <a:gdLst/>
              <a:ahLst/>
              <a:cxnLst/>
              <a:rect l="l" t="t" r="r" b="b"/>
              <a:pathLst>
                <a:path w="554" h="1231" extrusionOk="0">
                  <a:moveTo>
                    <a:pt x="0" y="0"/>
                  </a:moveTo>
                  <a:lnTo>
                    <a:pt x="0" y="1230"/>
                  </a:lnTo>
                  <a:lnTo>
                    <a:pt x="554" y="1230"/>
                  </a:lnTo>
                  <a:lnTo>
                    <a:pt x="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937;p58"/>
            <p:cNvSpPr/>
            <p:nvPr/>
          </p:nvSpPr>
          <p:spPr>
            <a:xfrm>
              <a:off x="7218057" y="3956978"/>
              <a:ext cx="74366" cy="164945"/>
            </a:xfrm>
            <a:custGeom>
              <a:avLst/>
              <a:gdLst/>
              <a:ahLst/>
              <a:cxnLst/>
              <a:rect l="l" t="t" r="r" b="b"/>
              <a:pathLst>
                <a:path w="555" h="1231" extrusionOk="0">
                  <a:moveTo>
                    <a:pt x="1" y="0"/>
                  </a:moveTo>
                  <a:lnTo>
                    <a:pt x="1" y="1230"/>
                  </a:lnTo>
                  <a:lnTo>
                    <a:pt x="554" y="1230"/>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938;p58"/>
            <p:cNvSpPr/>
            <p:nvPr/>
          </p:nvSpPr>
          <p:spPr>
            <a:xfrm>
              <a:off x="6977674" y="3759203"/>
              <a:ext cx="1074352" cy="197907"/>
            </a:xfrm>
            <a:custGeom>
              <a:avLst/>
              <a:gdLst/>
              <a:ahLst/>
              <a:cxnLst/>
              <a:rect l="l" t="t" r="r" b="b"/>
              <a:pathLst>
                <a:path w="8018" h="1477" extrusionOk="0">
                  <a:moveTo>
                    <a:pt x="277" y="0"/>
                  </a:moveTo>
                  <a:cubicBezTo>
                    <a:pt x="124" y="0"/>
                    <a:pt x="1" y="123"/>
                    <a:pt x="1" y="277"/>
                  </a:cubicBezTo>
                  <a:lnTo>
                    <a:pt x="1" y="1199"/>
                  </a:lnTo>
                  <a:cubicBezTo>
                    <a:pt x="1" y="1353"/>
                    <a:pt x="124" y="1476"/>
                    <a:pt x="277" y="1476"/>
                  </a:cubicBezTo>
                  <a:lnTo>
                    <a:pt x="7740" y="1476"/>
                  </a:lnTo>
                  <a:cubicBezTo>
                    <a:pt x="7894" y="1476"/>
                    <a:pt x="8017" y="1353"/>
                    <a:pt x="8017" y="1199"/>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939;p58"/>
            <p:cNvSpPr/>
            <p:nvPr/>
          </p:nvSpPr>
          <p:spPr>
            <a:xfrm>
              <a:off x="7823838" y="3759203"/>
              <a:ext cx="72892" cy="197907"/>
            </a:xfrm>
            <a:custGeom>
              <a:avLst/>
              <a:gdLst/>
              <a:ahLst/>
              <a:cxnLst/>
              <a:rect l="l" t="t" r="r" b="b"/>
              <a:pathLst>
                <a:path w="544" h="1477" extrusionOk="0">
                  <a:moveTo>
                    <a:pt x="1" y="0"/>
                  </a:moveTo>
                  <a:lnTo>
                    <a:pt x="1"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940;p58"/>
            <p:cNvSpPr/>
            <p:nvPr/>
          </p:nvSpPr>
          <p:spPr>
            <a:xfrm>
              <a:off x="7672694" y="3759203"/>
              <a:ext cx="74366" cy="197907"/>
            </a:xfrm>
            <a:custGeom>
              <a:avLst/>
              <a:gdLst/>
              <a:ahLst/>
              <a:cxnLst/>
              <a:rect l="l" t="t" r="r" b="b"/>
              <a:pathLst>
                <a:path w="555" h="1477" extrusionOk="0">
                  <a:moveTo>
                    <a:pt x="1" y="0"/>
                  </a:moveTo>
                  <a:lnTo>
                    <a:pt x="1" y="1476"/>
                  </a:lnTo>
                  <a:lnTo>
                    <a:pt x="554" y="1476"/>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941;p58"/>
            <p:cNvSpPr/>
            <p:nvPr/>
          </p:nvSpPr>
          <p:spPr>
            <a:xfrm>
              <a:off x="7134311" y="3759203"/>
              <a:ext cx="74232" cy="197907"/>
            </a:xfrm>
            <a:custGeom>
              <a:avLst/>
              <a:gdLst/>
              <a:ahLst/>
              <a:cxnLst/>
              <a:rect l="l" t="t" r="r" b="b"/>
              <a:pathLst>
                <a:path w="554" h="1477" extrusionOk="0">
                  <a:moveTo>
                    <a:pt x="0" y="0"/>
                  </a:moveTo>
                  <a:lnTo>
                    <a:pt x="0" y="1476"/>
                  </a:lnTo>
                  <a:lnTo>
                    <a:pt x="554" y="1476"/>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942;p58"/>
            <p:cNvSpPr/>
            <p:nvPr/>
          </p:nvSpPr>
          <p:spPr>
            <a:xfrm>
              <a:off x="6976334" y="3759203"/>
              <a:ext cx="1039916" cy="164945"/>
            </a:xfrm>
            <a:custGeom>
              <a:avLst/>
              <a:gdLst/>
              <a:ahLst/>
              <a:cxnLst/>
              <a:rect l="l" t="t" r="r" b="b"/>
              <a:pathLst>
                <a:path w="7761" h="1231" extrusionOk="0">
                  <a:moveTo>
                    <a:pt x="287" y="0"/>
                  </a:moveTo>
                  <a:lnTo>
                    <a:pt x="7761" y="0"/>
                  </a:lnTo>
                  <a:cubicBezTo>
                    <a:pt x="7761" y="10"/>
                    <a:pt x="7761" y="21"/>
                    <a:pt x="7761" y="31"/>
                  </a:cubicBezTo>
                  <a:lnTo>
                    <a:pt x="7761" y="953"/>
                  </a:lnTo>
                  <a:cubicBezTo>
                    <a:pt x="7761" y="1107"/>
                    <a:pt x="7638" y="1230"/>
                    <a:pt x="7484" y="1230"/>
                  </a:cubicBezTo>
                  <a:lnTo>
                    <a:pt x="11" y="1230"/>
                  </a:lnTo>
                  <a:cubicBezTo>
                    <a:pt x="0" y="1220"/>
                    <a:pt x="0" y="1210"/>
                    <a:pt x="11" y="1199"/>
                  </a:cubicBezTo>
                  <a:lnTo>
                    <a:pt x="11" y="277"/>
                  </a:lnTo>
                  <a:cubicBezTo>
                    <a:pt x="11" y="123"/>
                    <a:pt x="134" y="0"/>
                    <a:pt x="28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943;p58"/>
            <p:cNvSpPr/>
            <p:nvPr/>
          </p:nvSpPr>
          <p:spPr>
            <a:xfrm>
              <a:off x="7823838" y="3759203"/>
              <a:ext cx="72892" cy="164945"/>
            </a:xfrm>
            <a:custGeom>
              <a:avLst/>
              <a:gdLst/>
              <a:ahLst/>
              <a:cxnLst/>
              <a:rect l="l" t="t" r="r" b="b"/>
              <a:pathLst>
                <a:path w="544" h="1231" extrusionOk="0">
                  <a:moveTo>
                    <a:pt x="1" y="0"/>
                  </a:moveTo>
                  <a:lnTo>
                    <a:pt x="1" y="1230"/>
                  </a:lnTo>
                  <a:lnTo>
                    <a:pt x="544" y="1230"/>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944;p58"/>
            <p:cNvSpPr/>
            <p:nvPr/>
          </p:nvSpPr>
          <p:spPr>
            <a:xfrm>
              <a:off x="7672694" y="3759203"/>
              <a:ext cx="74366" cy="164945"/>
            </a:xfrm>
            <a:custGeom>
              <a:avLst/>
              <a:gdLst/>
              <a:ahLst/>
              <a:cxnLst/>
              <a:rect l="l" t="t" r="r" b="b"/>
              <a:pathLst>
                <a:path w="555" h="1231" extrusionOk="0">
                  <a:moveTo>
                    <a:pt x="1" y="0"/>
                  </a:moveTo>
                  <a:lnTo>
                    <a:pt x="1" y="1230"/>
                  </a:lnTo>
                  <a:lnTo>
                    <a:pt x="554" y="1230"/>
                  </a:lnTo>
                  <a:lnTo>
                    <a:pt x="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945;p58"/>
            <p:cNvSpPr/>
            <p:nvPr/>
          </p:nvSpPr>
          <p:spPr>
            <a:xfrm>
              <a:off x="7134311" y="3759203"/>
              <a:ext cx="74232" cy="164945"/>
            </a:xfrm>
            <a:custGeom>
              <a:avLst/>
              <a:gdLst/>
              <a:ahLst/>
              <a:cxnLst/>
              <a:rect l="l" t="t" r="r" b="b"/>
              <a:pathLst>
                <a:path w="554" h="1231" extrusionOk="0">
                  <a:moveTo>
                    <a:pt x="0" y="0"/>
                  </a:moveTo>
                  <a:lnTo>
                    <a:pt x="0" y="1230"/>
                  </a:lnTo>
                  <a:lnTo>
                    <a:pt x="554" y="1230"/>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946;p58"/>
            <p:cNvSpPr/>
            <p:nvPr/>
          </p:nvSpPr>
          <p:spPr>
            <a:xfrm>
              <a:off x="7005142" y="3559955"/>
              <a:ext cx="1074352" cy="199381"/>
            </a:xfrm>
            <a:custGeom>
              <a:avLst/>
              <a:gdLst/>
              <a:ahLst/>
              <a:cxnLst/>
              <a:rect l="l" t="t" r="r" b="b"/>
              <a:pathLst>
                <a:path w="8018" h="1488" extrusionOk="0">
                  <a:moveTo>
                    <a:pt x="277" y="1"/>
                  </a:moveTo>
                  <a:cubicBezTo>
                    <a:pt x="124" y="1"/>
                    <a:pt x="1" y="124"/>
                    <a:pt x="1" y="277"/>
                  </a:cubicBezTo>
                  <a:lnTo>
                    <a:pt x="1" y="1210"/>
                  </a:lnTo>
                  <a:cubicBezTo>
                    <a:pt x="1" y="1364"/>
                    <a:pt x="124" y="1487"/>
                    <a:pt x="277" y="1487"/>
                  </a:cubicBezTo>
                  <a:lnTo>
                    <a:pt x="7740" y="1487"/>
                  </a:lnTo>
                  <a:cubicBezTo>
                    <a:pt x="7894" y="1487"/>
                    <a:pt x="8017" y="1364"/>
                    <a:pt x="8017" y="1210"/>
                  </a:cubicBezTo>
                  <a:lnTo>
                    <a:pt x="8017" y="277"/>
                  </a:lnTo>
                  <a:cubicBezTo>
                    <a:pt x="8017" y="124"/>
                    <a:pt x="7894" y="1"/>
                    <a:pt x="7740" y="1"/>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947;p58"/>
            <p:cNvSpPr/>
            <p:nvPr/>
          </p:nvSpPr>
          <p:spPr>
            <a:xfrm>
              <a:off x="7851307" y="3559955"/>
              <a:ext cx="74366" cy="199381"/>
            </a:xfrm>
            <a:custGeom>
              <a:avLst/>
              <a:gdLst/>
              <a:ahLst/>
              <a:cxnLst/>
              <a:rect l="l" t="t" r="r" b="b"/>
              <a:pathLst>
                <a:path w="555" h="1488" extrusionOk="0">
                  <a:moveTo>
                    <a:pt x="1" y="1"/>
                  </a:moveTo>
                  <a:lnTo>
                    <a:pt x="1" y="1487"/>
                  </a:lnTo>
                  <a:lnTo>
                    <a:pt x="554" y="1487"/>
                  </a:lnTo>
                  <a:lnTo>
                    <a:pt x="554"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948;p58"/>
            <p:cNvSpPr/>
            <p:nvPr/>
          </p:nvSpPr>
          <p:spPr>
            <a:xfrm>
              <a:off x="7701637" y="3559955"/>
              <a:ext cx="72892" cy="199381"/>
            </a:xfrm>
            <a:custGeom>
              <a:avLst/>
              <a:gdLst/>
              <a:ahLst/>
              <a:cxnLst/>
              <a:rect l="l" t="t" r="r" b="b"/>
              <a:pathLst>
                <a:path w="544" h="1488" extrusionOk="0">
                  <a:moveTo>
                    <a:pt x="0" y="1"/>
                  </a:moveTo>
                  <a:lnTo>
                    <a:pt x="0" y="1487"/>
                  </a:lnTo>
                  <a:lnTo>
                    <a:pt x="543" y="1487"/>
                  </a:lnTo>
                  <a:lnTo>
                    <a:pt x="543"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949;p58"/>
            <p:cNvSpPr/>
            <p:nvPr/>
          </p:nvSpPr>
          <p:spPr>
            <a:xfrm>
              <a:off x="7163120" y="3559955"/>
              <a:ext cx="72892" cy="199381"/>
            </a:xfrm>
            <a:custGeom>
              <a:avLst/>
              <a:gdLst/>
              <a:ahLst/>
              <a:cxnLst/>
              <a:rect l="l" t="t" r="r" b="b"/>
              <a:pathLst>
                <a:path w="544" h="1488" extrusionOk="0">
                  <a:moveTo>
                    <a:pt x="1" y="1"/>
                  </a:moveTo>
                  <a:lnTo>
                    <a:pt x="1" y="1487"/>
                  </a:lnTo>
                  <a:lnTo>
                    <a:pt x="544" y="1487"/>
                  </a:lnTo>
                  <a:lnTo>
                    <a:pt x="544"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950;p58"/>
            <p:cNvSpPr/>
            <p:nvPr/>
          </p:nvSpPr>
          <p:spPr>
            <a:xfrm>
              <a:off x="7005142" y="3559955"/>
              <a:ext cx="1038576" cy="166285"/>
            </a:xfrm>
            <a:custGeom>
              <a:avLst/>
              <a:gdLst/>
              <a:ahLst/>
              <a:cxnLst/>
              <a:rect l="l" t="t" r="r" b="b"/>
              <a:pathLst>
                <a:path w="7751" h="1241" extrusionOk="0">
                  <a:moveTo>
                    <a:pt x="277" y="1"/>
                  </a:moveTo>
                  <a:lnTo>
                    <a:pt x="7751" y="1"/>
                  </a:lnTo>
                  <a:cubicBezTo>
                    <a:pt x="7751" y="11"/>
                    <a:pt x="7751" y="21"/>
                    <a:pt x="7751" y="31"/>
                  </a:cubicBezTo>
                  <a:lnTo>
                    <a:pt x="7751" y="964"/>
                  </a:lnTo>
                  <a:cubicBezTo>
                    <a:pt x="7751" y="1118"/>
                    <a:pt x="7628" y="1241"/>
                    <a:pt x="7474" y="1241"/>
                  </a:cubicBezTo>
                  <a:lnTo>
                    <a:pt x="11" y="1241"/>
                  </a:lnTo>
                  <a:cubicBezTo>
                    <a:pt x="1" y="1231"/>
                    <a:pt x="1" y="1220"/>
                    <a:pt x="11" y="1210"/>
                  </a:cubicBezTo>
                  <a:lnTo>
                    <a:pt x="11" y="277"/>
                  </a:lnTo>
                  <a:cubicBezTo>
                    <a:pt x="1" y="134"/>
                    <a:pt x="124" y="11"/>
                    <a:pt x="277" y="1"/>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951;p58"/>
            <p:cNvSpPr/>
            <p:nvPr/>
          </p:nvSpPr>
          <p:spPr>
            <a:xfrm>
              <a:off x="7851307" y="3559955"/>
              <a:ext cx="74366" cy="166285"/>
            </a:xfrm>
            <a:custGeom>
              <a:avLst/>
              <a:gdLst/>
              <a:ahLst/>
              <a:cxnLst/>
              <a:rect l="l" t="t" r="r" b="b"/>
              <a:pathLst>
                <a:path w="555" h="1241" extrusionOk="0">
                  <a:moveTo>
                    <a:pt x="1" y="1"/>
                  </a:moveTo>
                  <a:lnTo>
                    <a:pt x="1" y="1241"/>
                  </a:lnTo>
                  <a:lnTo>
                    <a:pt x="554" y="1241"/>
                  </a:lnTo>
                  <a:lnTo>
                    <a:pt x="5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952;p58"/>
            <p:cNvSpPr/>
            <p:nvPr/>
          </p:nvSpPr>
          <p:spPr>
            <a:xfrm>
              <a:off x="7701637" y="3559955"/>
              <a:ext cx="72892" cy="166285"/>
            </a:xfrm>
            <a:custGeom>
              <a:avLst/>
              <a:gdLst/>
              <a:ahLst/>
              <a:cxnLst/>
              <a:rect l="l" t="t" r="r" b="b"/>
              <a:pathLst>
                <a:path w="544" h="1241" extrusionOk="0">
                  <a:moveTo>
                    <a:pt x="0" y="1"/>
                  </a:moveTo>
                  <a:lnTo>
                    <a:pt x="0" y="1241"/>
                  </a:lnTo>
                  <a:lnTo>
                    <a:pt x="543" y="1241"/>
                  </a:lnTo>
                  <a:lnTo>
                    <a:pt x="5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953;p58"/>
            <p:cNvSpPr/>
            <p:nvPr/>
          </p:nvSpPr>
          <p:spPr>
            <a:xfrm>
              <a:off x="7163120" y="3559955"/>
              <a:ext cx="72892" cy="166285"/>
            </a:xfrm>
            <a:custGeom>
              <a:avLst/>
              <a:gdLst/>
              <a:ahLst/>
              <a:cxnLst/>
              <a:rect l="l" t="t" r="r" b="b"/>
              <a:pathLst>
                <a:path w="544" h="1241" extrusionOk="0">
                  <a:moveTo>
                    <a:pt x="1" y="1"/>
                  </a:moveTo>
                  <a:lnTo>
                    <a:pt x="1" y="1241"/>
                  </a:lnTo>
                  <a:lnTo>
                    <a:pt x="544" y="1241"/>
                  </a:lnTo>
                  <a:lnTo>
                    <a:pt x="544" y="1"/>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954;p58"/>
            <p:cNvSpPr/>
            <p:nvPr/>
          </p:nvSpPr>
          <p:spPr>
            <a:xfrm>
              <a:off x="6898082" y="3362180"/>
              <a:ext cx="1074218" cy="197907"/>
            </a:xfrm>
            <a:custGeom>
              <a:avLst/>
              <a:gdLst/>
              <a:ahLst/>
              <a:cxnLst/>
              <a:rect l="l" t="t" r="r" b="b"/>
              <a:pathLst>
                <a:path w="8017" h="1477" extrusionOk="0">
                  <a:moveTo>
                    <a:pt x="277" y="0"/>
                  </a:moveTo>
                  <a:cubicBezTo>
                    <a:pt x="123" y="0"/>
                    <a:pt x="0" y="123"/>
                    <a:pt x="0" y="277"/>
                  </a:cubicBezTo>
                  <a:lnTo>
                    <a:pt x="0" y="1200"/>
                  </a:lnTo>
                  <a:cubicBezTo>
                    <a:pt x="0" y="1354"/>
                    <a:pt x="123" y="1477"/>
                    <a:pt x="277" y="1477"/>
                  </a:cubicBezTo>
                  <a:lnTo>
                    <a:pt x="7740" y="1477"/>
                  </a:lnTo>
                  <a:cubicBezTo>
                    <a:pt x="7894" y="1477"/>
                    <a:pt x="8017" y="1354"/>
                    <a:pt x="8017" y="121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955;p58"/>
            <p:cNvSpPr/>
            <p:nvPr/>
          </p:nvSpPr>
          <p:spPr>
            <a:xfrm>
              <a:off x="7744113" y="3362180"/>
              <a:ext cx="74366" cy="197907"/>
            </a:xfrm>
            <a:custGeom>
              <a:avLst/>
              <a:gdLst/>
              <a:ahLst/>
              <a:cxnLst/>
              <a:rect l="l" t="t" r="r" b="b"/>
              <a:pathLst>
                <a:path w="555" h="1477" extrusionOk="0">
                  <a:moveTo>
                    <a:pt x="1" y="0"/>
                  </a:moveTo>
                  <a:lnTo>
                    <a:pt x="1" y="1477"/>
                  </a:lnTo>
                  <a:lnTo>
                    <a:pt x="555" y="1477"/>
                  </a:lnTo>
                  <a:lnTo>
                    <a:pt x="555"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956;p58"/>
            <p:cNvSpPr/>
            <p:nvPr/>
          </p:nvSpPr>
          <p:spPr>
            <a:xfrm>
              <a:off x="7594443" y="3362180"/>
              <a:ext cx="72892" cy="197907"/>
            </a:xfrm>
            <a:custGeom>
              <a:avLst/>
              <a:gdLst/>
              <a:ahLst/>
              <a:cxnLst/>
              <a:rect l="l" t="t" r="r" b="b"/>
              <a:pathLst>
                <a:path w="544" h="1477" extrusionOk="0">
                  <a:moveTo>
                    <a:pt x="1" y="0"/>
                  </a:moveTo>
                  <a:lnTo>
                    <a:pt x="1" y="1477"/>
                  </a:lnTo>
                  <a:lnTo>
                    <a:pt x="544" y="1477"/>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957;p58"/>
            <p:cNvSpPr/>
            <p:nvPr/>
          </p:nvSpPr>
          <p:spPr>
            <a:xfrm>
              <a:off x="7055925" y="3362180"/>
              <a:ext cx="73026" cy="197907"/>
            </a:xfrm>
            <a:custGeom>
              <a:avLst/>
              <a:gdLst/>
              <a:ahLst/>
              <a:cxnLst/>
              <a:rect l="l" t="t" r="r" b="b"/>
              <a:pathLst>
                <a:path w="545" h="1477" extrusionOk="0">
                  <a:moveTo>
                    <a:pt x="1" y="0"/>
                  </a:moveTo>
                  <a:lnTo>
                    <a:pt x="1" y="1477"/>
                  </a:lnTo>
                  <a:lnTo>
                    <a:pt x="544" y="1477"/>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958;p58"/>
            <p:cNvSpPr/>
            <p:nvPr/>
          </p:nvSpPr>
          <p:spPr>
            <a:xfrm>
              <a:off x="6898082" y="3362180"/>
              <a:ext cx="1038576" cy="164945"/>
            </a:xfrm>
            <a:custGeom>
              <a:avLst/>
              <a:gdLst/>
              <a:ahLst/>
              <a:cxnLst/>
              <a:rect l="l" t="t" r="r" b="b"/>
              <a:pathLst>
                <a:path w="7751" h="1231" extrusionOk="0">
                  <a:moveTo>
                    <a:pt x="277" y="0"/>
                  </a:moveTo>
                  <a:lnTo>
                    <a:pt x="7750" y="0"/>
                  </a:lnTo>
                  <a:cubicBezTo>
                    <a:pt x="7750" y="11"/>
                    <a:pt x="7750" y="21"/>
                    <a:pt x="7750" y="31"/>
                  </a:cubicBezTo>
                  <a:lnTo>
                    <a:pt x="7750" y="954"/>
                  </a:lnTo>
                  <a:cubicBezTo>
                    <a:pt x="7750" y="1108"/>
                    <a:pt x="7627" y="1231"/>
                    <a:pt x="7473" y="1231"/>
                  </a:cubicBezTo>
                  <a:lnTo>
                    <a:pt x="0" y="1231"/>
                  </a:lnTo>
                  <a:cubicBezTo>
                    <a:pt x="0" y="1220"/>
                    <a:pt x="0" y="1210"/>
                    <a:pt x="0" y="1210"/>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959;p58"/>
            <p:cNvSpPr/>
            <p:nvPr/>
          </p:nvSpPr>
          <p:spPr>
            <a:xfrm>
              <a:off x="7744113" y="3362180"/>
              <a:ext cx="74366" cy="164945"/>
            </a:xfrm>
            <a:custGeom>
              <a:avLst/>
              <a:gdLst/>
              <a:ahLst/>
              <a:cxnLst/>
              <a:rect l="l" t="t" r="r" b="b"/>
              <a:pathLst>
                <a:path w="555" h="1231" extrusionOk="0">
                  <a:moveTo>
                    <a:pt x="1" y="0"/>
                  </a:moveTo>
                  <a:lnTo>
                    <a:pt x="1" y="1231"/>
                  </a:lnTo>
                  <a:lnTo>
                    <a:pt x="555" y="1231"/>
                  </a:lnTo>
                  <a:lnTo>
                    <a:pt x="5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960;p58"/>
            <p:cNvSpPr/>
            <p:nvPr/>
          </p:nvSpPr>
          <p:spPr>
            <a:xfrm>
              <a:off x="7594443" y="3362180"/>
              <a:ext cx="72892" cy="164945"/>
            </a:xfrm>
            <a:custGeom>
              <a:avLst/>
              <a:gdLst/>
              <a:ahLst/>
              <a:cxnLst/>
              <a:rect l="l" t="t" r="r" b="b"/>
              <a:pathLst>
                <a:path w="544" h="1231" extrusionOk="0">
                  <a:moveTo>
                    <a:pt x="1" y="0"/>
                  </a:moveTo>
                  <a:lnTo>
                    <a:pt x="1" y="1231"/>
                  </a:lnTo>
                  <a:lnTo>
                    <a:pt x="544" y="1231"/>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961;p58"/>
            <p:cNvSpPr/>
            <p:nvPr/>
          </p:nvSpPr>
          <p:spPr>
            <a:xfrm>
              <a:off x="7055925" y="3362180"/>
              <a:ext cx="73026" cy="164945"/>
            </a:xfrm>
            <a:custGeom>
              <a:avLst/>
              <a:gdLst/>
              <a:ahLst/>
              <a:cxnLst/>
              <a:rect l="l" t="t" r="r" b="b"/>
              <a:pathLst>
                <a:path w="545" h="1231" extrusionOk="0">
                  <a:moveTo>
                    <a:pt x="1" y="0"/>
                  </a:moveTo>
                  <a:lnTo>
                    <a:pt x="1" y="1231"/>
                  </a:lnTo>
                  <a:lnTo>
                    <a:pt x="544" y="1231"/>
                  </a:lnTo>
                  <a:lnTo>
                    <a:pt x="54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962;p58"/>
            <p:cNvSpPr/>
            <p:nvPr/>
          </p:nvSpPr>
          <p:spPr>
            <a:xfrm>
              <a:off x="7003802" y="3164405"/>
              <a:ext cx="1075692" cy="197907"/>
            </a:xfrm>
            <a:custGeom>
              <a:avLst/>
              <a:gdLst/>
              <a:ahLst/>
              <a:cxnLst/>
              <a:rect l="l" t="t" r="r" b="b"/>
              <a:pathLst>
                <a:path w="8028" h="1477" extrusionOk="0">
                  <a:moveTo>
                    <a:pt x="287" y="0"/>
                  </a:moveTo>
                  <a:cubicBezTo>
                    <a:pt x="134" y="0"/>
                    <a:pt x="0" y="123"/>
                    <a:pt x="11" y="277"/>
                  </a:cubicBezTo>
                  <a:lnTo>
                    <a:pt x="11" y="1200"/>
                  </a:lnTo>
                  <a:cubicBezTo>
                    <a:pt x="11" y="1353"/>
                    <a:pt x="134" y="1476"/>
                    <a:pt x="287" y="1476"/>
                  </a:cubicBezTo>
                  <a:lnTo>
                    <a:pt x="7750" y="1476"/>
                  </a:lnTo>
                  <a:cubicBezTo>
                    <a:pt x="7904" y="1476"/>
                    <a:pt x="8027" y="1353"/>
                    <a:pt x="8027" y="1200"/>
                  </a:cubicBezTo>
                  <a:lnTo>
                    <a:pt x="8027" y="277"/>
                  </a:lnTo>
                  <a:cubicBezTo>
                    <a:pt x="8027" y="123"/>
                    <a:pt x="7904" y="0"/>
                    <a:pt x="775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963;p58"/>
            <p:cNvSpPr/>
            <p:nvPr/>
          </p:nvSpPr>
          <p:spPr>
            <a:xfrm>
              <a:off x="7851307" y="3164405"/>
              <a:ext cx="74366" cy="197907"/>
            </a:xfrm>
            <a:custGeom>
              <a:avLst/>
              <a:gdLst/>
              <a:ahLst/>
              <a:cxnLst/>
              <a:rect l="l" t="t" r="r" b="b"/>
              <a:pathLst>
                <a:path w="555" h="1477" extrusionOk="0">
                  <a:moveTo>
                    <a:pt x="1" y="0"/>
                  </a:moveTo>
                  <a:lnTo>
                    <a:pt x="1" y="1476"/>
                  </a:lnTo>
                  <a:lnTo>
                    <a:pt x="554" y="1476"/>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964;p58"/>
            <p:cNvSpPr/>
            <p:nvPr/>
          </p:nvSpPr>
          <p:spPr>
            <a:xfrm>
              <a:off x="7701637" y="3164405"/>
              <a:ext cx="72892" cy="197907"/>
            </a:xfrm>
            <a:custGeom>
              <a:avLst/>
              <a:gdLst/>
              <a:ahLst/>
              <a:cxnLst/>
              <a:rect l="l" t="t" r="r" b="b"/>
              <a:pathLst>
                <a:path w="544" h="1477" extrusionOk="0">
                  <a:moveTo>
                    <a:pt x="0" y="0"/>
                  </a:moveTo>
                  <a:lnTo>
                    <a:pt x="0" y="1476"/>
                  </a:lnTo>
                  <a:lnTo>
                    <a:pt x="543" y="1476"/>
                  </a:lnTo>
                  <a:lnTo>
                    <a:pt x="543"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965;p58"/>
            <p:cNvSpPr/>
            <p:nvPr/>
          </p:nvSpPr>
          <p:spPr>
            <a:xfrm>
              <a:off x="7163120" y="3164405"/>
              <a:ext cx="72892" cy="197907"/>
            </a:xfrm>
            <a:custGeom>
              <a:avLst/>
              <a:gdLst/>
              <a:ahLst/>
              <a:cxnLst/>
              <a:rect l="l" t="t" r="r" b="b"/>
              <a:pathLst>
                <a:path w="544" h="1477" extrusionOk="0">
                  <a:moveTo>
                    <a:pt x="1" y="0"/>
                  </a:moveTo>
                  <a:lnTo>
                    <a:pt x="1" y="1476"/>
                  </a:lnTo>
                  <a:lnTo>
                    <a:pt x="544" y="1476"/>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966;p58"/>
            <p:cNvSpPr/>
            <p:nvPr/>
          </p:nvSpPr>
          <p:spPr>
            <a:xfrm>
              <a:off x="7005142" y="3164405"/>
              <a:ext cx="1038576" cy="164945"/>
            </a:xfrm>
            <a:custGeom>
              <a:avLst/>
              <a:gdLst/>
              <a:ahLst/>
              <a:cxnLst/>
              <a:rect l="l" t="t" r="r" b="b"/>
              <a:pathLst>
                <a:path w="7751" h="1231" extrusionOk="0">
                  <a:moveTo>
                    <a:pt x="277" y="0"/>
                  </a:moveTo>
                  <a:lnTo>
                    <a:pt x="7751" y="0"/>
                  </a:lnTo>
                  <a:cubicBezTo>
                    <a:pt x="7751" y="10"/>
                    <a:pt x="7751" y="21"/>
                    <a:pt x="7751" y="31"/>
                  </a:cubicBezTo>
                  <a:lnTo>
                    <a:pt x="7751" y="954"/>
                  </a:lnTo>
                  <a:cubicBezTo>
                    <a:pt x="7751" y="1107"/>
                    <a:pt x="7628" y="1230"/>
                    <a:pt x="7474" y="1230"/>
                  </a:cubicBezTo>
                  <a:lnTo>
                    <a:pt x="11" y="1230"/>
                  </a:lnTo>
                  <a:cubicBezTo>
                    <a:pt x="1" y="1220"/>
                    <a:pt x="1" y="1210"/>
                    <a:pt x="11" y="1200"/>
                  </a:cubicBezTo>
                  <a:lnTo>
                    <a:pt x="11" y="277"/>
                  </a:lnTo>
                  <a:cubicBezTo>
                    <a:pt x="1" y="123"/>
                    <a:pt x="124"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967;p58"/>
            <p:cNvSpPr/>
            <p:nvPr/>
          </p:nvSpPr>
          <p:spPr>
            <a:xfrm>
              <a:off x="7851307" y="3164405"/>
              <a:ext cx="74366" cy="164945"/>
            </a:xfrm>
            <a:custGeom>
              <a:avLst/>
              <a:gdLst/>
              <a:ahLst/>
              <a:cxnLst/>
              <a:rect l="l" t="t" r="r" b="b"/>
              <a:pathLst>
                <a:path w="555" h="1231" extrusionOk="0">
                  <a:moveTo>
                    <a:pt x="1" y="0"/>
                  </a:moveTo>
                  <a:lnTo>
                    <a:pt x="1" y="1230"/>
                  </a:lnTo>
                  <a:lnTo>
                    <a:pt x="554" y="1230"/>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968;p58"/>
            <p:cNvSpPr/>
            <p:nvPr/>
          </p:nvSpPr>
          <p:spPr>
            <a:xfrm>
              <a:off x="7701637" y="3164405"/>
              <a:ext cx="72892" cy="164945"/>
            </a:xfrm>
            <a:custGeom>
              <a:avLst/>
              <a:gdLst/>
              <a:ahLst/>
              <a:cxnLst/>
              <a:rect l="l" t="t" r="r" b="b"/>
              <a:pathLst>
                <a:path w="544" h="1231" extrusionOk="0">
                  <a:moveTo>
                    <a:pt x="0" y="0"/>
                  </a:moveTo>
                  <a:lnTo>
                    <a:pt x="0" y="1230"/>
                  </a:lnTo>
                  <a:lnTo>
                    <a:pt x="543" y="1230"/>
                  </a:lnTo>
                  <a:lnTo>
                    <a:pt x="543"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969;p58"/>
            <p:cNvSpPr/>
            <p:nvPr/>
          </p:nvSpPr>
          <p:spPr>
            <a:xfrm>
              <a:off x="7163120" y="3164405"/>
              <a:ext cx="72892" cy="164945"/>
            </a:xfrm>
            <a:custGeom>
              <a:avLst/>
              <a:gdLst/>
              <a:ahLst/>
              <a:cxnLst/>
              <a:rect l="l" t="t" r="r" b="b"/>
              <a:pathLst>
                <a:path w="544" h="1231" extrusionOk="0">
                  <a:moveTo>
                    <a:pt x="1" y="0"/>
                  </a:moveTo>
                  <a:lnTo>
                    <a:pt x="1" y="1230"/>
                  </a:lnTo>
                  <a:lnTo>
                    <a:pt x="544" y="1230"/>
                  </a:lnTo>
                  <a:lnTo>
                    <a:pt x="54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970;p58"/>
            <p:cNvSpPr/>
            <p:nvPr/>
          </p:nvSpPr>
          <p:spPr>
            <a:xfrm>
              <a:off x="7005142" y="2966497"/>
              <a:ext cx="1074352" cy="198041"/>
            </a:xfrm>
            <a:custGeom>
              <a:avLst/>
              <a:gdLst/>
              <a:ahLst/>
              <a:cxnLst/>
              <a:rect l="l" t="t" r="r" b="b"/>
              <a:pathLst>
                <a:path w="8018" h="1478" extrusionOk="0">
                  <a:moveTo>
                    <a:pt x="260" y="0"/>
                  </a:moveTo>
                  <a:cubicBezTo>
                    <a:pt x="114" y="0"/>
                    <a:pt x="1" y="120"/>
                    <a:pt x="1" y="267"/>
                  </a:cubicBezTo>
                  <a:lnTo>
                    <a:pt x="1" y="1200"/>
                  </a:lnTo>
                  <a:cubicBezTo>
                    <a:pt x="1" y="1354"/>
                    <a:pt x="124" y="1477"/>
                    <a:pt x="277" y="1477"/>
                  </a:cubicBezTo>
                  <a:lnTo>
                    <a:pt x="7740" y="1477"/>
                  </a:lnTo>
                  <a:cubicBezTo>
                    <a:pt x="7894" y="1477"/>
                    <a:pt x="8017" y="1354"/>
                    <a:pt x="8017" y="1200"/>
                  </a:cubicBezTo>
                  <a:lnTo>
                    <a:pt x="8017" y="267"/>
                  </a:lnTo>
                  <a:cubicBezTo>
                    <a:pt x="8017" y="124"/>
                    <a:pt x="7894" y="1"/>
                    <a:pt x="7740" y="1"/>
                  </a:cubicBezTo>
                  <a:lnTo>
                    <a:pt x="277" y="1"/>
                  </a:lnTo>
                  <a:cubicBezTo>
                    <a:pt x="271" y="1"/>
                    <a:pt x="265" y="0"/>
                    <a:pt x="26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971;p58"/>
            <p:cNvSpPr/>
            <p:nvPr/>
          </p:nvSpPr>
          <p:spPr>
            <a:xfrm>
              <a:off x="7851307" y="2966497"/>
              <a:ext cx="74366" cy="198041"/>
            </a:xfrm>
            <a:custGeom>
              <a:avLst/>
              <a:gdLst/>
              <a:ahLst/>
              <a:cxnLst/>
              <a:rect l="l" t="t" r="r" b="b"/>
              <a:pathLst>
                <a:path w="555" h="1478" extrusionOk="0">
                  <a:moveTo>
                    <a:pt x="1" y="1"/>
                  </a:moveTo>
                  <a:lnTo>
                    <a:pt x="1" y="1477"/>
                  </a:lnTo>
                  <a:lnTo>
                    <a:pt x="554" y="1477"/>
                  </a:lnTo>
                  <a:lnTo>
                    <a:pt x="554"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972;p58"/>
            <p:cNvSpPr/>
            <p:nvPr/>
          </p:nvSpPr>
          <p:spPr>
            <a:xfrm>
              <a:off x="7701637" y="2966497"/>
              <a:ext cx="72892" cy="198041"/>
            </a:xfrm>
            <a:custGeom>
              <a:avLst/>
              <a:gdLst/>
              <a:ahLst/>
              <a:cxnLst/>
              <a:rect l="l" t="t" r="r" b="b"/>
              <a:pathLst>
                <a:path w="544" h="1478" extrusionOk="0">
                  <a:moveTo>
                    <a:pt x="0" y="1"/>
                  </a:moveTo>
                  <a:lnTo>
                    <a:pt x="0" y="1477"/>
                  </a:lnTo>
                  <a:lnTo>
                    <a:pt x="543" y="1477"/>
                  </a:lnTo>
                  <a:lnTo>
                    <a:pt x="543"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973;p58"/>
            <p:cNvSpPr/>
            <p:nvPr/>
          </p:nvSpPr>
          <p:spPr>
            <a:xfrm>
              <a:off x="7163120" y="2966497"/>
              <a:ext cx="72892" cy="198041"/>
            </a:xfrm>
            <a:custGeom>
              <a:avLst/>
              <a:gdLst/>
              <a:ahLst/>
              <a:cxnLst/>
              <a:rect l="l" t="t" r="r" b="b"/>
              <a:pathLst>
                <a:path w="544" h="1478" extrusionOk="0">
                  <a:moveTo>
                    <a:pt x="1" y="1"/>
                  </a:moveTo>
                  <a:lnTo>
                    <a:pt x="1" y="1477"/>
                  </a:lnTo>
                  <a:lnTo>
                    <a:pt x="544" y="1477"/>
                  </a:lnTo>
                  <a:lnTo>
                    <a:pt x="544"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974;p58"/>
            <p:cNvSpPr/>
            <p:nvPr/>
          </p:nvSpPr>
          <p:spPr>
            <a:xfrm>
              <a:off x="7005142" y="2966497"/>
              <a:ext cx="1038576" cy="165079"/>
            </a:xfrm>
            <a:custGeom>
              <a:avLst/>
              <a:gdLst/>
              <a:ahLst/>
              <a:cxnLst/>
              <a:rect l="l" t="t" r="r" b="b"/>
              <a:pathLst>
                <a:path w="7751" h="1232" extrusionOk="0">
                  <a:moveTo>
                    <a:pt x="277" y="1"/>
                  </a:moveTo>
                  <a:lnTo>
                    <a:pt x="7751" y="1"/>
                  </a:lnTo>
                  <a:cubicBezTo>
                    <a:pt x="7751" y="1"/>
                    <a:pt x="7751" y="11"/>
                    <a:pt x="7751" y="21"/>
                  </a:cubicBezTo>
                  <a:lnTo>
                    <a:pt x="7751" y="954"/>
                  </a:lnTo>
                  <a:cubicBezTo>
                    <a:pt x="7751" y="1108"/>
                    <a:pt x="7628" y="1231"/>
                    <a:pt x="7474" y="1231"/>
                  </a:cubicBezTo>
                  <a:lnTo>
                    <a:pt x="11" y="1231"/>
                  </a:lnTo>
                  <a:cubicBezTo>
                    <a:pt x="1" y="1221"/>
                    <a:pt x="1" y="1211"/>
                    <a:pt x="11" y="1200"/>
                  </a:cubicBezTo>
                  <a:lnTo>
                    <a:pt x="11" y="267"/>
                  </a:lnTo>
                  <a:cubicBezTo>
                    <a:pt x="11" y="124"/>
                    <a:pt x="124" y="1"/>
                    <a:pt x="277" y="1"/>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975;p58"/>
            <p:cNvSpPr/>
            <p:nvPr/>
          </p:nvSpPr>
          <p:spPr>
            <a:xfrm>
              <a:off x="7851307" y="2966497"/>
              <a:ext cx="74366" cy="165079"/>
            </a:xfrm>
            <a:custGeom>
              <a:avLst/>
              <a:gdLst/>
              <a:ahLst/>
              <a:cxnLst/>
              <a:rect l="l" t="t" r="r" b="b"/>
              <a:pathLst>
                <a:path w="555" h="1232" extrusionOk="0">
                  <a:moveTo>
                    <a:pt x="1" y="1"/>
                  </a:moveTo>
                  <a:lnTo>
                    <a:pt x="1" y="1231"/>
                  </a:lnTo>
                  <a:lnTo>
                    <a:pt x="554" y="1231"/>
                  </a:lnTo>
                  <a:lnTo>
                    <a:pt x="554"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976;p58"/>
            <p:cNvSpPr/>
            <p:nvPr/>
          </p:nvSpPr>
          <p:spPr>
            <a:xfrm>
              <a:off x="7701637" y="2966497"/>
              <a:ext cx="72892" cy="165079"/>
            </a:xfrm>
            <a:custGeom>
              <a:avLst/>
              <a:gdLst/>
              <a:ahLst/>
              <a:cxnLst/>
              <a:rect l="l" t="t" r="r" b="b"/>
              <a:pathLst>
                <a:path w="544" h="1232" extrusionOk="0">
                  <a:moveTo>
                    <a:pt x="0" y="1"/>
                  </a:moveTo>
                  <a:lnTo>
                    <a:pt x="0" y="1231"/>
                  </a:lnTo>
                  <a:lnTo>
                    <a:pt x="543" y="1231"/>
                  </a:lnTo>
                  <a:lnTo>
                    <a:pt x="543"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977;p58"/>
            <p:cNvSpPr/>
            <p:nvPr/>
          </p:nvSpPr>
          <p:spPr>
            <a:xfrm>
              <a:off x="7163120" y="2966497"/>
              <a:ext cx="72892" cy="165079"/>
            </a:xfrm>
            <a:custGeom>
              <a:avLst/>
              <a:gdLst/>
              <a:ahLst/>
              <a:cxnLst/>
              <a:rect l="l" t="t" r="r" b="b"/>
              <a:pathLst>
                <a:path w="544" h="1232" extrusionOk="0">
                  <a:moveTo>
                    <a:pt x="1" y="1"/>
                  </a:moveTo>
                  <a:lnTo>
                    <a:pt x="1" y="1231"/>
                  </a:lnTo>
                  <a:lnTo>
                    <a:pt x="544" y="1231"/>
                  </a:lnTo>
                  <a:lnTo>
                    <a:pt x="544" y="1"/>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978;p58"/>
            <p:cNvSpPr/>
            <p:nvPr/>
          </p:nvSpPr>
          <p:spPr>
            <a:xfrm>
              <a:off x="6751092" y="1156109"/>
              <a:ext cx="1122321" cy="1103160"/>
            </a:xfrm>
            <a:custGeom>
              <a:avLst/>
              <a:gdLst/>
              <a:ahLst/>
              <a:cxnLst/>
              <a:rect l="l" t="t" r="r" b="b"/>
              <a:pathLst>
                <a:path w="8376" h="8233" extrusionOk="0">
                  <a:moveTo>
                    <a:pt x="3783" y="913"/>
                  </a:moveTo>
                  <a:cubicBezTo>
                    <a:pt x="3762" y="1251"/>
                    <a:pt x="3496" y="2030"/>
                    <a:pt x="3434" y="2307"/>
                  </a:cubicBezTo>
                  <a:cubicBezTo>
                    <a:pt x="3291" y="2912"/>
                    <a:pt x="3076" y="3414"/>
                    <a:pt x="2594" y="3835"/>
                  </a:cubicBezTo>
                  <a:cubicBezTo>
                    <a:pt x="1907" y="4460"/>
                    <a:pt x="0" y="5311"/>
                    <a:pt x="1548" y="6777"/>
                  </a:cubicBezTo>
                  <a:cubicBezTo>
                    <a:pt x="3106" y="8232"/>
                    <a:pt x="7350" y="7771"/>
                    <a:pt x="7863" y="6520"/>
                  </a:cubicBezTo>
                  <a:cubicBezTo>
                    <a:pt x="8376" y="5270"/>
                    <a:pt x="6582" y="4716"/>
                    <a:pt x="6828" y="3619"/>
                  </a:cubicBezTo>
                  <a:cubicBezTo>
                    <a:pt x="7074" y="2533"/>
                    <a:pt x="7135" y="2317"/>
                    <a:pt x="7033" y="2082"/>
                  </a:cubicBezTo>
                  <a:cubicBezTo>
                    <a:pt x="6940" y="1846"/>
                    <a:pt x="5310" y="1"/>
                    <a:pt x="3783" y="9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979;p58"/>
            <p:cNvSpPr/>
            <p:nvPr/>
          </p:nvSpPr>
          <p:spPr>
            <a:xfrm>
              <a:off x="8259843" y="4035230"/>
              <a:ext cx="288620" cy="267985"/>
            </a:xfrm>
            <a:custGeom>
              <a:avLst/>
              <a:gdLst/>
              <a:ahLst/>
              <a:cxnLst/>
              <a:rect l="l" t="t" r="r" b="b"/>
              <a:pathLst>
                <a:path w="2154" h="2000" extrusionOk="0">
                  <a:moveTo>
                    <a:pt x="1" y="1"/>
                  </a:moveTo>
                  <a:cubicBezTo>
                    <a:pt x="124" y="534"/>
                    <a:pt x="186" y="1087"/>
                    <a:pt x="175" y="1641"/>
                  </a:cubicBezTo>
                  <a:lnTo>
                    <a:pt x="155" y="2000"/>
                  </a:lnTo>
                  <a:lnTo>
                    <a:pt x="2154" y="2000"/>
                  </a:lnTo>
                  <a:lnTo>
                    <a:pt x="1139" y="1272"/>
                  </a:lnTo>
                  <a:lnTo>
                    <a:pt x="1016" y="52"/>
                  </a:lnTo>
                  <a:close/>
                </a:path>
              </a:pathLst>
            </a:custGeom>
            <a:solidFill>
              <a:srgbClr val="DE9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980;p58"/>
            <p:cNvSpPr/>
            <p:nvPr/>
          </p:nvSpPr>
          <p:spPr>
            <a:xfrm>
              <a:off x="8253009" y="4202856"/>
              <a:ext cx="442443" cy="151144"/>
            </a:xfrm>
            <a:custGeom>
              <a:avLst/>
              <a:gdLst/>
              <a:ahLst/>
              <a:cxnLst/>
              <a:rect l="l" t="t" r="r" b="b"/>
              <a:pathLst>
                <a:path w="3302" h="1128" extrusionOk="0">
                  <a:moveTo>
                    <a:pt x="216" y="154"/>
                  </a:moveTo>
                  <a:cubicBezTo>
                    <a:pt x="380" y="328"/>
                    <a:pt x="821" y="339"/>
                    <a:pt x="1026" y="226"/>
                  </a:cubicBezTo>
                  <a:cubicBezTo>
                    <a:pt x="1231" y="113"/>
                    <a:pt x="1231" y="0"/>
                    <a:pt x="1231" y="0"/>
                  </a:cubicBezTo>
                  <a:lnTo>
                    <a:pt x="2328" y="472"/>
                  </a:lnTo>
                  <a:cubicBezTo>
                    <a:pt x="3302" y="308"/>
                    <a:pt x="3250" y="1097"/>
                    <a:pt x="3250" y="1118"/>
                  </a:cubicBezTo>
                  <a:lnTo>
                    <a:pt x="21" y="1128"/>
                  </a:lnTo>
                  <a:cubicBezTo>
                    <a:pt x="1" y="790"/>
                    <a:pt x="72" y="451"/>
                    <a:pt x="216" y="1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981;p58"/>
            <p:cNvSpPr/>
            <p:nvPr/>
          </p:nvSpPr>
          <p:spPr>
            <a:xfrm>
              <a:off x="7071067" y="1737105"/>
              <a:ext cx="994626" cy="861438"/>
            </a:xfrm>
            <a:custGeom>
              <a:avLst/>
              <a:gdLst/>
              <a:ahLst/>
              <a:cxnLst/>
              <a:rect l="l" t="t" r="r" b="b"/>
              <a:pathLst>
                <a:path w="7423" h="6429" extrusionOk="0">
                  <a:moveTo>
                    <a:pt x="2553" y="1"/>
                  </a:moveTo>
                  <a:cubicBezTo>
                    <a:pt x="5311" y="339"/>
                    <a:pt x="7423" y="3722"/>
                    <a:pt x="6172" y="6265"/>
                  </a:cubicBezTo>
                  <a:cubicBezTo>
                    <a:pt x="6131" y="6357"/>
                    <a:pt x="6121" y="6429"/>
                    <a:pt x="5701" y="6418"/>
                  </a:cubicBezTo>
                  <a:cubicBezTo>
                    <a:pt x="5536" y="6418"/>
                    <a:pt x="5198" y="6367"/>
                    <a:pt x="5239" y="6090"/>
                  </a:cubicBezTo>
                  <a:cubicBezTo>
                    <a:pt x="5444" y="4563"/>
                    <a:pt x="5311" y="2994"/>
                    <a:pt x="2758" y="2051"/>
                  </a:cubicBezTo>
                  <a:cubicBezTo>
                    <a:pt x="1" y="1036"/>
                    <a:pt x="2553" y="1"/>
                    <a:pt x="2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982;p58"/>
            <p:cNvSpPr/>
            <p:nvPr/>
          </p:nvSpPr>
          <p:spPr>
            <a:xfrm>
              <a:off x="7020283" y="2533831"/>
              <a:ext cx="1392986" cy="1647170"/>
            </a:xfrm>
            <a:custGeom>
              <a:avLst/>
              <a:gdLst/>
              <a:ahLst/>
              <a:cxnLst/>
              <a:rect l="l" t="t" r="r" b="b"/>
              <a:pathLst>
                <a:path w="10396" h="12293" extrusionOk="0">
                  <a:moveTo>
                    <a:pt x="800" y="103"/>
                  </a:moveTo>
                  <a:cubicBezTo>
                    <a:pt x="462" y="2400"/>
                    <a:pt x="0" y="3056"/>
                    <a:pt x="3547" y="5178"/>
                  </a:cubicBezTo>
                  <a:cubicBezTo>
                    <a:pt x="7187" y="7361"/>
                    <a:pt x="7751" y="7320"/>
                    <a:pt x="9145" y="11247"/>
                  </a:cubicBezTo>
                  <a:cubicBezTo>
                    <a:pt x="9360" y="11851"/>
                    <a:pt x="9268" y="12036"/>
                    <a:pt x="9545" y="12128"/>
                  </a:cubicBezTo>
                  <a:cubicBezTo>
                    <a:pt x="10057" y="12292"/>
                    <a:pt x="10395" y="12005"/>
                    <a:pt x="10395" y="11851"/>
                  </a:cubicBezTo>
                  <a:cubicBezTo>
                    <a:pt x="10395" y="11636"/>
                    <a:pt x="10395" y="11318"/>
                    <a:pt x="10385" y="11103"/>
                  </a:cubicBezTo>
                  <a:cubicBezTo>
                    <a:pt x="10149" y="7546"/>
                    <a:pt x="8786" y="4716"/>
                    <a:pt x="5721" y="2871"/>
                  </a:cubicBezTo>
                  <a:cubicBezTo>
                    <a:pt x="4972" y="2420"/>
                    <a:pt x="4778" y="2123"/>
                    <a:pt x="4245" y="1046"/>
                  </a:cubicBezTo>
                  <a:cubicBezTo>
                    <a:pt x="3722" y="1"/>
                    <a:pt x="800" y="103"/>
                    <a:pt x="800" y="1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983;p58"/>
            <p:cNvSpPr/>
            <p:nvPr/>
          </p:nvSpPr>
          <p:spPr>
            <a:xfrm>
              <a:off x="7305956" y="3195894"/>
              <a:ext cx="360038" cy="311935"/>
            </a:xfrm>
            <a:custGeom>
              <a:avLst/>
              <a:gdLst/>
              <a:ahLst/>
              <a:cxnLst/>
              <a:rect l="l" t="t" r="r" b="b"/>
              <a:pathLst>
                <a:path w="2687" h="2328" extrusionOk="0">
                  <a:moveTo>
                    <a:pt x="2687" y="1"/>
                  </a:moveTo>
                  <a:lnTo>
                    <a:pt x="954" y="483"/>
                  </a:lnTo>
                  <a:lnTo>
                    <a:pt x="565" y="596"/>
                  </a:lnTo>
                  <a:lnTo>
                    <a:pt x="1" y="2328"/>
                  </a:lnTo>
                  <a:lnTo>
                    <a:pt x="893" y="1395"/>
                  </a:lnTo>
                  <a:lnTo>
                    <a:pt x="2533" y="965"/>
                  </a:lnTo>
                  <a:close/>
                </a:path>
              </a:pathLst>
            </a:custGeom>
            <a:solidFill>
              <a:srgbClr val="DE9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984;p58"/>
            <p:cNvSpPr/>
            <p:nvPr/>
          </p:nvSpPr>
          <p:spPr>
            <a:xfrm>
              <a:off x="7393855" y="2522844"/>
              <a:ext cx="1817474" cy="850450"/>
            </a:xfrm>
            <a:custGeom>
              <a:avLst/>
              <a:gdLst/>
              <a:ahLst/>
              <a:cxnLst/>
              <a:rect l="l" t="t" r="r" b="b"/>
              <a:pathLst>
                <a:path w="13564" h="6347" extrusionOk="0">
                  <a:moveTo>
                    <a:pt x="1805" y="349"/>
                  </a:moveTo>
                  <a:cubicBezTo>
                    <a:pt x="4850" y="1"/>
                    <a:pt x="13564" y="1692"/>
                    <a:pt x="7464" y="4378"/>
                  </a:cubicBezTo>
                  <a:cubicBezTo>
                    <a:pt x="2974" y="6346"/>
                    <a:pt x="1128" y="6316"/>
                    <a:pt x="1128" y="6316"/>
                  </a:cubicBezTo>
                  <a:lnTo>
                    <a:pt x="790" y="5342"/>
                  </a:lnTo>
                  <a:lnTo>
                    <a:pt x="5434" y="2861"/>
                  </a:lnTo>
                  <a:lnTo>
                    <a:pt x="1549" y="3240"/>
                  </a:lnTo>
                  <a:lnTo>
                    <a:pt x="1" y="1405"/>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985;p58"/>
            <p:cNvSpPr/>
            <p:nvPr/>
          </p:nvSpPr>
          <p:spPr>
            <a:xfrm>
              <a:off x="7098535" y="1682168"/>
              <a:ext cx="697967" cy="1160911"/>
            </a:xfrm>
            <a:custGeom>
              <a:avLst/>
              <a:gdLst/>
              <a:ahLst/>
              <a:cxnLst/>
              <a:rect l="l" t="t" r="r" b="b"/>
              <a:pathLst>
                <a:path w="5209" h="8664" extrusionOk="0">
                  <a:moveTo>
                    <a:pt x="21" y="8643"/>
                  </a:moveTo>
                  <a:cubicBezTo>
                    <a:pt x="1221" y="8663"/>
                    <a:pt x="5208" y="7566"/>
                    <a:pt x="4634" y="6418"/>
                  </a:cubicBezTo>
                  <a:cubicBezTo>
                    <a:pt x="4368" y="5936"/>
                    <a:pt x="4255" y="5393"/>
                    <a:pt x="4286" y="4850"/>
                  </a:cubicBezTo>
                  <a:cubicBezTo>
                    <a:pt x="4296" y="4491"/>
                    <a:pt x="4593" y="4286"/>
                    <a:pt x="4563" y="3753"/>
                  </a:cubicBezTo>
                  <a:cubicBezTo>
                    <a:pt x="4491" y="2615"/>
                    <a:pt x="3999" y="1180"/>
                    <a:pt x="3250" y="493"/>
                  </a:cubicBezTo>
                  <a:cubicBezTo>
                    <a:pt x="2861" y="134"/>
                    <a:pt x="2482" y="1"/>
                    <a:pt x="1877" y="185"/>
                  </a:cubicBezTo>
                  <a:cubicBezTo>
                    <a:pt x="1221" y="390"/>
                    <a:pt x="524" y="954"/>
                    <a:pt x="134" y="2471"/>
                  </a:cubicBezTo>
                  <a:cubicBezTo>
                    <a:pt x="72" y="2728"/>
                    <a:pt x="1" y="8571"/>
                    <a:pt x="21" y="86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986;p58"/>
            <p:cNvSpPr/>
            <p:nvPr/>
          </p:nvSpPr>
          <p:spPr>
            <a:xfrm>
              <a:off x="6443310" y="1697309"/>
              <a:ext cx="1055057" cy="1052377"/>
            </a:xfrm>
            <a:custGeom>
              <a:avLst/>
              <a:gdLst/>
              <a:ahLst/>
              <a:cxnLst/>
              <a:rect l="l" t="t" r="r" b="b"/>
              <a:pathLst>
                <a:path w="7874" h="7854" extrusionOk="0">
                  <a:moveTo>
                    <a:pt x="7587" y="6879"/>
                  </a:moveTo>
                  <a:cubicBezTo>
                    <a:pt x="7146" y="6715"/>
                    <a:pt x="5844" y="5926"/>
                    <a:pt x="5086" y="5075"/>
                  </a:cubicBezTo>
                  <a:cubicBezTo>
                    <a:pt x="4563" y="4491"/>
                    <a:pt x="4317" y="3865"/>
                    <a:pt x="4747" y="3394"/>
                  </a:cubicBezTo>
                  <a:cubicBezTo>
                    <a:pt x="5280" y="2809"/>
                    <a:pt x="6039" y="2727"/>
                    <a:pt x="6582" y="2328"/>
                  </a:cubicBezTo>
                  <a:cubicBezTo>
                    <a:pt x="6992" y="2010"/>
                    <a:pt x="7218" y="1364"/>
                    <a:pt x="7454" y="903"/>
                  </a:cubicBezTo>
                  <a:cubicBezTo>
                    <a:pt x="7874" y="93"/>
                    <a:pt x="7689" y="144"/>
                    <a:pt x="7310" y="134"/>
                  </a:cubicBezTo>
                  <a:cubicBezTo>
                    <a:pt x="4265" y="1"/>
                    <a:pt x="1" y="4614"/>
                    <a:pt x="4747" y="6818"/>
                  </a:cubicBezTo>
                  <a:cubicBezTo>
                    <a:pt x="5434" y="7146"/>
                    <a:pt x="6162" y="7412"/>
                    <a:pt x="6900" y="7617"/>
                  </a:cubicBezTo>
                  <a:cubicBezTo>
                    <a:pt x="7802" y="7853"/>
                    <a:pt x="7659" y="6910"/>
                    <a:pt x="7587" y="68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987;p58"/>
            <p:cNvSpPr/>
            <p:nvPr/>
          </p:nvSpPr>
          <p:spPr>
            <a:xfrm>
              <a:off x="7209883" y="3186380"/>
              <a:ext cx="250030" cy="453431"/>
            </a:xfrm>
            <a:custGeom>
              <a:avLst/>
              <a:gdLst/>
              <a:ahLst/>
              <a:cxnLst/>
              <a:rect l="l" t="t" r="r" b="b"/>
              <a:pathLst>
                <a:path w="1866" h="3384" extrusionOk="0">
                  <a:moveTo>
                    <a:pt x="1866" y="502"/>
                  </a:moveTo>
                  <a:cubicBezTo>
                    <a:pt x="1640" y="595"/>
                    <a:pt x="1497" y="1015"/>
                    <a:pt x="1538" y="1241"/>
                  </a:cubicBezTo>
                  <a:cubicBezTo>
                    <a:pt x="1579" y="1476"/>
                    <a:pt x="1692" y="1507"/>
                    <a:pt x="1692" y="1507"/>
                  </a:cubicBezTo>
                  <a:lnTo>
                    <a:pt x="892" y="2409"/>
                  </a:lnTo>
                  <a:cubicBezTo>
                    <a:pt x="748" y="3383"/>
                    <a:pt x="10" y="3076"/>
                    <a:pt x="0" y="3076"/>
                  </a:cubicBezTo>
                  <a:lnTo>
                    <a:pt x="1005" y="0"/>
                  </a:lnTo>
                  <a:cubicBezTo>
                    <a:pt x="1323" y="92"/>
                    <a:pt x="1620" y="256"/>
                    <a:pt x="1866" y="5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988;p58"/>
            <p:cNvSpPr/>
            <p:nvPr/>
          </p:nvSpPr>
          <p:spPr>
            <a:xfrm>
              <a:off x="7293629" y="2532491"/>
              <a:ext cx="954831" cy="412161"/>
            </a:xfrm>
            <a:custGeom>
              <a:avLst/>
              <a:gdLst/>
              <a:ahLst/>
              <a:cxnLst/>
              <a:rect l="l" t="t" r="r" b="b"/>
              <a:pathLst>
                <a:path w="7126" h="3076" extrusionOk="0">
                  <a:moveTo>
                    <a:pt x="2799" y="3055"/>
                  </a:moveTo>
                  <a:lnTo>
                    <a:pt x="7064" y="1087"/>
                  </a:lnTo>
                  <a:cubicBezTo>
                    <a:pt x="7125" y="1056"/>
                    <a:pt x="7105" y="1005"/>
                    <a:pt x="7012" y="964"/>
                  </a:cubicBezTo>
                  <a:lnTo>
                    <a:pt x="4614" y="41"/>
                  </a:lnTo>
                  <a:cubicBezTo>
                    <a:pt x="4521" y="11"/>
                    <a:pt x="4419" y="0"/>
                    <a:pt x="4327" y="31"/>
                  </a:cubicBezTo>
                  <a:lnTo>
                    <a:pt x="62" y="2000"/>
                  </a:lnTo>
                  <a:cubicBezTo>
                    <a:pt x="0" y="2030"/>
                    <a:pt x="21" y="2082"/>
                    <a:pt x="113" y="2123"/>
                  </a:cubicBezTo>
                  <a:lnTo>
                    <a:pt x="2512" y="3035"/>
                  </a:lnTo>
                  <a:cubicBezTo>
                    <a:pt x="2604" y="3076"/>
                    <a:pt x="2707" y="3076"/>
                    <a:pt x="2799" y="3055"/>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989;p58"/>
            <p:cNvSpPr/>
            <p:nvPr/>
          </p:nvSpPr>
          <p:spPr>
            <a:xfrm>
              <a:off x="7384342" y="2533831"/>
              <a:ext cx="868137" cy="372365"/>
            </a:xfrm>
            <a:custGeom>
              <a:avLst/>
              <a:gdLst/>
              <a:ahLst/>
              <a:cxnLst/>
              <a:rect l="l" t="t" r="r" b="b"/>
              <a:pathLst>
                <a:path w="6479" h="2779" extrusionOk="0">
                  <a:moveTo>
                    <a:pt x="2317" y="2758"/>
                  </a:moveTo>
                  <a:lnTo>
                    <a:pt x="6417" y="893"/>
                  </a:lnTo>
                  <a:cubicBezTo>
                    <a:pt x="6479" y="862"/>
                    <a:pt x="6458" y="821"/>
                    <a:pt x="6376" y="790"/>
                  </a:cubicBezTo>
                  <a:lnTo>
                    <a:pt x="4398" y="31"/>
                  </a:lnTo>
                  <a:cubicBezTo>
                    <a:pt x="4326" y="1"/>
                    <a:pt x="4234" y="1"/>
                    <a:pt x="4162" y="21"/>
                  </a:cubicBezTo>
                  <a:lnTo>
                    <a:pt x="62" y="1887"/>
                  </a:lnTo>
                  <a:cubicBezTo>
                    <a:pt x="0" y="1907"/>
                    <a:pt x="21" y="1949"/>
                    <a:pt x="103" y="1979"/>
                  </a:cubicBezTo>
                  <a:lnTo>
                    <a:pt x="2081" y="2748"/>
                  </a:lnTo>
                  <a:cubicBezTo>
                    <a:pt x="2153" y="2769"/>
                    <a:pt x="2235" y="2779"/>
                    <a:pt x="2317" y="2758"/>
                  </a:cubicBezTo>
                  <a:close/>
                </a:path>
              </a:pathLst>
            </a:custGeom>
            <a:solidFill>
              <a:srgbClr val="6E6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990;p58"/>
            <p:cNvSpPr/>
            <p:nvPr/>
          </p:nvSpPr>
          <p:spPr>
            <a:xfrm>
              <a:off x="7231858" y="2569608"/>
              <a:ext cx="355884" cy="237703"/>
            </a:xfrm>
            <a:custGeom>
              <a:avLst/>
              <a:gdLst/>
              <a:ahLst/>
              <a:cxnLst/>
              <a:rect l="l" t="t" r="r" b="b"/>
              <a:pathLst>
                <a:path w="2656" h="1774" extrusionOk="0">
                  <a:moveTo>
                    <a:pt x="359" y="0"/>
                  </a:moveTo>
                  <a:lnTo>
                    <a:pt x="1917" y="513"/>
                  </a:lnTo>
                  <a:cubicBezTo>
                    <a:pt x="1917" y="513"/>
                    <a:pt x="2553" y="1364"/>
                    <a:pt x="2604" y="1466"/>
                  </a:cubicBezTo>
                  <a:cubicBezTo>
                    <a:pt x="2655" y="1579"/>
                    <a:pt x="2604" y="1620"/>
                    <a:pt x="2553" y="1620"/>
                  </a:cubicBezTo>
                  <a:cubicBezTo>
                    <a:pt x="2491" y="1620"/>
                    <a:pt x="2471" y="1599"/>
                    <a:pt x="2409" y="1548"/>
                  </a:cubicBezTo>
                  <a:cubicBezTo>
                    <a:pt x="2409" y="1548"/>
                    <a:pt x="2430" y="1692"/>
                    <a:pt x="2348" y="1723"/>
                  </a:cubicBezTo>
                  <a:cubicBezTo>
                    <a:pt x="2214" y="1764"/>
                    <a:pt x="2184" y="1569"/>
                    <a:pt x="2173" y="1599"/>
                  </a:cubicBezTo>
                  <a:cubicBezTo>
                    <a:pt x="2153" y="1682"/>
                    <a:pt x="2050" y="1774"/>
                    <a:pt x="1999" y="1743"/>
                  </a:cubicBezTo>
                  <a:cubicBezTo>
                    <a:pt x="1876" y="1661"/>
                    <a:pt x="1876" y="1620"/>
                    <a:pt x="1876" y="1620"/>
                  </a:cubicBezTo>
                  <a:cubicBezTo>
                    <a:pt x="1876" y="1620"/>
                    <a:pt x="1804" y="1743"/>
                    <a:pt x="1692" y="1682"/>
                  </a:cubicBezTo>
                  <a:cubicBezTo>
                    <a:pt x="1579" y="1610"/>
                    <a:pt x="1374" y="1189"/>
                    <a:pt x="1374" y="1189"/>
                  </a:cubicBezTo>
                  <a:lnTo>
                    <a:pt x="1066" y="1128"/>
                  </a:lnTo>
                  <a:lnTo>
                    <a:pt x="728" y="749"/>
                  </a:lnTo>
                  <a:lnTo>
                    <a:pt x="359" y="851"/>
                  </a:lnTo>
                  <a:cubicBezTo>
                    <a:pt x="359" y="851"/>
                    <a:pt x="0" y="287"/>
                    <a:pt x="359" y="0"/>
                  </a:cubicBezTo>
                  <a:close/>
                </a:path>
              </a:pathLst>
            </a:custGeom>
            <a:solidFill>
              <a:srgbClr val="DE9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991;p58"/>
            <p:cNvSpPr/>
            <p:nvPr/>
          </p:nvSpPr>
          <p:spPr>
            <a:xfrm>
              <a:off x="7332085" y="1579127"/>
              <a:ext cx="185580" cy="339537"/>
            </a:xfrm>
            <a:custGeom>
              <a:avLst/>
              <a:gdLst/>
              <a:ahLst/>
              <a:cxnLst/>
              <a:rect l="l" t="t" r="r" b="b"/>
              <a:pathLst>
                <a:path w="1385" h="2534" extrusionOk="0">
                  <a:moveTo>
                    <a:pt x="0" y="1"/>
                  </a:moveTo>
                  <a:cubicBezTo>
                    <a:pt x="52" y="278"/>
                    <a:pt x="62" y="944"/>
                    <a:pt x="257" y="1559"/>
                  </a:cubicBezTo>
                  <a:cubicBezTo>
                    <a:pt x="390" y="1990"/>
                    <a:pt x="605" y="2461"/>
                    <a:pt x="964" y="2502"/>
                  </a:cubicBezTo>
                  <a:cubicBezTo>
                    <a:pt x="1384" y="2533"/>
                    <a:pt x="1313" y="975"/>
                    <a:pt x="1343" y="165"/>
                  </a:cubicBezTo>
                  <a:close/>
                </a:path>
              </a:pathLst>
            </a:custGeom>
            <a:solidFill>
              <a:srgbClr val="DE9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992;p58"/>
            <p:cNvSpPr/>
            <p:nvPr/>
          </p:nvSpPr>
          <p:spPr>
            <a:xfrm>
              <a:off x="7275808" y="1272817"/>
              <a:ext cx="391526" cy="677332"/>
            </a:xfrm>
            <a:custGeom>
              <a:avLst/>
              <a:gdLst/>
              <a:ahLst/>
              <a:cxnLst/>
              <a:rect l="l" t="t" r="r" b="b"/>
              <a:pathLst>
                <a:path w="2922" h="5055" extrusionOk="0">
                  <a:moveTo>
                    <a:pt x="2922" y="647"/>
                  </a:moveTo>
                  <a:cubicBezTo>
                    <a:pt x="2625" y="5055"/>
                    <a:pt x="0" y="3312"/>
                    <a:pt x="103" y="2061"/>
                  </a:cubicBezTo>
                  <a:cubicBezTo>
                    <a:pt x="164" y="1313"/>
                    <a:pt x="297" y="134"/>
                    <a:pt x="913" y="62"/>
                  </a:cubicBezTo>
                  <a:cubicBezTo>
                    <a:pt x="1630" y="1"/>
                    <a:pt x="2922" y="647"/>
                    <a:pt x="2922" y="647"/>
                  </a:cubicBezTo>
                  <a:close/>
                </a:path>
              </a:pathLst>
            </a:custGeom>
            <a:solidFill>
              <a:srgbClr val="F3A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993;p58"/>
            <p:cNvSpPr/>
            <p:nvPr/>
          </p:nvSpPr>
          <p:spPr>
            <a:xfrm>
              <a:off x="7205729" y="1149275"/>
              <a:ext cx="502874" cy="414975"/>
            </a:xfrm>
            <a:custGeom>
              <a:avLst/>
              <a:gdLst/>
              <a:ahLst/>
              <a:cxnLst/>
              <a:rect l="l" t="t" r="r" b="b"/>
              <a:pathLst>
                <a:path w="3753" h="3097" extrusionOk="0">
                  <a:moveTo>
                    <a:pt x="2327" y="1230"/>
                  </a:moveTo>
                  <a:cubicBezTo>
                    <a:pt x="1948" y="2133"/>
                    <a:pt x="1569" y="2225"/>
                    <a:pt x="677" y="2317"/>
                  </a:cubicBezTo>
                  <a:lnTo>
                    <a:pt x="72" y="2440"/>
                  </a:lnTo>
                  <a:cubicBezTo>
                    <a:pt x="72" y="2440"/>
                    <a:pt x="0" y="441"/>
                    <a:pt x="1343" y="216"/>
                  </a:cubicBezTo>
                  <a:cubicBezTo>
                    <a:pt x="2686" y="0"/>
                    <a:pt x="3670" y="820"/>
                    <a:pt x="3722" y="1682"/>
                  </a:cubicBezTo>
                  <a:cubicBezTo>
                    <a:pt x="3752" y="2204"/>
                    <a:pt x="3578" y="2707"/>
                    <a:pt x="3240" y="3096"/>
                  </a:cubicBezTo>
                  <a:cubicBezTo>
                    <a:pt x="3240" y="3096"/>
                    <a:pt x="3312" y="2204"/>
                    <a:pt x="3066" y="1712"/>
                  </a:cubicBezTo>
                  <a:cubicBezTo>
                    <a:pt x="2922" y="1425"/>
                    <a:pt x="2645" y="1241"/>
                    <a:pt x="2327" y="123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994;p58"/>
            <p:cNvSpPr/>
            <p:nvPr/>
          </p:nvSpPr>
          <p:spPr>
            <a:xfrm>
              <a:off x="7665861" y="2489881"/>
              <a:ext cx="219882" cy="199381"/>
            </a:xfrm>
            <a:custGeom>
              <a:avLst/>
              <a:gdLst/>
              <a:ahLst/>
              <a:cxnLst/>
              <a:rect l="l" t="t" r="r" b="b"/>
              <a:pathLst>
                <a:path w="1641" h="1488" extrusionOk="0">
                  <a:moveTo>
                    <a:pt x="339" y="308"/>
                  </a:moveTo>
                  <a:cubicBezTo>
                    <a:pt x="236" y="431"/>
                    <a:pt x="134" y="565"/>
                    <a:pt x="42" y="708"/>
                  </a:cubicBezTo>
                  <a:cubicBezTo>
                    <a:pt x="21" y="729"/>
                    <a:pt x="1" y="811"/>
                    <a:pt x="154" y="790"/>
                  </a:cubicBezTo>
                  <a:cubicBezTo>
                    <a:pt x="288" y="770"/>
                    <a:pt x="390" y="626"/>
                    <a:pt x="534" y="616"/>
                  </a:cubicBezTo>
                  <a:cubicBezTo>
                    <a:pt x="534" y="657"/>
                    <a:pt x="534" y="698"/>
                    <a:pt x="523" y="739"/>
                  </a:cubicBezTo>
                  <a:cubicBezTo>
                    <a:pt x="482" y="1210"/>
                    <a:pt x="390" y="1405"/>
                    <a:pt x="493" y="1436"/>
                  </a:cubicBezTo>
                  <a:cubicBezTo>
                    <a:pt x="595" y="1477"/>
                    <a:pt x="657" y="1333"/>
                    <a:pt x="657" y="1333"/>
                  </a:cubicBezTo>
                  <a:cubicBezTo>
                    <a:pt x="657" y="1333"/>
                    <a:pt x="769" y="1487"/>
                    <a:pt x="872" y="1415"/>
                  </a:cubicBezTo>
                  <a:cubicBezTo>
                    <a:pt x="903" y="1395"/>
                    <a:pt x="933" y="1364"/>
                    <a:pt x="974" y="1344"/>
                  </a:cubicBezTo>
                  <a:cubicBezTo>
                    <a:pt x="1005" y="1395"/>
                    <a:pt x="1067" y="1426"/>
                    <a:pt x="1139" y="1415"/>
                  </a:cubicBezTo>
                  <a:cubicBezTo>
                    <a:pt x="1262" y="1395"/>
                    <a:pt x="1262" y="1333"/>
                    <a:pt x="1262" y="1333"/>
                  </a:cubicBezTo>
                  <a:cubicBezTo>
                    <a:pt x="1303" y="1364"/>
                    <a:pt x="1354" y="1385"/>
                    <a:pt x="1405" y="1385"/>
                  </a:cubicBezTo>
                  <a:cubicBezTo>
                    <a:pt x="1456" y="1374"/>
                    <a:pt x="1508" y="1333"/>
                    <a:pt x="1538" y="1282"/>
                  </a:cubicBezTo>
                  <a:lnTo>
                    <a:pt x="1641" y="421"/>
                  </a:lnTo>
                  <a:cubicBezTo>
                    <a:pt x="1446" y="103"/>
                    <a:pt x="667" y="1"/>
                    <a:pt x="339" y="308"/>
                  </a:cubicBezTo>
                  <a:close/>
                </a:path>
              </a:pathLst>
            </a:custGeom>
            <a:solidFill>
              <a:srgbClr val="DE9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995;p58"/>
            <p:cNvSpPr/>
            <p:nvPr/>
          </p:nvSpPr>
          <p:spPr>
            <a:xfrm>
              <a:off x="7656213" y="2307248"/>
              <a:ext cx="728249" cy="638876"/>
            </a:xfrm>
            <a:custGeom>
              <a:avLst/>
              <a:gdLst/>
              <a:ahLst/>
              <a:cxnLst/>
              <a:rect l="l" t="t" r="r" b="b"/>
              <a:pathLst>
                <a:path w="5435" h="4768" extrusionOk="0">
                  <a:moveTo>
                    <a:pt x="1098" y="1979"/>
                  </a:moveTo>
                  <a:lnTo>
                    <a:pt x="5342" y="31"/>
                  </a:lnTo>
                  <a:cubicBezTo>
                    <a:pt x="5403" y="0"/>
                    <a:pt x="5434" y="62"/>
                    <a:pt x="5393" y="154"/>
                  </a:cubicBezTo>
                  <a:lnTo>
                    <a:pt x="4522" y="2563"/>
                  </a:lnTo>
                  <a:cubicBezTo>
                    <a:pt x="4481" y="2655"/>
                    <a:pt x="4419" y="2737"/>
                    <a:pt x="4337" y="2789"/>
                  </a:cubicBezTo>
                  <a:lnTo>
                    <a:pt x="93" y="4736"/>
                  </a:lnTo>
                  <a:cubicBezTo>
                    <a:pt x="32" y="4767"/>
                    <a:pt x="1" y="4706"/>
                    <a:pt x="42" y="4613"/>
                  </a:cubicBezTo>
                  <a:lnTo>
                    <a:pt x="923" y="2204"/>
                  </a:lnTo>
                  <a:cubicBezTo>
                    <a:pt x="954" y="2112"/>
                    <a:pt x="1016" y="2030"/>
                    <a:pt x="1098" y="1979"/>
                  </a:cubicBezTo>
                  <a:close/>
                </a:path>
              </a:pathLst>
            </a:custGeom>
            <a:solidFill>
              <a:srgbClr val="858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996;p58"/>
            <p:cNvSpPr/>
            <p:nvPr/>
          </p:nvSpPr>
          <p:spPr>
            <a:xfrm>
              <a:off x="6392527" y="3226176"/>
              <a:ext cx="1116827" cy="1116827"/>
            </a:xfrm>
            <a:custGeom>
              <a:avLst/>
              <a:gdLst/>
              <a:ahLst/>
              <a:cxnLst/>
              <a:rect l="l" t="t" r="r" b="b"/>
              <a:pathLst>
                <a:path w="8335" h="8335" extrusionOk="0">
                  <a:moveTo>
                    <a:pt x="4009" y="8335"/>
                  </a:moveTo>
                  <a:cubicBezTo>
                    <a:pt x="5629" y="8335"/>
                    <a:pt x="7094" y="7361"/>
                    <a:pt x="7720" y="5864"/>
                  </a:cubicBezTo>
                  <a:cubicBezTo>
                    <a:pt x="8335" y="4368"/>
                    <a:pt x="7997" y="2635"/>
                    <a:pt x="6848" y="1497"/>
                  </a:cubicBezTo>
                  <a:cubicBezTo>
                    <a:pt x="5700" y="349"/>
                    <a:pt x="3978" y="0"/>
                    <a:pt x="2481" y="626"/>
                  </a:cubicBezTo>
                  <a:cubicBezTo>
                    <a:pt x="974" y="1241"/>
                    <a:pt x="0" y="2707"/>
                    <a:pt x="0" y="4327"/>
                  </a:cubicBezTo>
                  <a:cubicBezTo>
                    <a:pt x="11" y="6541"/>
                    <a:pt x="1805" y="8335"/>
                    <a:pt x="4009" y="8335"/>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997;p58"/>
            <p:cNvSpPr/>
            <p:nvPr/>
          </p:nvSpPr>
          <p:spPr>
            <a:xfrm>
              <a:off x="6418655" y="3635527"/>
              <a:ext cx="1034422" cy="693813"/>
            </a:xfrm>
            <a:custGeom>
              <a:avLst/>
              <a:gdLst/>
              <a:ahLst/>
              <a:cxnLst/>
              <a:rect l="l" t="t" r="r" b="b"/>
              <a:pathLst>
                <a:path w="7720" h="5178" extrusionOk="0">
                  <a:moveTo>
                    <a:pt x="5085" y="4962"/>
                  </a:moveTo>
                  <a:cubicBezTo>
                    <a:pt x="4921" y="5024"/>
                    <a:pt x="4747" y="5065"/>
                    <a:pt x="4572" y="5106"/>
                  </a:cubicBezTo>
                  <a:lnTo>
                    <a:pt x="4480" y="4737"/>
                  </a:lnTo>
                  <a:cubicBezTo>
                    <a:pt x="4654" y="4706"/>
                    <a:pt x="4818" y="4655"/>
                    <a:pt x="4993" y="4593"/>
                  </a:cubicBezTo>
                  <a:close/>
                  <a:moveTo>
                    <a:pt x="6008" y="4501"/>
                  </a:moveTo>
                  <a:cubicBezTo>
                    <a:pt x="5854" y="4603"/>
                    <a:pt x="5700" y="4696"/>
                    <a:pt x="5546" y="4778"/>
                  </a:cubicBezTo>
                  <a:lnTo>
                    <a:pt x="5352" y="4439"/>
                  </a:lnTo>
                  <a:cubicBezTo>
                    <a:pt x="5516" y="4368"/>
                    <a:pt x="5669" y="4275"/>
                    <a:pt x="5813" y="4173"/>
                  </a:cubicBezTo>
                  <a:close/>
                  <a:moveTo>
                    <a:pt x="6776" y="3824"/>
                  </a:moveTo>
                  <a:cubicBezTo>
                    <a:pt x="6653" y="3957"/>
                    <a:pt x="6530" y="4091"/>
                    <a:pt x="6397" y="4203"/>
                  </a:cubicBezTo>
                  <a:lnTo>
                    <a:pt x="6131" y="3937"/>
                  </a:lnTo>
                  <a:cubicBezTo>
                    <a:pt x="6264" y="3824"/>
                    <a:pt x="6387" y="3691"/>
                    <a:pt x="6500" y="3558"/>
                  </a:cubicBezTo>
                  <a:lnTo>
                    <a:pt x="6776" y="3824"/>
                  </a:lnTo>
                  <a:close/>
                  <a:moveTo>
                    <a:pt x="7330" y="2973"/>
                  </a:moveTo>
                  <a:cubicBezTo>
                    <a:pt x="7258" y="3127"/>
                    <a:pt x="7166" y="3281"/>
                    <a:pt x="7074" y="3435"/>
                  </a:cubicBezTo>
                  <a:lnTo>
                    <a:pt x="6735" y="3240"/>
                  </a:lnTo>
                  <a:cubicBezTo>
                    <a:pt x="6838" y="3096"/>
                    <a:pt x="6930" y="2943"/>
                    <a:pt x="7002" y="2779"/>
                  </a:cubicBezTo>
                  <a:close/>
                  <a:moveTo>
                    <a:pt x="7648" y="1999"/>
                  </a:moveTo>
                  <a:cubicBezTo>
                    <a:pt x="7617" y="2174"/>
                    <a:pt x="7576" y="2348"/>
                    <a:pt x="7525" y="2512"/>
                  </a:cubicBezTo>
                  <a:lnTo>
                    <a:pt x="7156" y="2420"/>
                  </a:lnTo>
                  <a:cubicBezTo>
                    <a:pt x="7207" y="2245"/>
                    <a:pt x="7258" y="2071"/>
                    <a:pt x="7279" y="1907"/>
                  </a:cubicBezTo>
                  <a:close/>
                  <a:moveTo>
                    <a:pt x="7709" y="985"/>
                  </a:moveTo>
                  <a:cubicBezTo>
                    <a:pt x="7709" y="1087"/>
                    <a:pt x="7720" y="1179"/>
                    <a:pt x="7720" y="1282"/>
                  </a:cubicBezTo>
                  <a:lnTo>
                    <a:pt x="7720" y="1518"/>
                  </a:lnTo>
                  <a:lnTo>
                    <a:pt x="7330" y="1518"/>
                  </a:lnTo>
                  <a:cubicBezTo>
                    <a:pt x="7330" y="1436"/>
                    <a:pt x="7340" y="1364"/>
                    <a:pt x="7340" y="1282"/>
                  </a:cubicBezTo>
                  <a:cubicBezTo>
                    <a:pt x="7340" y="1179"/>
                    <a:pt x="7340" y="1087"/>
                    <a:pt x="7330" y="985"/>
                  </a:cubicBezTo>
                  <a:close/>
                  <a:moveTo>
                    <a:pt x="123" y="2522"/>
                  </a:moveTo>
                  <a:cubicBezTo>
                    <a:pt x="72" y="2358"/>
                    <a:pt x="31" y="2184"/>
                    <a:pt x="0" y="2010"/>
                  </a:cubicBezTo>
                  <a:lnTo>
                    <a:pt x="369" y="1907"/>
                  </a:lnTo>
                  <a:cubicBezTo>
                    <a:pt x="400" y="2081"/>
                    <a:pt x="441" y="2256"/>
                    <a:pt x="492" y="2420"/>
                  </a:cubicBezTo>
                  <a:lnTo>
                    <a:pt x="134" y="2522"/>
                  </a:lnTo>
                  <a:close/>
                  <a:moveTo>
                    <a:pt x="7494" y="0"/>
                  </a:moveTo>
                  <a:cubicBezTo>
                    <a:pt x="7556" y="164"/>
                    <a:pt x="7607" y="339"/>
                    <a:pt x="7638" y="513"/>
                  </a:cubicBezTo>
                  <a:lnTo>
                    <a:pt x="7269" y="605"/>
                  </a:lnTo>
                  <a:cubicBezTo>
                    <a:pt x="7238" y="431"/>
                    <a:pt x="7187" y="267"/>
                    <a:pt x="7135" y="93"/>
                  </a:cubicBezTo>
                  <a:close/>
                  <a:moveTo>
                    <a:pt x="574" y="3435"/>
                  </a:moveTo>
                  <a:cubicBezTo>
                    <a:pt x="482" y="3291"/>
                    <a:pt x="390" y="3137"/>
                    <a:pt x="318" y="2973"/>
                  </a:cubicBezTo>
                  <a:lnTo>
                    <a:pt x="646" y="2789"/>
                  </a:lnTo>
                  <a:cubicBezTo>
                    <a:pt x="718" y="2943"/>
                    <a:pt x="800" y="3096"/>
                    <a:pt x="902" y="3250"/>
                  </a:cubicBezTo>
                  <a:lnTo>
                    <a:pt x="574" y="3435"/>
                  </a:lnTo>
                  <a:close/>
                  <a:moveTo>
                    <a:pt x="1251" y="4203"/>
                  </a:moveTo>
                  <a:cubicBezTo>
                    <a:pt x="1118" y="4091"/>
                    <a:pt x="995" y="3957"/>
                    <a:pt x="872" y="3824"/>
                  </a:cubicBezTo>
                  <a:lnTo>
                    <a:pt x="1148" y="3558"/>
                  </a:lnTo>
                  <a:cubicBezTo>
                    <a:pt x="1261" y="3691"/>
                    <a:pt x="1384" y="3814"/>
                    <a:pt x="1517" y="3937"/>
                  </a:cubicBezTo>
                  <a:lnTo>
                    <a:pt x="1251" y="4203"/>
                  </a:lnTo>
                  <a:close/>
                  <a:moveTo>
                    <a:pt x="2102" y="4778"/>
                  </a:moveTo>
                  <a:cubicBezTo>
                    <a:pt x="1938" y="4696"/>
                    <a:pt x="1784" y="4603"/>
                    <a:pt x="1640" y="4511"/>
                  </a:cubicBezTo>
                  <a:lnTo>
                    <a:pt x="1825" y="4183"/>
                  </a:lnTo>
                  <a:cubicBezTo>
                    <a:pt x="1979" y="4286"/>
                    <a:pt x="2133" y="4368"/>
                    <a:pt x="2286" y="4450"/>
                  </a:cubicBezTo>
                  <a:close/>
                  <a:moveTo>
                    <a:pt x="3065" y="5106"/>
                  </a:moveTo>
                  <a:cubicBezTo>
                    <a:pt x="2891" y="5075"/>
                    <a:pt x="2727" y="5024"/>
                    <a:pt x="2553" y="4972"/>
                  </a:cubicBezTo>
                  <a:lnTo>
                    <a:pt x="2655" y="4603"/>
                  </a:lnTo>
                  <a:cubicBezTo>
                    <a:pt x="2819" y="4665"/>
                    <a:pt x="2994" y="4706"/>
                    <a:pt x="3168" y="4737"/>
                  </a:cubicBezTo>
                  <a:close/>
                  <a:moveTo>
                    <a:pt x="3824" y="5177"/>
                  </a:moveTo>
                  <a:cubicBezTo>
                    <a:pt x="3732" y="5177"/>
                    <a:pt x="3650" y="5177"/>
                    <a:pt x="3558" y="5167"/>
                  </a:cubicBezTo>
                  <a:lnTo>
                    <a:pt x="3558" y="4788"/>
                  </a:lnTo>
                  <a:cubicBezTo>
                    <a:pt x="3650" y="4798"/>
                    <a:pt x="3732" y="4798"/>
                    <a:pt x="3824" y="4798"/>
                  </a:cubicBezTo>
                  <a:cubicBezTo>
                    <a:pt x="3916" y="4798"/>
                    <a:pt x="3998" y="4798"/>
                    <a:pt x="4091" y="4788"/>
                  </a:cubicBezTo>
                  <a:lnTo>
                    <a:pt x="4091" y="5167"/>
                  </a:lnTo>
                  <a:cubicBezTo>
                    <a:pt x="3998" y="5167"/>
                    <a:pt x="3906" y="5167"/>
                    <a:pt x="3814" y="51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998;p58"/>
            <p:cNvSpPr/>
            <p:nvPr/>
          </p:nvSpPr>
          <p:spPr>
            <a:xfrm>
              <a:off x="6469439" y="3190400"/>
              <a:ext cx="957510" cy="1077166"/>
            </a:xfrm>
            <a:custGeom>
              <a:avLst/>
              <a:gdLst/>
              <a:ahLst/>
              <a:cxnLst/>
              <a:rect l="l" t="t" r="r" b="b"/>
              <a:pathLst>
                <a:path w="7146" h="8039" extrusionOk="0">
                  <a:moveTo>
                    <a:pt x="3435" y="8038"/>
                  </a:moveTo>
                  <a:cubicBezTo>
                    <a:pt x="4829" y="8038"/>
                    <a:pt x="6080" y="7197"/>
                    <a:pt x="6613" y="5916"/>
                  </a:cubicBezTo>
                  <a:cubicBezTo>
                    <a:pt x="7146" y="4624"/>
                    <a:pt x="6849" y="3148"/>
                    <a:pt x="5864" y="2164"/>
                  </a:cubicBezTo>
                  <a:cubicBezTo>
                    <a:pt x="3701" y="1"/>
                    <a:pt x="1" y="1528"/>
                    <a:pt x="1" y="4594"/>
                  </a:cubicBezTo>
                  <a:cubicBezTo>
                    <a:pt x="1" y="6490"/>
                    <a:pt x="1538" y="8038"/>
                    <a:pt x="3435" y="8038"/>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999;p58"/>
            <p:cNvSpPr/>
            <p:nvPr/>
          </p:nvSpPr>
          <p:spPr>
            <a:xfrm>
              <a:off x="6715316" y="3463747"/>
              <a:ext cx="431456" cy="682826"/>
            </a:xfrm>
            <a:custGeom>
              <a:avLst/>
              <a:gdLst/>
              <a:ahLst/>
              <a:cxnLst/>
              <a:rect l="l" t="t" r="r" b="b"/>
              <a:pathLst>
                <a:path w="3220" h="5096" extrusionOk="0">
                  <a:moveTo>
                    <a:pt x="1302" y="4532"/>
                  </a:moveTo>
                  <a:cubicBezTo>
                    <a:pt x="862" y="4512"/>
                    <a:pt x="421" y="4419"/>
                    <a:pt x="21" y="4235"/>
                  </a:cubicBezTo>
                  <a:lnTo>
                    <a:pt x="21" y="3220"/>
                  </a:lnTo>
                  <a:cubicBezTo>
                    <a:pt x="267" y="3343"/>
                    <a:pt x="523" y="3445"/>
                    <a:pt x="790" y="3527"/>
                  </a:cubicBezTo>
                  <a:cubicBezTo>
                    <a:pt x="1026" y="3599"/>
                    <a:pt x="1272" y="3640"/>
                    <a:pt x="1518" y="3640"/>
                  </a:cubicBezTo>
                  <a:cubicBezTo>
                    <a:pt x="1641" y="3650"/>
                    <a:pt x="1774" y="3630"/>
                    <a:pt x="1897" y="3579"/>
                  </a:cubicBezTo>
                  <a:cubicBezTo>
                    <a:pt x="2051" y="3507"/>
                    <a:pt x="2071" y="3302"/>
                    <a:pt x="1928" y="3199"/>
                  </a:cubicBezTo>
                  <a:cubicBezTo>
                    <a:pt x="1846" y="3138"/>
                    <a:pt x="1743" y="3076"/>
                    <a:pt x="1641" y="3035"/>
                  </a:cubicBezTo>
                  <a:cubicBezTo>
                    <a:pt x="1518" y="2984"/>
                    <a:pt x="1323" y="2912"/>
                    <a:pt x="1097" y="2830"/>
                  </a:cubicBezTo>
                  <a:cubicBezTo>
                    <a:pt x="872" y="2748"/>
                    <a:pt x="667" y="2646"/>
                    <a:pt x="472" y="2502"/>
                  </a:cubicBezTo>
                  <a:cubicBezTo>
                    <a:pt x="329" y="2400"/>
                    <a:pt x="206" y="2267"/>
                    <a:pt x="124" y="2103"/>
                  </a:cubicBezTo>
                  <a:cubicBezTo>
                    <a:pt x="52" y="1928"/>
                    <a:pt x="11" y="1744"/>
                    <a:pt x="21" y="1559"/>
                  </a:cubicBezTo>
                  <a:cubicBezTo>
                    <a:pt x="1" y="1262"/>
                    <a:pt x="124" y="975"/>
                    <a:pt x="339" y="770"/>
                  </a:cubicBezTo>
                  <a:cubicBezTo>
                    <a:pt x="554" y="585"/>
                    <a:pt x="882" y="462"/>
                    <a:pt x="1313" y="421"/>
                  </a:cubicBezTo>
                  <a:lnTo>
                    <a:pt x="1313" y="1"/>
                  </a:lnTo>
                  <a:lnTo>
                    <a:pt x="1938" y="1"/>
                  </a:lnTo>
                  <a:lnTo>
                    <a:pt x="1938" y="411"/>
                  </a:lnTo>
                  <a:cubicBezTo>
                    <a:pt x="2358" y="442"/>
                    <a:pt x="2779" y="544"/>
                    <a:pt x="3158" y="708"/>
                  </a:cubicBezTo>
                  <a:lnTo>
                    <a:pt x="2799" y="1580"/>
                  </a:lnTo>
                  <a:cubicBezTo>
                    <a:pt x="2440" y="1405"/>
                    <a:pt x="2051" y="1303"/>
                    <a:pt x="1651" y="1293"/>
                  </a:cubicBezTo>
                  <a:cubicBezTo>
                    <a:pt x="1528" y="1282"/>
                    <a:pt x="1415" y="1303"/>
                    <a:pt x="1302" y="1354"/>
                  </a:cubicBezTo>
                  <a:cubicBezTo>
                    <a:pt x="1241" y="1385"/>
                    <a:pt x="1200" y="1457"/>
                    <a:pt x="1200" y="1528"/>
                  </a:cubicBezTo>
                  <a:cubicBezTo>
                    <a:pt x="1200" y="1590"/>
                    <a:pt x="1231" y="1651"/>
                    <a:pt x="1272" y="1692"/>
                  </a:cubicBezTo>
                  <a:cubicBezTo>
                    <a:pt x="1354" y="1754"/>
                    <a:pt x="1436" y="1805"/>
                    <a:pt x="1528" y="1846"/>
                  </a:cubicBezTo>
                  <a:cubicBezTo>
                    <a:pt x="1641" y="1897"/>
                    <a:pt x="1805" y="1959"/>
                    <a:pt x="2010" y="2031"/>
                  </a:cubicBezTo>
                  <a:cubicBezTo>
                    <a:pt x="2440" y="2174"/>
                    <a:pt x="2748" y="2349"/>
                    <a:pt x="2932" y="2543"/>
                  </a:cubicBezTo>
                  <a:cubicBezTo>
                    <a:pt x="3117" y="2738"/>
                    <a:pt x="3220" y="3005"/>
                    <a:pt x="3209" y="3281"/>
                  </a:cubicBezTo>
                  <a:cubicBezTo>
                    <a:pt x="3220" y="3599"/>
                    <a:pt x="3097" y="3897"/>
                    <a:pt x="2881" y="4122"/>
                  </a:cubicBezTo>
                  <a:cubicBezTo>
                    <a:pt x="2615" y="4348"/>
                    <a:pt x="2287" y="4491"/>
                    <a:pt x="1938" y="4512"/>
                  </a:cubicBezTo>
                  <a:lnTo>
                    <a:pt x="1938" y="5096"/>
                  </a:lnTo>
                  <a:lnTo>
                    <a:pt x="1302" y="509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2000;p58"/>
            <p:cNvSpPr/>
            <p:nvPr/>
          </p:nvSpPr>
          <p:spPr>
            <a:xfrm>
              <a:off x="6406194" y="3283928"/>
              <a:ext cx="990607" cy="553657"/>
            </a:xfrm>
            <a:custGeom>
              <a:avLst/>
              <a:gdLst/>
              <a:ahLst/>
              <a:cxnLst/>
              <a:rect l="l" t="t" r="r" b="b"/>
              <a:pathLst>
                <a:path w="7393" h="4132" extrusionOk="0">
                  <a:moveTo>
                    <a:pt x="1939" y="984"/>
                  </a:moveTo>
                  <a:cubicBezTo>
                    <a:pt x="2082" y="882"/>
                    <a:pt x="2236" y="800"/>
                    <a:pt x="2400" y="718"/>
                  </a:cubicBezTo>
                  <a:lnTo>
                    <a:pt x="2215" y="390"/>
                  </a:lnTo>
                  <a:cubicBezTo>
                    <a:pt x="2051" y="472"/>
                    <a:pt x="1898" y="554"/>
                    <a:pt x="1754" y="656"/>
                  </a:cubicBezTo>
                  <a:close/>
                  <a:moveTo>
                    <a:pt x="7126" y="1702"/>
                  </a:moveTo>
                  <a:lnTo>
                    <a:pt x="6798" y="1897"/>
                  </a:lnTo>
                  <a:cubicBezTo>
                    <a:pt x="6900" y="2040"/>
                    <a:pt x="6992" y="2194"/>
                    <a:pt x="7064" y="2348"/>
                  </a:cubicBezTo>
                  <a:lnTo>
                    <a:pt x="7392" y="2163"/>
                  </a:lnTo>
                  <a:cubicBezTo>
                    <a:pt x="7321" y="1999"/>
                    <a:pt x="7228" y="1845"/>
                    <a:pt x="7126" y="1702"/>
                  </a:cubicBezTo>
                  <a:close/>
                  <a:moveTo>
                    <a:pt x="6449" y="953"/>
                  </a:moveTo>
                  <a:lnTo>
                    <a:pt x="6183" y="1220"/>
                  </a:lnTo>
                  <a:cubicBezTo>
                    <a:pt x="6326" y="1333"/>
                    <a:pt x="6449" y="1456"/>
                    <a:pt x="6572" y="1589"/>
                  </a:cubicBezTo>
                  <a:lnTo>
                    <a:pt x="6839" y="1322"/>
                  </a:lnTo>
                  <a:cubicBezTo>
                    <a:pt x="6716" y="1189"/>
                    <a:pt x="6593" y="1066"/>
                    <a:pt x="6449" y="953"/>
                  </a:cubicBezTo>
                  <a:close/>
                  <a:moveTo>
                    <a:pt x="5609" y="390"/>
                  </a:moveTo>
                  <a:lnTo>
                    <a:pt x="5424" y="718"/>
                  </a:lnTo>
                  <a:cubicBezTo>
                    <a:pt x="5578" y="800"/>
                    <a:pt x="5732" y="882"/>
                    <a:pt x="5885" y="984"/>
                  </a:cubicBezTo>
                  <a:lnTo>
                    <a:pt x="6070" y="656"/>
                  </a:lnTo>
                  <a:cubicBezTo>
                    <a:pt x="5926" y="554"/>
                    <a:pt x="5773" y="472"/>
                    <a:pt x="5609" y="390"/>
                  </a:cubicBezTo>
                  <a:close/>
                  <a:moveTo>
                    <a:pt x="4655" y="72"/>
                  </a:moveTo>
                  <a:lnTo>
                    <a:pt x="4553" y="441"/>
                  </a:lnTo>
                  <a:cubicBezTo>
                    <a:pt x="4727" y="472"/>
                    <a:pt x="4901" y="523"/>
                    <a:pt x="5065" y="574"/>
                  </a:cubicBezTo>
                  <a:lnTo>
                    <a:pt x="5168" y="215"/>
                  </a:lnTo>
                  <a:cubicBezTo>
                    <a:pt x="4993" y="154"/>
                    <a:pt x="4829" y="113"/>
                    <a:pt x="4655" y="72"/>
                  </a:cubicBezTo>
                  <a:close/>
                  <a:moveTo>
                    <a:pt x="3640" y="10"/>
                  </a:moveTo>
                  <a:lnTo>
                    <a:pt x="3640" y="400"/>
                  </a:lnTo>
                  <a:cubicBezTo>
                    <a:pt x="3733" y="390"/>
                    <a:pt x="3825" y="390"/>
                    <a:pt x="3907" y="390"/>
                  </a:cubicBezTo>
                  <a:cubicBezTo>
                    <a:pt x="3999" y="390"/>
                    <a:pt x="4091" y="390"/>
                    <a:pt x="4173" y="400"/>
                  </a:cubicBezTo>
                  <a:lnTo>
                    <a:pt x="4173" y="10"/>
                  </a:lnTo>
                  <a:cubicBezTo>
                    <a:pt x="4091" y="10"/>
                    <a:pt x="3999" y="0"/>
                    <a:pt x="3907" y="0"/>
                  </a:cubicBezTo>
                  <a:cubicBezTo>
                    <a:pt x="3825" y="0"/>
                    <a:pt x="3733" y="0"/>
                    <a:pt x="3640" y="10"/>
                  </a:cubicBezTo>
                  <a:close/>
                  <a:moveTo>
                    <a:pt x="2748" y="574"/>
                  </a:moveTo>
                  <a:cubicBezTo>
                    <a:pt x="2912" y="523"/>
                    <a:pt x="3087" y="472"/>
                    <a:pt x="3261" y="441"/>
                  </a:cubicBezTo>
                  <a:lnTo>
                    <a:pt x="3158" y="72"/>
                  </a:lnTo>
                  <a:cubicBezTo>
                    <a:pt x="2984" y="113"/>
                    <a:pt x="2820" y="154"/>
                    <a:pt x="2646" y="215"/>
                  </a:cubicBezTo>
                  <a:close/>
                  <a:moveTo>
                    <a:pt x="401" y="3598"/>
                  </a:moveTo>
                  <a:lnTo>
                    <a:pt x="21" y="3598"/>
                  </a:lnTo>
                  <a:cubicBezTo>
                    <a:pt x="11" y="3701"/>
                    <a:pt x="1" y="3803"/>
                    <a:pt x="1" y="3896"/>
                  </a:cubicBezTo>
                  <a:cubicBezTo>
                    <a:pt x="1" y="3978"/>
                    <a:pt x="1" y="4060"/>
                    <a:pt x="11" y="4131"/>
                  </a:cubicBezTo>
                  <a:lnTo>
                    <a:pt x="401" y="4131"/>
                  </a:lnTo>
                  <a:cubicBezTo>
                    <a:pt x="401" y="4060"/>
                    <a:pt x="391" y="3978"/>
                    <a:pt x="391" y="3896"/>
                  </a:cubicBezTo>
                  <a:cubicBezTo>
                    <a:pt x="391" y="3803"/>
                    <a:pt x="391" y="3701"/>
                    <a:pt x="401" y="3598"/>
                  </a:cubicBezTo>
                  <a:close/>
                  <a:moveTo>
                    <a:pt x="596" y="2706"/>
                  </a:moveTo>
                  <a:lnTo>
                    <a:pt x="227" y="2604"/>
                  </a:lnTo>
                  <a:cubicBezTo>
                    <a:pt x="165" y="2778"/>
                    <a:pt x="124" y="2942"/>
                    <a:pt x="93" y="3116"/>
                  </a:cubicBezTo>
                  <a:lnTo>
                    <a:pt x="452" y="3219"/>
                  </a:lnTo>
                  <a:cubicBezTo>
                    <a:pt x="493" y="3045"/>
                    <a:pt x="534" y="2870"/>
                    <a:pt x="596" y="2706"/>
                  </a:cubicBezTo>
                  <a:close/>
                  <a:moveTo>
                    <a:pt x="1016" y="1897"/>
                  </a:moveTo>
                  <a:lnTo>
                    <a:pt x="688" y="1702"/>
                  </a:lnTo>
                  <a:cubicBezTo>
                    <a:pt x="585" y="1845"/>
                    <a:pt x="493" y="1999"/>
                    <a:pt x="421" y="2163"/>
                  </a:cubicBezTo>
                  <a:lnTo>
                    <a:pt x="749" y="2348"/>
                  </a:lnTo>
                  <a:cubicBezTo>
                    <a:pt x="821" y="2194"/>
                    <a:pt x="913" y="2040"/>
                    <a:pt x="1016" y="1897"/>
                  </a:cubicBezTo>
                  <a:close/>
                  <a:moveTo>
                    <a:pt x="1631" y="1220"/>
                  </a:moveTo>
                  <a:lnTo>
                    <a:pt x="1364" y="943"/>
                  </a:lnTo>
                  <a:cubicBezTo>
                    <a:pt x="1221" y="1066"/>
                    <a:pt x="1098" y="1189"/>
                    <a:pt x="975" y="1322"/>
                  </a:cubicBezTo>
                  <a:lnTo>
                    <a:pt x="1252" y="1589"/>
                  </a:lnTo>
                  <a:cubicBezTo>
                    <a:pt x="1364" y="1456"/>
                    <a:pt x="1498" y="1333"/>
                    <a:pt x="1631" y="122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2001;p58"/>
            <p:cNvSpPr/>
            <p:nvPr/>
          </p:nvSpPr>
          <p:spPr>
            <a:xfrm>
              <a:off x="4638426" y="4154752"/>
              <a:ext cx="1074218" cy="199247"/>
            </a:xfrm>
            <a:custGeom>
              <a:avLst/>
              <a:gdLst/>
              <a:ahLst/>
              <a:cxnLst/>
              <a:rect l="l" t="t" r="r" b="b"/>
              <a:pathLst>
                <a:path w="8017" h="1487" extrusionOk="0">
                  <a:moveTo>
                    <a:pt x="277" y="0"/>
                  </a:moveTo>
                  <a:cubicBezTo>
                    <a:pt x="123" y="0"/>
                    <a:pt x="0" y="123"/>
                    <a:pt x="0" y="277"/>
                  </a:cubicBezTo>
                  <a:lnTo>
                    <a:pt x="0" y="1210"/>
                  </a:lnTo>
                  <a:cubicBezTo>
                    <a:pt x="0" y="1364"/>
                    <a:pt x="123" y="1487"/>
                    <a:pt x="277" y="1487"/>
                  </a:cubicBezTo>
                  <a:lnTo>
                    <a:pt x="7740" y="1487"/>
                  </a:lnTo>
                  <a:cubicBezTo>
                    <a:pt x="7894" y="1487"/>
                    <a:pt x="8017" y="1364"/>
                    <a:pt x="8017" y="121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2002;p58"/>
            <p:cNvSpPr/>
            <p:nvPr/>
          </p:nvSpPr>
          <p:spPr>
            <a:xfrm>
              <a:off x="5484591" y="4154752"/>
              <a:ext cx="74232" cy="199247"/>
            </a:xfrm>
            <a:custGeom>
              <a:avLst/>
              <a:gdLst/>
              <a:ahLst/>
              <a:cxnLst/>
              <a:rect l="l" t="t" r="r" b="b"/>
              <a:pathLst>
                <a:path w="554" h="1487" extrusionOk="0">
                  <a:moveTo>
                    <a:pt x="0" y="0"/>
                  </a:moveTo>
                  <a:lnTo>
                    <a:pt x="0" y="1487"/>
                  </a:lnTo>
                  <a:lnTo>
                    <a:pt x="554" y="1487"/>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2003;p58"/>
            <p:cNvSpPr/>
            <p:nvPr/>
          </p:nvSpPr>
          <p:spPr>
            <a:xfrm>
              <a:off x="5334787" y="4154752"/>
              <a:ext cx="73026" cy="199247"/>
            </a:xfrm>
            <a:custGeom>
              <a:avLst/>
              <a:gdLst/>
              <a:ahLst/>
              <a:cxnLst/>
              <a:rect l="l" t="t" r="r" b="b"/>
              <a:pathLst>
                <a:path w="545" h="1487" extrusionOk="0">
                  <a:moveTo>
                    <a:pt x="1" y="0"/>
                  </a:moveTo>
                  <a:lnTo>
                    <a:pt x="1" y="1487"/>
                  </a:lnTo>
                  <a:lnTo>
                    <a:pt x="544" y="1487"/>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2004;p58"/>
            <p:cNvSpPr/>
            <p:nvPr/>
          </p:nvSpPr>
          <p:spPr>
            <a:xfrm>
              <a:off x="4638426" y="4154752"/>
              <a:ext cx="1038576" cy="166285"/>
            </a:xfrm>
            <a:custGeom>
              <a:avLst/>
              <a:gdLst/>
              <a:ahLst/>
              <a:cxnLst/>
              <a:rect l="l" t="t" r="r" b="b"/>
              <a:pathLst>
                <a:path w="7751" h="1241" extrusionOk="0">
                  <a:moveTo>
                    <a:pt x="277" y="0"/>
                  </a:moveTo>
                  <a:lnTo>
                    <a:pt x="7750" y="0"/>
                  </a:lnTo>
                  <a:lnTo>
                    <a:pt x="7750" y="31"/>
                  </a:lnTo>
                  <a:lnTo>
                    <a:pt x="7750" y="964"/>
                  </a:lnTo>
                  <a:cubicBezTo>
                    <a:pt x="7750" y="1108"/>
                    <a:pt x="7627" y="1241"/>
                    <a:pt x="7474" y="1241"/>
                  </a:cubicBezTo>
                  <a:lnTo>
                    <a:pt x="0" y="1241"/>
                  </a:lnTo>
                  <a:cubicBezTo>
                    <a:pt x="0" y="1231"/>
                    <a:pt x="0" y="1220"/>
                    <a:pt x="0" y="1210"/>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2005;p58"/>
            <p:cNvSpPr/>
            <p:nvPr/>
          </p:nvSpPr>
          <p:spPr>
            <a:xfrm>
              <a:off x="5484591" y="4154752"/>
              <a:ext cx="74232" cy="166285"/>
            </a:xfrm>
            <a:custGeom>
              <a:avLst/>
              <a:gdLst/>
              <a:ahLst/>
              <a:cxnLst/>
              <a:rect l="l" t="t" r="r" b="b"/>
              <a:pathLst>
                <a:path w="554" h="1241" extrusionOk="0">
                  <a:moveTo>
                    <a:pt x="0" y="0"/>
                  </a:moveTo>
                  <a:lnTo>
                    <a:pt x="0" y="1241"/>
                  </a:lnTo>
                  <a:lnTo>
                    <a:pt x="554" y="1241"/>
                  </a:lnTo>
                  <a:lnTo>
                    <a:pt x="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2006;p58"/>
            <p:cNvSpPr/>
            <p:nvPr/>
          </p:nvSpPr>
          <p:spPr>
            <a:xfrm>
              <a:off x="5334787" y="4154752"/>
              <a:ext cx="73026" cy="166285"/>
            </a:xfrm>
            <a:custGeom>
              <a:avLst/>
              <a:gdLst/>
              <a:ahLst/>
              <a:cxnLst/>
              <a:rect l="l" t="t" r="r" b="b"/>
              <a:pathLst>
                <a:path w="545" h="1241" extrusionOk="0">
                  <a:moveTo>
                    <a:pt x="1" y="0"/>
                  </a:moveTo>
                  <a:lnTo>
                    <a:pt x="1" y="1241"/>
                  </a:lnTo>
                  <a:lnTo>
                    <a:pt x="544" y="1241"/>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2007;p58"/>
            <p:cNvSpPr/>
            <p:nvPr/>
          </p:nvSpPr>
          <p:spPr>
            <a:xfrm>
              <a:off x="4693363" y="3956978"/>
              <a:ext cx="1075692" cy="197907"/>
            </a:xfrm>
            <a:custGeom>
              <a:avLst/>
              <a:gdLst/>
              <a:ahLst/>
              <a:cxnLst/>
              <a:rect l="l" t="t" r="r" b="b"/>
              <a:pathLst>
                <a:path w="8028" h="1477" extrusionOk="0">
                  <a:moveTo>
                    <a:pt x="287" y="0"/>
                  </a:moveTo>
                  <a:cubicBezTo>
                    <a:pt x="134" y="0"/>
                    <a:pt x="0" y="123"/>
                    <a:pt x="0" y="277"/>
                  </a:cubicBezTo>
                  <a:lnTo>
                    <a:pt x="0" y="1200"/>
                  </a:lnTo>
                  <a:cubicBezTo>
                    <a:pt x="0" y="1353"/>
                    <a:pt x="134" y="1476"/>
                    <a:pt x="277" y="1476"/>
                  </a:cubicBezTo>
                  <a:lnTo>
                    <a:pt x="7750" y="1476"/>
                  </a:lnTo>
                  <a:cubicBezTo>
                    <a:pt x="7904" y="1476"/>
                    <a:pt x="8027" y="1353"/>
                    <a:pt x="8027" y="1200"/>
                  </a:cubicBezTo>
                  <a:lnTo>
                    <a:pt x="8027" y="277"/>
                  </a:lnTo>
                  <a:cubicBezTo>
                    <a:pt x="8027" y="123"/>
                    <a:pt x="7904" y="0"/>
                    <a:pt x="775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2008;p58"/>
            <p:cNvSpPr/>
            <p:nvPr/>
          </p:nvSpPr>
          <p:spPr>
            <a:xfrm>
              <a:off x="5540868" y="3956978"/>
              <a:ext cx="74366" cy="197907"/>
            </a:xfrm>
            <a:custGeom>
              <a:avLst/>
              <a:gdLst/>
              <a:ahLst/>
              <a:cxnLst/>
              <a:rect l="l" t="t" r="r" b="b"/>
              <a:pathLst>
                <a:path w="555" h="1477" extrusionOk="0">
                  <a:moveTo>
                    <a:pt x="1" y="0"/>
                  </a:moveTo>
                  <a:lnTo>
                    <a:pt x="1" y="1476"/>
                  </a:lnTo>
                  <a:lnTo>
                    <a:pt x="554" y="1476"/>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2009;p58"/>
            <p:cNvSpPr/>
            <p:nvPr/>
          </p:nvSpPr>
          <p:spPr>
            <a:xfrm>
              <a:off x="5391198" y="3956978"/>
              <a:ext cx="72892" cy="197907"/>
            </a:xfrm>
            <a:custGeom>
              <a:avLst/>
              <a:gdLst/>
              <a:ahLst/>
              <a:cxnLst/>
              <a:rect l="l" t="t" r="r" b="b"/>
              <a:pathLst>
                <a:path w="544" h="1477" extrusionOk="0">
                  <a:moveTo>
                    <a:pt x="0" y="0"/>
                  </a:moveTo>
                  <a:lnTo>
                    <a:pt x="0" y="1476"/>
                  </a:lnTo>
                  <a:lnTo>
                    <a:pt x="543" y="1476"/>
                  </a:lnTo>
                  <a:lnTo>
                    <a:pt x="543"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2010;p58"/>
            <p:cNvSpPr/>
            <p:nvPr/>
          </p:nvSpPr>
          <p:spPr>
            <a:xfrm>
              <a:off x="4852681" y="3956978"/>
              <a:ext cx="72892" cy="197907"/>
            </a:xfrm>
            <a:custGeom>
              <a:avLst/>
              <a:gdLst/>
              <a:ahLst/>
              <a:cxnLst/>
              <a:rect l="l" t="t" r="r" b="b"/>
              <a:pathLst>
                <a:path w="544" h="1477" extrusionOk="0">
                  <a:moveTo>
                    <a:pt x="1" y="0"/>
                  </a:moveTo>
                  <a:lnTo>
                    <a:pt x="1" y="1476"/>
                  </a:lnTo>
                  <a:lnTo>
                    <a:pt x="544" y="1476"/>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2011;p58"/>
            <p:cNvSpPr/>
            <p:nvPr/>
          </p:nvSpPr>
          <p:spPr>
            <a:xfrm>
              <a:off x="4694703" y="3956978"/>
              <a:ext cx="1038576" cy="164945"/>
            </a:xfrm>
            <a:custGeom>
              <a:avLst/>
              <a:gdLst/>
              <a:ahLst/>
              <a:cxnLst/>
              <a:rect l="l" t="t" r="r" b="b"/>
              <a:pathLst>
                <a:path w="7751" h="1231" extrusionOk="0">
                  <a:moveTo>
                    <a:pt x="277" y="0"/>
                  </a:moveTo>
                  <a:lnTo>
                    <a:pt x="7751" y="0"/>
                  </a:lnTo>
                  <a:cubicBezTo>
                    <a:pt x="7751" y="10"/>
                    <a:pt x="7751" y="21"/>
                    <a:pt x="7751" y="31"/>
                  </a:cubicBezTo>
                  <a:lnTo>
                    <a:pt x="7751" y="954"/>
                  </a:lnTo>
                  <a:cubicBezTo>
                    <a:pt x="7751" y="1107"/>
                    <a:pt x="7628" y="1230"/>
                    <a:pt x="7474" y="1230"/>
                  </a:cubicBezTo>
                  <a:lnTo>
                    <a:pt x="1" y="1230"/>
                  </a:lnTo>
                  <a:cubicBezTo>
                    <a:pt x="1" y="1220"/>
                    <a:pt x="1" y="1210"/>
                    <a:pt x="1" y="1200"/>
                  </a:cubicBezTo>
                  <a:lnTo>
                    <a:pt x="1" y="277"/>
                  </a:lnTo>
                  <a:cubicBezTo>
                    <a:pt x="1" y="123"/>
                    <a:pt x="124"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2012;p58"/>
            <p:cNvSpPr/>
            <p:nvPr/>
          </p:nvSpPr>
          <p:spPr>
            <a:xfrm>
              <a:off x="5540868" y="3956978"/>
              <a:ext cx="74366" cy="164945"/>
            </a:xfrm>
            <a:custGeom>
              <a:avLst/>
              <a:gdLst/>
              <a:ahLst/>
              <a:cxnLst/>
              <a:rect l="l" t="t" r="r" b="b"/>
              <a:pathLst>
                <a:path w="555" h="1231" extrusionOk="0">
                  <a:moveTo>
                    <a:pt x="1" y="0"/>
                  </a:moveTo>
                  <a:lnTo>
                    <a:pt x="1" y="1230"/>
                  </a:lnTo>
                  <a:lnTo>
                    <a:pt x="554" y="1230"/>
                  </a:lnTo>
                  <a:lnTo>
                    <a:pt x="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2013;p58"/>
            <p:cNvSpPr/>
            <p:nvPr/>
          </p:nvSpPr>
          <p:spPr>
            <a:xfrm>
              <a:off x="5391198" y="3956978"/>
              <a:ext cx="72892" cy="164945"/>
            </a:xfrm>
            <a:custGeom>
              <a:avLst/>
              <a:gdLst/>
              <a:ahLst/>
              <a:cxnLst/>
              <a:rect l="l" t="t" r="r" b="b"/>
              <a:pathLst>
                <a:path w="544" h="1231" extrusionOk="0">
                  <a:moveTo>
                    <a:pt x="0" y="0"/>
                  </a:moveTo>
                  <a:lnTo>
                    <a:pt x="0" y="1230"/>
                  </a:lnTo>
                  <a:lnTo>
                    <a:pt x="543" y="1230"/>
                  </a:lnTo>
                  <a:lnTo>
                    <a:pt x="5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2014;p58"/>
            <p:cNvSpPr/>
            <p:nvPr/>
          </p:nvSpPr>
          <p:spPr>
            <a:xfrm>
              <a:off x="4852681" y="3956978"/>
              <a:ext cx="72892" cy="164945"/>
            </a:xfrm>
            <a:custGeom>
              <a:avLst/>
              <a:gdLst/>
              <a:ahLst/>
              <a:cxnLst/>
              <a:rect l="l" t="t" r="r" b="b"/>
              <a:pathLst>
                <a:path w="544" h="1231" extrusionOk="0">
                  <a:moveTo>
                    <a:pt x="1" y="0"/>
                  </a:moveTo>
                  <a:lnTo>
                    <a:pt x="1" y="1230"/>
                  </a:lnTo>
                  <a:lnTo>
                    <a:pt x="544" y="1230"/>
                  </a:lnTo>
                  <a:lnTo>
                    <a:pt x="54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3" name="Google Shape;1503;p52"/>
          <p:cNvSpPr txBox="1">
            <a:spLocks noGrp="1"/>
          </p:cNvSpPr>
          <p:nvPr>
            <p:ph type="subTitle" idx="1"/>
          </p:nvPr>
        </p:nvSpPr>
        <p:spPr>
          <a:xfrm>
            <a:off x="381000" y="1123950"/>
            <a:ext cx="8305800" cy="4724400"/>
          </a:xfrm>
          <a:prstGeom prst="rect">
            <a:avLst/>
          </a:prstGeom>
        </p:spPr>
        <p:txBody>
          <a:bodyPr spcFirstLastPara="1" wrap="square" lIns="91425" tIns="91425" rIns="91425" bIns="91425" anchor="t" anchorCtr="0">
            <a:noAutofit/>
          </a:bodyPr>
          <a:lstStyle/>
          <a:p>
            <a:pPr algn="l">
              <a:buFont typeface="Arial" pitchFamily="34" charset="0"/>
              <a:buChar char="•"/>
            </a:pPr>
            <a:r>
              <a:rPr lang="en-US" dirty="0" err="1"/>
              <a:t>Setelah</a:t>
            </a:r>
            <a:r>
              <a:rPr lang="en-US" dirty="0"/>
              <a:t> </a:t>
            </a:r>
            <a:r>
              <a:rPr lang="en-US" dirty="0" err="1"/>
              <a:t>proklamasi</a:t>
            </a:r>
            <a:r>
              <a:rPr lang="en-US" dirty="0"/>
              <a:t> </a:t>
            </a:r>
            <a:r>
              <a:rPr lang="en-US" dirty="0" err="1"/>
              <a:t>kemerdekaan</a:t>
            </a:r>
            <a:r>
              <a:rPr lang="en-US" dirty="0"/>
              <a:t> </a:t>
            </a:r>
            <a:r>
              <a:rPr lang="en-US" dirty="0" err="1"/>
              <a:t>pada</a:t>
            </a:r>
            <a:r>
              <a:rPr lang="en-US" dirty="0"/>
              <a:t> </a:t>
            </a:r>
            <a:r>
              <a:rPr lang="en-US" dirty="0" err="1"/>
              <a:t>tanggal</a:t>
            </a:r>
            <a:r>
              <a:rPr lang="en-US" dirty="0"/>
              <a:t> 17 </a:t>
            </a:r>
            <a:r>
              <a:rPr lang="en-US" dirty="0" err="1"/>
              <a:t>Agustus</a:t>
            </a:r>
            <a:r>
              <a:rPr lang="en-US" dirty="0"/>
              <a:t> 1945, </a:t>
            </a:r>
            <a:r>
              <a:rPr lang="en-US" dirty="0" err="1"/>
              <a:t>secara</a:t>
            </a:r>
            <a:r>
              <a:rPr lang="en-US" dirty="0"/>
              <a:t> </a:t>
            </a:r>
            <a:r>
              <a:rPr lang="en-US" dirty="0" err="1"/>
              <a:t>yuridis</a:t>
            </a:r>
            <a:r>
              <a:rPr lang="en-US" dirty="0"/>
              <a:t> Indonesia </a:t>
            </a:r>
            <a:r>
              <a:rPr lang="en-US" dirty="0" err="1"/>
              <a:t>telah</a:t>
            </a:r>
            <a:r>
              <a:rPr lang="en-US" dirty="0"/>
              <a:t> </a:t>
            </a:r>
            <a:r>
              <a:rPr lang="en-US" dirty="0" err="1"/>
              <a:t>memulai</a:t>
            </a:r>
            <a:r>
              <a:rPr lang="en-US" dirty="0"/>
              <a:t> </a:t>
            </a:r>
            <a:r>
              <a:rPr lang="en-US" dirty="0" err="1"/>
              <a:t>mengelola</a:t>
            </a:r>
            <a:r>
              <a:rPr lang="en-US" dirty="0"/>
              <a:t> </a:t>
            </a:r>
            <a:r>
              <a:rPr lang="en-US" dirty="0" err="1"/>
              <a:t>secara</a:t>
            </a:r>
            <a:r>
              <a:rPr lang="en-US" dirty="0"/>
              <a:t> </a:t>
            </a:r>
            <a:r>
              <a:rPr lang="en-US" dirty="0" err="1"/>
              <a:t>mandiri</a:t>
            </a:r>
            <a:r>
              <a:rPr lang="en-US" dirty="0"/>
              <a:t> </a:t>
            </a:r>
            <a:r>
              <a:rPr lang="en-US" dirty="0" err="1"/>
              <a:t>perekonomian</a:t>
            </a:r>
            <a:r>
              <a:rPr lang="en-US" dirty="0"/>
              <a:t> Negara </a:t>
            </a:r>
            <a:r>
              <a:rPr lang="en-US" dirty="0" err="1"/>
              <a:t>guna</a:t>
            </a:r>
            <a:r>
              <a:rPr lang="en-US" dirty="0"/>
              <a:t> </a:t>
            </a:r>
            <a:r>
              <a:rPr lang="en-US" dirty="0" err="1"/>
              <a:t>melaksanakan</a:t>
            </a:r>
            <a:r>
              <a:rPr lang="en-US" dirty="0"/>
              <a:t> </a:t>
            </a:r>
            <a:r>
              <a:rPr lang="en-US" dirty="0" err="1"/>
              <a:t>pembangunan</a:t>
            </a:r>
            <a:r>
              <a:rPr lang="en-US" dirty="0"/>
              <a:t>. </a:t>
            </a:r>
            <a:r>
              <a:rPr lang="en-US" dirty="0" err="1"/>
              <a:t>Akan</a:t>
            </a:r>
            <a:r>
              <a:rPr lang="en-US" dirty="0"/>
              <a:t> </a:t>
            </a:r>
            <a:r>
              <a:rPr lang="en-US" dirty="0" err="1"/>
              <a:t>tetapi</a:t>
            </a:r>
            <a:r>
              <a:rPr lang="en-US" dirty="0"/>
              <a:t> </a:t>
            </a:r>
            <a:r>
              <a:rPr lang="en-US" dirty="0" err="1"/>
              <a:t>investasi</a:t>
            </a:r>
            <a:r>
              <a:rPr lang="en-US" dirty="0"/>
              <a:t> </a:t>
            </a:r>
            <a:r>
              <a:rPr lang="en-US" dirty="0" err="1"/>
              <a:t>tetap</a:t>
            </a:r>
            <a:r>
              <a:rPr lang="en-US" dirty="0"/>
              <a:t> </a:t>
            </a:r>
            <a:r>
              <a:rPr lang="en-US" dirty="0" err="1"/>
              <a:t>mengalami</a:t>
            </a:r>
            <a:r>
              <a:rPr lang="en-US" dirty="0"/>
              <a:t> </a:t>
            </a:r>
            <a:r>
              <a:rPr lang="en-US" dirty="0" err="1"/>
              <a:t>kelumpuhan</a:t>
            </a:r>
            <a:r>
              <a:rPr lang="en-US" dirty="0"/>
              <a:t> </a:t>
            </a:r>
            <a:r>
              <a:rPr lang="en-US" dirty="0" err="1"/>
              <a:t>dan</a:t>
            </a:r>
            <a:r>
              <a:rPr lang="en-US" dirty="0"/>
              <a:t> </a:t>
            </a:r>
            <a:r>
              <a:rPr lang="en-US" dirty="0" err="1"/>
              <a:t>hanya</a:t>
            </a:r>
            <a:r>
              <a:rPr lang="en-US" dirty="0"/>
              <a:t> </a:t>
            </a:r>
            <a:r>
              <a:rPr lang="en-US" dirty="0" err="1"/>
              <a:t>sebagai</a:t>
            </a:r>
            <a:r>
              <a:rPr lang="en-US" dirty="0"/>
              <a:t> Negara </a:t>
            </a:r>
            <a:r>
              <a:rPr lang="en-US" dirty="0" err="1"/>
              <a:t>pengimpor</a:t>
            </a:r>
            <a:r>
              <a:rPr lang="en-US" dirty="0"/>
              <a:t> </a:t>
            </a:r>
            <a:r>
              <a:rPr lang="en-US" dirty="0" err="1"/>
              <a:t>barang</a:t>
            </a:r>
            <a:r>
              <a:rPr lang="en-US" dirty="0"/>
              <a:t> modal </a:t>
            </a:r>
            <a:r>
              <a:rPr lang="en-US" dirty="0" err="1"/>
              <a:t>dan</a:t>
            </a:r>
            <a:r>
              <a:rPr lang="en-US" dirty="0"/>
              <a:t> </a:t>
            </a:r>
            <a:r>
              <a:rPr lang="en-US" dirty="0" err="1"/>
              <a:t>teknologi</a:t>
            </a:r>
            <a:r>
              <a:rPr lang="en-US" dirty="0"/>
              <a:t>, </a:t>
            </a:r>
            <a:r>
              <a:rPr lang="en-US" dirty="0" err="1"/>
              <a:t>dimana</a:t>
            </a:r>
            <a:r>
              <a:rPr lang="en-US" dirty="0"/>
              <a:t> </a:t>
            </a:r>
            <a:r>
              <a:rPr lang="en-US" dirty="0" err="1"/>
              <a:t>tetap</a:t>
            </a:r>
            <a:r>
              <a:rPr lang="en-US" dirty="0"/>
              <a:t> </a:t>
            </a:r>
            <a:r>
              <a:rPr lang="en-US" dirty="0" err="1"/>
              <a:t>tidak</a:t>
            </a:r>
            <a:r>
              <a:rPr lang="en-US" dirty="0"/>
              <a:t> </a:t>
            </a:r>
            <a:r>
              <a:rPr lang="en-US" dirty="0" err="1"/>
              <a:t>ada</a:t>
            </a:r>
            <a:r>
              <a:rPr lang="en-US" dirty="0"/>
              <a:t> </a:t>
            </a:r>
            <a:r>
              <a:rPr lang="en-US" dirty="0" err="1"/>
              <a:t>satupun</a:t>
            </a:r>
            <a:r>
              <a:rPr lang="en-US" dirty="0"/>
              <a:t> </a:t>
            </a:r>
            <a:r>
              <a:rPr lang="en-US" dirty="0" err="1"/>
              <a:t>dalam</a:t>
            </a:r>
            <a:r>
              <a:rPr lang="en-US" dirty="0"/>
              <a:t> </a:t>
            </a:r>
            <a:r>
              <a:rPr lang="en-US" dirty="0" err="1"/>
              <a:t>bentuk</a:t>
            </a:r>
            <a:r>
              <a:rPr lang="en-US" dirty="0"/>
              <a:t> </a:t>
            </a:r>
            <a:r>
              <a:rPr lang="en-US" dirty="0" err="1"/>
              <a:t>penanaman</a:t>
            </a:r>
            <a:r>
              <a:rPr lang="en-US" dirty="0"/>
              <a:t> modal </a:t>
            </a:r>
            <a:r>
              <a:rPr lang="en-US" dirty="0" err="1"/>
              <a:t>secara</a:t>
            </a:r>
            <a:r>
              <a:rPr lang="en-US" dirty="0"/>
              <a:t> </a:t>
            </a:r>
            <a:r>
              <a:rPr lang="en-US" dirty="0" err="1"/>
              <a:t>langsung</a:t>
            </a:r>
            <a:r>
              <a:rPr lang="en-US" dirty="0"/>
              <a:t>. </a:t>
            </a:r>
            <a:r>
              <a:rPr lang="en-US" dirty="0" err="1"/>
              <a:t>Walaupun</a:t>
            </a:r>
            <a:r>
              <a:rPr lang="en-US" dirty="0"/>
              <a:t> </a:t>
            </a:r>
            <a:r>
              <a:rPr lang="en-US" dirty="0" err="1"/>
              <a:t>terhadap</a:t>
            </a:r>
            <a:r>
              <a:rPr lang="en-US" dirty="0"/>
              <a:t> </a:t>
            </a:r>
            <a:r>
              <a:rPr lang="en-US" dirty="0" err="1"/>
              <a:t>investasi</a:t>
            </a:r>
            <a:r>
              <a:rPr lang="en-US" dirty="0"/>
              <a:t> </a:t>
            </a:r>
            <a:r>
              <a:rPr lang="en-US" dirty="0" err="1"/>
              <a:t>asing</a:t>
            </a:r>
            <a:r>
              <a:rPr lang="en-US" dirty="0"/>
              <a:t>, </a:t>
            </a:r>
            <a:r>
              <a:rPr lang="en-US" dirty="0" err="1"/>
              <a:t>Pemerintah</a:t>
            </a:r>
            <a:r>
              <a:rPr lang="en-US" dirty="0"/>
              <a:t> </a:t>
            </a:r>
            <a:r>
              <a:rPr lang="en-US" dirty="0" err="1"/>
              <a:t>tidak</a:t>
            </a:r>
            <a:r>
              <a:rPr lang="en-US" dirty="0"/>
              <a:t> </a:t>
            </a:r>
            <a:r>
              <a:rPr lang="en-US" dirty="0" err="1"/>
              <a:t>bersifat</a:t>
            </a:r>
            <a:r>
              <a:rPr lang="en-US" dirty="0"/>
              <a:t> </a:t>
            </a:r>
            <a:r>
              <a:rPr lang="en-US" dirty="0" err="1"/>
              <a:t>antipati</a:t>
            </a:r>
            <a:r>
              <a:rPr lang="en-US" dirty="0"/>
              <a:t>. Hal </a:t>
            </a:r>
            <a:r>
              <a:rPr lang="en-US" dirty="0" err="1"/>
              <a:t>ini</a:t>
            </a:r>
            <a:r>
              <a:rPr lang="en-US" dirty="0"/>
              <a:t> </a:t>
            </a:r>
            <a:r>
              <a:rPr lang="en-US" dirty="0" err="1"/>
              <a:t>karena</a:t>
            </a:r>
            <a:r>
              <a:rPr lang="en-US" dirty="0"/>
              <a:t> </a:t>
            </a:r>
            <a:r>
              <a:rPr lang="en-US" dirty="0" err="1"/>
              <a:t>dalam</a:t>
            </a:r>
            <a:r>
              <a:rPr lang="en-US" dirty="0"/>
              <a:t> </a:t>
            </a:r>
            <a:r>
              <a:rPr lang="en-US" dirty="0" err="1"/>
              <a:t>rangka</a:t>
            </a:r>
            <a:r>
              <a:rPr lang="en-US" dirty="0"/>
              <a:t> </a:t>
            </a:r>
            <a:r>
              <a:rPr lang="en-US" dirty="0" err="1"/>
              <a:t>membangun</a:t>
            </a:r>
            <a:r>
              <a:rPr lang="en-US" dirty="0"/>
              <a:t> </a:t>
            </a:r>
            <a:r>
              <a:rPr lang="en-US" dirty="0" err="1"/>
              <a:t>bangsa</a:t>
            </a:r>
            <a:r>
              <a:rPr lang="en-US" dirty="0"/>
              <a:t> </a:t>
            </a:r>
            <a:r>
              <a:rPr lang="en-US" dirty="0" err="1"/>
              <a:t>tetap</a:t>
            </a:r>
            <a:r>
              <a:rPr lang="en-US" dirty="0"/>
              <a:t> </a:t>
            </a:r>
            <a:r>
              <a:rPr lang="en-US" dirty="0" err="1"/>
              <a:t>diperlukan</a:t>
            </a:r>
            <a:r>
              <a:rPr lang="en-US" dirty="0"/>
              <a:t> </a:t>
            </a:r>
            <a:r>
              <a:rPr lang="en-US" dirty="0" err="1"/>
              <a:t>adanya</a:t>
            </a:r>
            <a:r>
              <a:rPr lang="en-US" dirty="0"/>
              <a:t> </a:t>
            </a:r>
            <a:r>
              <a:rPr lang="en-US" dirty="0" err="1"/>
              <a:t>investasi</a:t>
            </a:r>
            <a:r>
              <a:rPr lang="en-US" dirty="0"/>
              <a:t> </a:t>
            </a:r>
            <a:r>
              <a:rPr lang="en-US" dirty="0" err="1"/>
              <a:t>asing</a:t>
            </a:r>
            <a:r>
              <a:rPr lang="en-US" dirty="0"/>
              <a:t> </a:t>
            </a:r>
            <a:r>
              <a:rPr lang="en-US" dirty="0" err="1"/>
              <a:t>disamping</a:t>
            </a:r>
            <a:r>
              <a:rPr lang="en-US" dirty="0"/>
              <a:t> </a:t>
            </a:r>
            <a:r>
              <a:rPr lang="en-US" dirty="0" err="1"/>
              <a:t>bantuan</a:t>
            </a:r>
            <a:r>
              <a:rPr lang="en-US" dirty="0"/>
              <a:t> </a:t>
            </a:r>
            <a:r>
              <a:rPr lang="en-US" dirty="0" err="1"/>
              <a:t>intelektual</a:t>
            </a:r>
            <a:r>
              <a:rPr lang="en-US" dirty="0"/>
              <a:t> </a:t>
            </a:r>
            <a:r>
              <a:rPr lang="en-US" dirty="0" err="1"/>
              <a:t>serta</a:t>
            </a:r>
            <a:r>
              <a:rPr lang="en-US" dirty="0"/>
              <a:t> </a:t>
            </a:r>
            <a:r>
              <a:rPr lang="en-US" dirty="0" err="1"/>
              <a:t>keahlian</a:t>
            </a:r>
            <a:r>
              <a:rPr lang="en-US" dirty="0"/>
              <a:t> </a:t>
            </a:r>
            <a:r>
              <a:rPr lang="en-US" dirty="0" err="1"/>
              <a:t>teknik</a:t>
            </a:r>
            <a:r>
              <a:rPr lang="en-US" dirty="0"/>
              <a:t>.</a:t>
            </a:r>
          </a:p>
          <a:p>
            <a:pPr algn="l"/>
            <a:endParaRPr lang="en-US" dirty="0"/>
          </a:p>
          <a:p>
            <a:pPr algn="l">
              <a:buFont typeface="Arial" pitchFamily="34" charset="0"/>
              <a:buChar char="•"/>
            </a:pPr>
            <a:r>
              <a:rPr lang="en-US" dirty="0" err="1"/>
              <a:t>Terdapat</a:t>
            </a:r>
            <a:r>
              <a:rPr lang="en-US" dirty="0"/>
              <a:t> </a:t>
            </a:r>
            <a:r>
              <a:rPr lang="en-US" dirty="0" err="1"/>
              <a:t>beberapa</a:t>
            </a:r>
            <a:r>
              <a:rPr lang="en-US" dirty="0"/>
              <a:t> </a:t>
            </a:r>
            <a:r>
              <a:rPr lang="en-US" dirty="0" err="1"/>
              <a:t>perjanjian</a:t>
            </a:r>
            <a:r>
              <a:rPr lang="en-US" dirty="0"/>
              <a:t> </a:t>
            </a:r>
            <a:r>
              <a:rPr lang="en-US" dirty="0" err="1"/>
              <a:t>perdamaian</a:t>
            </a:r>
            <a:r>
              <a:rPr lang="en-US" dirty="0"/>
              <a:t> </a:t>
            </a:r>
            <a:r>
              <a:rPr lang="en-US" dirty="0" err="1"/>
              <a:t>dengan</a:t>
            </a:r>
            <a:r>
              <a:rPr lang="en-US" dirty="0"/>
              <a:t> </a:t>
            </a:r>
            <a:r>
              <a:rPr lang="en-US" dirty="0" err="1"/>
              <a:t>Belanda</a:t>
            </a:r>
            <a:r>
              <a:rPr lang="en-US" dirty="0"/>
              <a:t> yang </a:t>
            </a:r>
            <a:r>
              <a:rPr lang="en-US" dirty="0" err="1"/>
              <a:t>menyangkut</a:t>
            </a:r>
            <a:r>
              <a:rPr lang="en-US" dirty="0"/>
              <a:t> </a:t>
            </a:r>
            <a:r>
              <a:rPr lang="en-US" dirty="0" err="1"/>
              <a:t>kekayaan</a:t>
            </a:r>
            <a:r>
              <a:rPr lang="en-US" dirty="0"/>
              <a:t> investor </a:t>
            </a:r>
            <a:r>
              <a:rPr lang="en-US" dirty="0" err="1"/>
              <a:t>asing</a:t>
            </a:r>
            <a:r>
              <a:rPr lang="en-US" dirty="0"/>
              <a:t> yang </a:t>
            </a:r>
            <a:r>
              <a:rPr lang="en-US" dirty="0" err="1"/>
              <a:t>ada</a:t>
            </a:r>
            <a:r>
              <a:rPr lang="en-US" dirty="0"/>
              <a:t> </a:t>
            </a:r>
            <a:r>
              <a:rPr lang="en-US" dirty="0" err="1"/>
              <a:t>pada</a:t>
            </a:r>
            <a:r>
              <a:rPr lang="en-US" dirty="0"/>
              <a:t> </a:t>
            </a:r>
            <a:r>
              <a:rPr lang="en-US" dirty="0" err="1"/>
              <a:t>waktu</a:t>
            </a:r>
            <a:r>
              <a:rPr lang="en-US" dirty="0"/>
              <a:t> </a:t>
            </a:r>
            <a:r>
              <a:rPr lang="en-US" dirty="0" err="1"/>
              <a:t>itu</a:t>
            </a:r>
            <a:r>
              <a:rPr lang="en-US" dirty="0"/>
              <a:t>, </a:t>
            </a:r>
            <a:r>
              <a:rPr lang="en-US" dirty="0" err="1"/>
              <a:t>yaitu</a:t>
            </a:r>
            <a:r>
              <a:rPr lang="en-US" dirty="0"/>
              <a:t> :</a:t>
            </a:r>
          </a:p>
          <a:p>
            <a:pPr algn="l"/>
            <a:r>
              <a:rPr lang="en-US" b="1" dirty="0"/>
              <a:t>a. 	</a:t>
            </a:r>
            <a:r>
              <a:rPr lang="en-US" b="1" dirty="0" err="1"/>
              <a:t>Perjanjian</a:t>
            </a:r>
            <a:r>
              <a:rPr lang="en-US" b="1" dirty="0"/>
              <a:t> </a:t>
            </a:r>
            <a:r>
              <a:rPr lang="en-US" b="1" dirty="0" err="1"/>
              <a:t>Linggarjati</a:t>
            </a:r>
            <a:r>
              <a:rPr lang="en-US" b="1" dirty="0"/>
              <a:t>, </a:t>
            </a:r>
            <a:r>
              <a:rPr lang="en-US" dirty="0" err="1"/>
              <a:t>tanggal</a:t>
            </a:r>
            <a:r>
              <a:rPr lang="en-US" dirty="0"/>
              <a:t> 25 </a:t>
            </a:r>
            <a:r>
              <a:rPr lang="en-US" dirty="0" err="1"/>
              <a:t>Maret</a:t>
            </a:r>
            <a:r>
              <a:rPr lang="en-US" dirty="0"/>
              <a:t> 1947 yang </a:t>
            </a:r>
            <a:r>
              <a:rPr lang="en-US" dirty="0" err="1"/>
              <a:t>isinya</a:t>
            </a:r>
            <a:r>
              <a:rPr lang="en-US" dirty="0"/>
              <a:t> </a:t>
            </a:r>
            <a:r>
              <a:rPr lang="en-US" dirty="0" err="1"/>
              <a:t>pengakuan</a:t>
            </a:r>
            <a:r>
              <a:rPr lang="en-US" dirty="0"/>
              <a:t> Indonesia </a:t>
            </a:r>
            <a:r>
              <a:rPr lang="en-US" dirty="0" err="1"/>
              <a:t>bagi</a:t>
            </a:r>
            <a:r>
              <a:rPr lang="en-US" dirty="0"/>
              <a:t> </a:t>
            </a:r>
            <a:r>
              <a:rPr lang="en-US" dirty="0" err="1"/>
              <a:t>pemulihan</a:t>
            </a:r>
            <a:r>
              <a:rPr lang="en-US" dirty="0"/>
              <a:t> </a:t>
            </a:r>
            <a:r>
              <a:rPr lang="en-US" dirty="0" err="1"/>
              <a:t>hak-hak</a:t>
            </a:r>
            <a:r>
              <a:rPr lang="en-US" dirty="0"/>
              <a:t> investor </a:t>
            </a:r>
            <a:r>
              <a:rPr lang="en-US" dirty="0" err="1"/>
              <a:t>asing</a:t>
            </a:r>
            <a:r>
              <a:rPr lang="en-US" dirty="0"/>
              <a:t>.</a:t>
            </a:r>
          </a:p>
          <a:p>
            <a:pPr algn="l"/>
            <a:r>
              <a:rPr lang="en-US" b="1" dirty="0"/>
              <a:t>b. 	</a:t>
            </a:r>
            <a:r>
              <a:rPr lang="en-US" b="1" dirty="0" err="1"/>
              <a:t>Perjanjian</a:t>
            </a:r>
            <a:r>
              <a:rPr lang="en-US" b="1" dirty="0"/>
              <a:t> Renville</a:t>
            </a:r>
            <a:r>
              <a:rPr lang="en-US" dirty="0"/>
              <a:t>, </a:t>
            </a:r>
            <a:r>
              <a:rPr lang="en-US" dirty="0" err="1"/>
              <a:t>tanggal</a:t>
            </a:r>
            <a:r>
              <a:rPr lang="en-US" dirty="0"/>
              <a:t> 8 </a:t>
            </a:r>
            <a:r>
              <a:rPr lang="en-US" dirty="0" err="1"/>
              <a:t>Desember</a:t>
            </a:r>
            <a:r>
              <a:rPr lang="en-US" dirty="0"/>
              <a:t> 1947.</a:t>
            </a:r>
          </a:p>
          <a:p>
            <a:pPr algn="l"/>
            <a:r>
              <a:rPr lang="en-US" b="1" dirty="0"/>
              <a:t>c. 	</a:t>
            </a:r>
            <a:r>
              <a:rPr lang="en-US" b="1" dirty="0" err="1"/>
              <a:t>Konfrensi</a:t>
            </a:r>
            <a:r>
              <a:rPr lang="en-US" b="1" dirty="0"/>
              <a:t> </a:t>
            </a:r>
            <a:r>
              <a:rPr lang="en-US" b="1" dirty="0" err="1"/>
              <a:t>Meja</a:t>
            </a:r>
            <a:r>
              <a:rPr lang="en-US" b="1" dirty="0"/>
              <a:t> </a:t>
            </a:r>
            <a:r>
              <a:rPr lang="en-US" b="1" dirty="0" err="1"/>
              <a:t>Bundar</a:t>
            </a:r>
            <a:r>
              <a:rPr lang="en-US" dirty="0"/>
              <a:t>, </a:t>
            </a:r>
            <a:r>
              <a:rPr lang="en-US" dirty="0" err="1"/>
              <a:t>ditandatangani</a:t>
            </a:r>
            <a:r>
              <a:rPr lang="en-US" dirty="0"/>
              <a:t> </a:t>
            </a:r>
            <a:r>
              <a:rPr lang="en-US" dirty="0" err="1"/>
              <a:t>di</a:t>
            </a:r>
            <a:r>
              <a:rPr lang="en-US" dirty="0"/>
              <a:t> Den Haag </a:t>
            </a:r>
            <a:r>
              <a:rPr lang="en-US" dirty="0" err="1"/>
              <a:t>tanggal</a:t>
            </a:r>
            <a:r>
              <a:rPr lang="en-US" dirty="0"/>
              <a:t> 2 November 1949, </a:t>
            </a:r>
            <a:r>
              <a:rPr lang="en-US" dirty="0" err="1"/>
              <a:t>dimana</a:t>
            </a:r>
            <a:r>
              <a:rPr lang="en-US" dirty="0"/>
              <a:t> Indonesia </a:t>
            </a:r>
            <a:r>
              <a:rPr lang="en-US" dirty="0" err="1"/>
              <a:t>diwajibkan</a:t>
            </a:r>
            <a:r>
              <a:rPr lang="en-US" dirty="0"/>
              <a:t> </a:t>
            </a:r>
            <a:r>
              <a:rPr lang="en-US" dirty="0" err="1"/>
              <a:t>memberikan</a:t>
            </a:r>
            <a:r>
              <a:rPr lang="en-US" dirty="0"/>
              <a:t> </a:t>
            </a:r>
            <a:r>
              <a:rPr lang="en-US" dirty="0" err="1"/>
              <a:t>perlakuan</a:t>
            </a:r>
            <a:r>
              <a:rPr lang="en-US" dirty="0"/>
              <a:t> yang </a:t>
            </a:r>
            <a:r>
              <a:rPr lang="en-US" dirty="0" err="1"/>
              <a:t>sama</a:t>
            </a:r>
            <a:r>
              <a:rPr lang="en-US" dirty="0"/>
              <a:t> </a:t>
            </a:r>
            <a:r>
              <a:rPr lang="en-US" dirty="0" err="1"/>
              <a:t>di</a:t>
            </a:r>
            <a:r>
              <a:rPr lang="en-US" dirty="0"/>
              <a:t> </a:t>
            </a:r>
            <a:r>
              <a:rPr lang="en-US" dirty="0" err="1"/>
              <a:t>bidang</a:t>
            </a:r>
            <a:r>
              <a:rPr lang="en-US" dirty="0"/>
              <a:t> </a:t>
            </a:r>
            <a:r>
              <a:rPr lang="en-US" dirty="0" err="1"/>
              <a:t>perdagangan</a:t>
            </a:r>
            <a:r>
              <a:rPr lang="en-US" dirty="0"/>
              <a:t>, </a:t>
            </a:r>
            <a:r>
              <a:rPr lang="en-US" dirty="0" err="1"/>
              <a:t>industri</a:t>
            </a:r>
            <a:r>
              <a:rPr lang="en-US" dirty="0"/>
              <a:t> </a:t>
            </a:r>
            <a:r>
              <a:rPr lang="en-US" dirty="0" err="1"/>
              <a:t>dan</a:t>
            </a:r>
            <a:r>
              <a:rPr lang="en-US" dirty="0"/>
              <a:t> </a:t>
            </a:r>
            <a:r>
              <a:rPr lang="en-US" dirty="0" err="1"/>
              <a:t>investasi</a:t>
            </a:r>
            <a:r>
              <a:rPr lang="en-US" dirty="0"/>
              <a:t> </a:t>
            </a:r>
            <a:r>
              <a:rPr lang="en-US" dirty="0" err="1"/>
              <a:t>kepada</a:t>
            </a:r>
            <a:r>
              <a:rPr lang="en-US" dirty="0"/>
              <a:t> </a:t>
            </a:r>
            <a:r>
              <a:rPr lang="en-US" dirty="0" err="1"/>
              <a:t>bangsa-bangsa</a:t>
            </a:r>
            <a:r>
              <a:rPr lang="en-US" dirty="0"/>
              <a:t> </a:t>
            </a:r>
            <a:r>
              <a:rPr lang="en-US" dirty="0" err="1"/>
              <a:t>asing</a:t>
            </a:r>
            <a:r>
              <a:rPr lang="en-US" dirty="0"/>
              <a:t> </a:t>
            </a:r>
            <a:r>
              <a:rPr lang="en-US" dirty="0" err="1"/>
              <a:t>serta</a:t>
            </a:r>
            <a:r>
              <a:rPr lang="en-US" dirty="0"/>
              <a:t> </a:t>
            </a:r>
            <a:r>
              <a:rPr lang="en-US" dirty="0" err="1"/>
              <a:t>membuat</a:t>
            </a:r>
            <a:r>
              <a:rPr lang="en-US" dirty="0"/>
              <a:t> </a:t>
            </a:r>
            <a:r>
              <a:rPr lang="en-US" dirty="0" err="1"/>
              <a:t>jaminan</a:t>
            </a:r>
            <a:r>
              <a:rPr lang="en-US" dirty="0"/>
              <a:t> </a:t>
            </a:r>
            <a:r>
              <a:rPr lang="en-US" dirty="0" err="1"/>
              <a:t>untuk</a:t>
            </a:r>
            <a:r>
              <a:rPr lang="en-US" dirty="0"/>
              <a:t> </a:t>
            </a:r>
            <a:r>
              <a:rPr lang="en-US" dirty="0" err="1"/>
              <a:t>memberlakukan</a:t>
            </a:r>
            <a:r>
              <a:rPr lang="en-US" dirty="0"/>
              <a:t> </a:t>
            </a:r>
            <a:r>
              <a:rPr lang="en-US" dirty="0" err="1"/>
              <a:t>ketentuan</a:t>
            </a:r>
            <a:r>
              <a:rPr lang="en-US" dirty="0"/>
              <a:t> </a:t>
            </a:r>
            <a:r>
              <a:rPr lang="en-US" dirty="0" err="1"/>
              <a:t>hukum</a:t>
            </a:r>
            <a:r>
              <a:rPr lang="en-US" dirty="0"/>
              <a:t> yang </a:t>
            </a:r>
            <a:r>
              <a:rPr lang="en-US" dirty="0" err="1"/>
              <a:t>berkaitan</a:t>
            </a:r>
            <a:r>
              <a:rPr lang="en-US" dirty="0"/>
              <a:t> </a:t>
            </a:r>
            <a:r>
              <a:rPr lang="en-US" dirty="0" err="1"/>
              <a:t>dengan</a:t>
            </a:r>
            <a:r>
              <a:rPr lang="en-US" dirty="0"/>
              <a:t> </a:t>
            </a:r>
            <a:r>
              <a:rPr lang="en-US" dirty="0" err="1"/>
              <a:t>hal</a:t>
            </a:r>
            <a:r>
              <a:rPr lang="en-US" dirty="0"/>
              <a:t> </a:t>
            </a:r>
            <a:r>
              <a:rPr lang="en-US" dirty="0" err="1"/>
              <a:t>itu</a:t>
            </a:r>
            <a:r>
              <a:rPr lang="en-US" dirty="0"/>
              <a:t>.</a:t>
            </a:r>
          </a:p>
        </p:txBody>
      </p:sp>
      <p:sp>
        <p:nvSpPr>
          <p:cNvPr id="13" name="Title 105"/>
          <p:cNvSpPr>
            <a:spLocks noGrp="1"/>
          </p:cNvSpPr>
          <p:nvPr>
            <p:ph type="title"/>
          </p:nvPr>
        </p:nvSpPr>
        <p:spPr>
          <a:xfrm>
            <a:off x="0" y="0"/>
            <a:ext cx="8458200" cy="990600"/>
          </a:xfrm>
        </p:spPr>
        <p:txBody>
          <a:bodyPr/>
          <a:lstStyle/>
          <a:p>
            <a:pPr marL="342900" lvl="0"/>
            <a:r>
              <a:rPr lang="en-US" sz="2800" dirty="0"/>
              <a:t>a.	M</a:t>
            </a:r>
            <a:r>
              <a:rPr lang="en" sz="2800" dirty="0"/>
              <a:t>asa revolusi mempertahankan Kemerdekaan (1945 – 1949)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572700"/>
          </a:xfrm>
        </p:spPr>
        <p:txBody>
          <a:bodyPr/>
          <a:lstStyle/>
          <a:p>
            <a:r>
              <a:rPr lang="en-US" sz="2800" dirty="0"/>
              <a:t>b.	</a:t>
            </a:r>
            <a:r>
              <a:rPr lang="en-US" sz="2800" dirty="0" err="1"/>
              <a:t>Masa</a:t>
            </a:r>
            <a:r>
              <a:rPr lang="en-US" sz="2800" dirty="0"/>
              <a:t> </a:t>
            </a:r>
            <a:r>
              <a:rPr lang="en-US" sz="2800" dirty="0" err="1"/>
              <a:t>Orde</a:t>
            </a:r>
            <a:r>
              <a:rPr lang="en-US" sz="2800" dirty="0"/>
              <a:t> Lama (1949 – 1967)</a:t>
            </a:r>
          </a:p>
        </p:txBody>
      </p:sp>
      <p:sp>
        <p:nvSpPr>
          <p:cNvPr id="4" name="Subtitle 3"/>
          <p:cNvSpPr>
            <a:spLocks noGrp="1"/>
          </p:cNvSpPr>
          <p:nvPr>
            <p:ph type="subTitle" idx="1"/>
          </p:nvPr>
        </p:nvSpPr>
        <p:spPr>
          <a:xfrm>
            <a:off x="609600" y="895350"/>
            <a:ext cx="7816400" cy="4038600"/>
          </a:xfrm>
        </p:spPr>
        <p:txBody>
          <a:bodyPr/>
          <a:lstStyle/>
          <a:p>
            <a:pPr algn="l">
              <a:buFont typeface="Arial" pitchFamily="34" charset="0"/>
              <a:buChar char="•"/>
            </a:pPr>
            <a:r>
              <a:rPr lang="en-US" sz="1300" dirty="0" err="1">
                <a:latin typeface="MS Reference Sans Serif" pitchFamily="34" charset="0"/>
              </a:rPr>
              <a:t>Kesempatan</a:t>
            </a:r>
            <a:r>
              <a:rPr lang="en-US" sz="1300" dirty="0">
                <a:latin typeface="MS Reference Sans Serif" pitchFamily="34" charset="0"/>
              </a:rPr>
              <a:t> </a:t>
            </a:r>
            <a:r>
              <a:rPr lang="en-US" sz="1300" dirty="0" err="1">
                <a:latin typeface="MS Reference Sans Serif" pitchFamily="34" charset="0"/>
              </a:rPr>
              <a:t>terbukanya</a:t>
            </a:r>
            <a:r>
              <a:rPr lang="en-US" sz="1300" dirty="0">
                <a:latin typeface="MS Reference Sans Serif" pitchFamily="34" charset="0"/>
              </a:rPr>
              <a:t> </a:t>
            </a:r>
            <a:r>
              <a:rPr lang="en-US" sz="1300" dirty="0" err="1">
                <a:latin typeface="MS Reference Sans Serif" pitchFamily="34" charset="0"/>
              </a:rPr>
              <a:t>investasi</a:t>
            </a:r>
            <a:r>
              <a:rPr lang="en-US" sz="1300" dirty="0">
                <a:latin typeface="MS Reference Sans Serif" pitchFamily="34" charset="0"/>
              </a:rPr>
              <a:t> </a:t>
            </a:r>
            <a:r>
              <a:rPr lang="en-US" sz="1300" dirty="0" err="1">
                <a:latin typeface="MS Reference Sans Serif" pitchFamily="34" charset="0"/>
              </a:rPr>
              <a:t>asing</a:t>
            </a:r>
            <a:r>
              <a:rPr lang="en-US" sz="1300" dirty="0">
                <a:latin typeface="MS Reference Sans Serif" pitchFamily="34" charset="0"/>
              </a:rPr>
              <a:t> </a:t>
            </a:r>
            <a:r>
              <a:rPr lang="en-US" sz="1300" dirty="0" err="1">
                <a:latin typeface="MS Reference Sans Serif" pitchFamily="34" charset="0"/>
              </a:rPr>
              <a:t>adalah</a:t>
            </a:r>
            <a:r>
              <a:rPr lang="en-US" sz="1300" dirty="0">
                <a:latin typeface="MS Reference Sans Serif" pitchFamily="34" charset="0"/>
              </a:rPr>
              <a:t> </a:t>
            </a:r>
            <a:r>
              <a:rPr lang="en-US" sz="1300" dirty="0" err="1">
                <a:latin typeface="MS Reference Sans Serif" pitchFamily="34" charset="0"/>
              </a:rPr>
              <a:t>merupakan</a:t>
            </a:r>
            <a:r>
              <a:rPr lang="en-US" sz="1300" dirty="0">
                <a:latin typeface="MS Reference Sans Serif" pitchFamily="34" charset="0"/>
              </a:rPr>
              <a:t> </a:t>
            </a:r>
            <a:r>
              <a:rPr lang="en-US" sz="1300" dirty="0" err="1">
                <a:latin typeface="MS Reference Sans Serif" pitchFamily="34" charset="0"/>
              </a:rPr>
              <a:t>realisasi</a:t>
            </a:r>
            <a:r>
              <a:rPr lang="en-US" sz="1300" dirty="0">
                <a:latin typeface="MS Reference Sans Serif" pitchFamily="34" charset="0"/>
              </a:rPr>
              <a:t> </a:t>
            </a:r>
            <a:r>
              <a:rPr lang="en-US" sz="1300" dirty="0" err="1">
                <a:latin typeface="MS Reference Sans Serif" pitchFamily="34" charset="0"/>
              </a:rPr>
              <a:t>dari</a:t>
            </a:r>
            <a:r>
              <a:rPr lang="en-US" sz="1300" dirty="0">
                <a:latin typeface="MS Reference Sans Serif" pitchFamily="34" charset="0"/>
              </a:rPr>
              <a:t> </a:t>
            </a:r>
            <a:r>
              <a:rPr lang="en-US" sz="1300" dirty="0" err="1">
                <a:latin typeface="MS Reference Sans Serif" pitchFamily="34" charset="0"/>
              </a:rPr>
              <a:t>Perjanjian</a:t>
            </a:r>
            <a:r>
              <a:rPr lang="en-US" sz="1300" dirty="0">
                <a:latin typeface="MS Reference Sans Serif" pitchFamily="34" charset="0"/>
              </a:rPr>
              <a:t> </a:t>
            </a:r>
            <a:r>
              <a:rPr lang="en-US" sz="1300" dirty="0" err="1">
                <a:latin typeface="MS Reference Sans Serif" pitchFamily="34" charset="0"/>
              </a:rPr>
              <a:t>dalam</a:t>
            </a:r>
            <a:r>
              <a:rPr lang="en-US" sz="1300" dirty="0">
                <a:latin typeface="MS Reference Sans Serif" pitchFamily="34" charset="0"/>
              </a:rPr>
              <a:t> </a:t>
            </a:r>
            <a:r>
              <a:rPr lang="en-US" sz="1300" dirty="0" err="1">
                <a:latin typeface="MS Reference Sans Serif" pitchFamily="34" charset="0"/>
              </a:rPr>
              <a:t>Konferensi</a:t>
            </a:r>
            <a:r>
              <a:rPr lang="en-US" sz="1300" dirty="0">
                <a:latin typeface="MS Reference Sans Serif" pitchFamily="34" charset="0"/>
              </a:rPr>
              <a:t> </a:t>
            </a:r>
            <a:r>
              <a:rPr lang="en-US" sz="1300" dirty="0" err="1">
                <a:latin typeface="MS Reference Sans Serif" pitchFamily="34" charset="0"/>
              </a:rPr>
              <a:t>Meja</a:t>
            </a:r>
            <a:r>
              <a:rPr lang="en-US" sz="1300" dirty="0">
                <a:latin typeface="MS Reference Sans Serif" pitchFamily="34" charset="0"/>
              </a:rPr>
              <a:t> </a:t>
            </a:r>
            <a:r>
              <a:rPr lang="en-US" sz="1300" dirty="0" err="1">
                <a:latin typeface="MS Reference Sans Serif" pitchFamily="34" charset="0"/>
              </a:rPr>
              <a:t>Bundar</a:t>
            </a:r>
            <a:r>
              <a:rPr lang="en-US" sz="1300" dirty="0">
                <a:latin typeface="MS Reference Sans Serif" pitchFamily="34" charset="0"/>
              </a:rPr>
              <a:t> </a:t>
            </a:r>
            <a:r>
              <a:rPr lang="en-US" sz="1300" dirty="0" err="1">
                <a:latin typeface="MS Reference Sans Serif" pitchFamily="34" charset="0"/>
              </a:rPr>
              <a:t>tahun</a:t>
            </a:r>
            <a:r>
              <a:rPr lang="en-US" sz="1300" dirty="0">
                <a:latin typeface="MS Reference Sans Serif" pitchFamily="34" charset="0"/>
              </a:rPr>
              <a:t> 1949 yang </a:t>
            </a:r>
            <a:r>
              <a:rPr lang="en-US" sz="1300" dirty="0" err="1">
                <a:latin typeface="MS Reference Sans Serif" pitchFamily="34" charset="0"/>
              </a:rPr>
              <a:t>menurut</a:t>
            </a:r>
            <a:r>
              <a:rPr lang="en-US" sz="1300" dirty="0">
                <a:latin typeface="MS Reference Sans Serif" pitchFamily="34" charset="0"/>
              </a:rPr>
              <a:t> Ida </a:t>
            </a:r>
            <a:r>
              <a:rPr lang="en-US" sz="1300" dirty="0" err="1">
                <a:latin typeface="MS Reference Sans Serif" pitchFamily="34" charset="0"/>
              </a:rPr>
              <a:t>Bagus</a:t>
            </a:r>
            <a:r>
              <a:rPr lang="en-US" sz="1300" dirty="0">
                <a:latin typeface="MS Reference Sans Serif" pitchFamily="34" charset="0"/>
              </a:rPr>
              <a:t> </a:t>
            </a:r>
            <a:r>
              <a:rPr lang="en-US" sz="1300" dirty="0" err="1">
                <a:latin typeface="MS Reference Sans Serif" pitchFamily="34" charset="0"/>
              </a:rPr>
              <a:t>Rachmadi</a:t>
            </a:r>
            <a:r>
              <a:rPr lang="en-US" sz="1300" dirty="0">
                <a:latin typeface="MS Reference Sans Serif" pitchFamily="34" charset="0"/>
              </a:rPr>
              <a:t> </a:t>
            </a:r>
            <a:r>
              <a:rPr lang="en-US" sz="1300" dirty="0" err="1">
                <a:latin typeface="MS Reference Sans Serif" pitchFamily="34" charset="0"/>
              </a:rPr>
              <a:t>Supanca</a:t>
            </a:r>
            <a:r>
              <a:rPr lang="en-US" sz="1300" dirty="0">
                <a:latin typeface="MS Reference Sans Serif" pitchFamily="34" charset="0"/>
              </a:rPr>
              <a:t>, </a:t>
            </a:r>
            <a:r>
              <a:rPr lang="en-US" sz="1300" dirty="0" err="1">
                <a:latin typeface="MS Reference Sans Serif" pitchFamily="34" charset="0"/>
              </a:rPr>
              <a:t>telah</a:t>
            </a:r>
            <a:r>
              <a:rPr lang="en-US" sz="1300" dirty="0">
                <a:latin typeface="MS Reference Sans Serif" pitchFamily="34" charset="0"/>
              </a:rPr>
              <a:t> </a:t>
            </a:r>
            <a:r>
              <a:rPr lang="en-US" sz="1300" dirty="0" err="1">
                <a:latin typeface="MS Reference Sans Serif" pitchFamily="34" charset="0"/>
              </a:rPr>
              <a:t>membuka</a:t>
            </a:r>
            <a:r>
              <a:rPr lang="en-US" sz="1300" dirty="0">
                <a:latin typeface="MS Reference Sans Serif" pitchFamily="34" charset="0"/>
              </a:rPr>
              <a:t> </a:t>
            </a:r>
            <a:r>
              <a:rPr lang="en-US" sz="1300" dirty="0" err="1">
                <a:latin typeface="MS Reference Sans Serif" pitchFamily="34" charset="0"/>
              </a:rPr>
              <a:t>jalan</a:t>
            </a:r>
            <a:r>
              <a:rPr lang="en-US" sz="1300" dirty="0">
                <a:latin typeface="MS Reference Sans Serif" pitchFamily="34" charset="0"/>
              </a:rPr>
              <a:t> </a:t>
            </a:r>
            <a:r>
              <a:rPr lang="en-US" sz="1300" dirty="0" err="1">
                <a:latin typeface="MS Reference Sans Serif" pitchFamily="34" charset="0"/>
              </a:rPr>
              <a:t>bagi</a:t>
            </a:r>
            <a:r>
              <a:rPr lang="en-US" sz="1300" dirty="0">
                <a:latin typeface="MS Reference Sans Serif" pitchFamily="34" charset="0"/>
              </a:rPr>
              <a:t> </a:t>
            </a:r>
            <a:r>
              <a:rPr lang="en-US" sz="1300" dirty="0" err="1">
                <a:latin typeface="MS Reference Sans Serif" pitchFamily="34" charset="0"/>
              </a:rPr>
              <a:t>bangsa</a:t>
            </a:r>
            <a:r>
              <a:rPr lang="en-US" sz="1300" dirty="0">
                <a:latin typeface="MS Reference Sans Serif" pitchFamily="34" charset="0"/>
              </a:rPr>
              <a:t> Indonesia </a:t>
            </a:r>
            <a:r>
              <a:rPr lang="en-US" sz="1300" dirty="0" err="1">
                <a:latin typeface="MS Reference Sans Serif" pitchFamily="34" charset="0"/>
              </a:rPr>
              <a:t>untuk</a:t>
            </a:r>
            <a:r>
              <a:rPr lang="en-US" sz="1300" dirty="0">
                <a:latin typeface="MS Reference Sans Serif" pitchFamily="34" charset="0"/>
              </a:rPr>
              <a:t> </a:t>
            </a:r>
            <a:r>
              <a:rPr lang="en-US" sz="1300" dirty="0" err="1">
                <a:latin typeface="MS Reference Sans Serif" pitchFamily="34" charset="0"/>
              </a:rPr>
              <a:t>menghidupkan</a:t>
            </a:r>
            <a:r>
              <a:rPr lang="en-US" sz="1300" dirty="0">
                <a:latin typeface="MS Reference Sans Serif" pitchFamily="34" charset="0"/>
              </a:rPr>
              <a:t> </a:t>
            </a:r>
            <a:r>
              <a:rPr lang="en-US" sz="1300" dirty="0" err="1">
                <a:latin typeface="MS Reference Sans Serif" pitchFamily="34" charset="0"/>
              </a:rPr>
              <a:t>kembali</a:t>
            </a:r>
            <a:r>
              <a:rPr lang="en-US" sz="1300" dirty="0">
                <a:latin typeface="MS Reference Sans Serif" pitchFamily="34" charset="0"/>
              </a:rPr>
              <a:t> </a:t>
            </a:r>
            <a:r>
              <a:rPr lang="en-US" sz="1300" dirty="0" err="1">
                <a:latin typeface="MS Reference Sans Serif" pitchFamily="34" charset="0"/>
              </a:rPr>
              <a:t>investasi</a:t>
            </a:r>
            <a:r>
              <a:rPr lang="en-US" sz="1300" dirty="0">
                <a:latin typeface="MS Reference Sans Serif" pitchFamily="34" charset="0"/>
              </a:rPr>
              <a:t> </a:t>
            </a:r>
            <a:r>
              <a:rPr lang="en-US" sz="1300" dirty="0" err="1">
                <a:latin typeface="MS Reference Sans Serif" pitchFamily="34" charset="0"/>
              </a:rPr>
              <a:t>asing</a:t>
            </a:r>
            <a:r>
              <a:rPr lang="en-US" sz="1300" dirty="0">
                <a:latin typeface="MS Reference Sans Serif" pitchFamily="34" charset="0"/>
              </a:rPr>
              <a:t> yang </a:t>
            </a:r>
            <a:r>
              <a:rPr lang="en-US" sz="1300" dirty="0" err="1">
                <a:latin typeface="MS Reference Sans Serif" pitchFamily="34" charset="0"/>
              </a:rPr>
              <a:t>sempat</a:t>
            </a:r>
            <a:r>
              <a:rPr lang="en-US" sz="1300" dirty="0">
                <a:latin typeface="MS Reference Sans Serif" pitchFamily="34" charset="0"/>
              </a:rPr>
              <a:t> </a:t>
            </a:r>
            <a:r>
              <a:rPr lang="en-US" sz="1300" dirty="0" err="1">
                <a:latin typeface="MS Reference Sans Serif" pitchFamily="34" charset="0"/>
              </a:rPr>
              <a:t>terbengkalai</a:t>
            </a:r>
            <a:r>
              <a:rPr lang="en-US" sz="1300" dirty="0">
                <a:latin typeface="MS Reference Sans Serif" pitchFamily="34" charset="0"/>
              </a:rPr>
              <a:t> </a:t>
            </a:r>
            <a:r>
              <a:rPr lang="en-US" sz="1300" dirty="0" err="1">
                <a:latin typeface="MS Reference Sans Serif" pitchFamily="34" charset="0"/>
              </a:rPr>
              <a:t>hampir</a:t>
            </a:r>
            <a:r>
              <a:rPr lang="en-US" sz="1300" dirty="0">
                <a:latin typeface="MS Reference Sans Serif" pitchFamily="34" charset="0"/>
              </a:rPr>
              <a:t> 10 </a:t>
            </a:r>
            <a:r>
              <a:rPr lang="en-US" sz="1300" dirty="0" err="1">
                <a:latin typeface="MS Reference Sans Serif" pitchFamily="34" charset="0"/>
              </a:rPr>
              <a:t>tahun</a:t>
            </a:r>
            <a:r>
              <a:rPr lang="en-US" sz="1300" dirty="0">
                <a:latin typeface="MS Reference Sans Serif" pitchFamily="34" charset="0"/>
              </a:rPr>
              <a:t> </a:t>
            </a:r>
            <a:r>
              <a:rPr lang="en-US" sz="1300" dirty="0" err="1">
                <a:latin typeface="MS Reference Sans Serif" pitchFamily="34" charset="0"/>
              </a:rPr>
              <a:t>selama</a:t>
            </a:r>
            <a:r>
              <a:rPr lang="en-US" sz="1300" dirty="0">
                <a:latin typeface="MS Reference Sans Serif" pitchFamily="34" charset="0"/>
              </a:rPr>
              <a:t> </a:t>
            </a:r>
            <a:r>
              <a:rPr lang="en-US" sz="1300" dirty="0" err="1">
                <a:latin typeface="MS Reference Sans Serif" pitchFamily="34" charset="0"/>
              </a:rPr>
              <a:t>Perang</a:t>
            </a:r>
            <a:r>
              <a:rPr lang="en-US" sz="1300" dirty="0">
                <a:latin typeface="MS Reference Sans Serif" pitchFamily="34" charset="0"/>
              </a:rPr>
              <a:t> </a:t>
            </a:r>
            <a:r>
              <a:rPr lang="en-US" sz="1300" dirty="0" err="1">
                <a:latin typeface="MS Reference Sans Serif" pitchFamily="34" charset="0"/>
              </a:rPr>
              <a:t>Dunia</a:t>
            </a:r>
            <a:r>
              <a:rPr lang="en-US" sz="1300" dirty="0">
                <a:latin typeface="MS Reference Sans Serif" pitchFamily="34" charset="0"/>
              </a:rPr>
              <a:t> II </a:t>
            </a:r>
            <a:r>
              <a:rPr lang="en-US" sz="1300" dirty="0" err="1">
                <a:latin typeface="MS Reference Sans Serif" pitchFamily="34" charset="0"/>
              </a:rPr>
              <a:t>dan</a:t>
            </a:r>
            <a:r>
              <a:rPr lang="en-US" sz="1300" dirty="0">
                <a:latin typeface="MS Reference Sans Serif" pitchFamily="34" charset="0"/>
              </a:rPr>
              <a:t> </a:t>
            </a:r>
            <a:r>
              <a:rPr lang="en-US" sz="1300" dirty="0" err="1">
                <a:latin typeface="MS Reference Sans Serif" pitchFamily="34" charset="0"/>
              </a:rPr>
              <a:t>perjuangan</a:t>
            </a:r>
            <a:r>
              <a:rPr lang="en-US" sz="1300" dirty="0">
                <a:latin typeface="MS Reference Sans Serif" pitchFamily="34" charset="0"/>
              </a:rPr>
              <a:t> </a:t>
            </a:r>
            <a:r>
              <a:rPr lang="en-US" sz="1300" dirty="0" err="1">
                <a:latin typeface="MS Reference Sans Serif" pitchFamily="34" charset="0"/>
              </a:rPr>
              <a:t>mempertahankan</a:t>
            </a:r>
            <a:r>
              <a:rPr lang="en-US" sz="1300" dirty="0">
                <a:latin typeface="MS Reference Sans Serif" pitchFamily="34" charset="0"/>
              </a:rPr>
              <a:t> </a:t>
            </a:r>
            <a:r>
              <a:rPr lang="en-US" sz="1300" dirty="0" err="1">
                <a:latin typeface="MS Reference Sans Serif" pitchFamily="34" charset="0"/>
              </a:rPr>
              <a:t>kemerdekaan</a:t>
            </a:r>
            <a:r>
              <a:rPr lang="en-US" sz="1300" dirty="0">
                <a:latin typeface="MS Reference Sans Serif" pitchFamily="34" charset="0"/>
              </a:rPr>
              <a:t>. </a:t>
            </a:r>
            <a:r>
              <a:rPr lang="en-US" sz="1300" dirty="0" err="1">
                <a:latin typeface="MS Reference Sans Serif" pitchFamily="34" charset="0"/>
              </a:rPr>
              <a:t>Sesuai</a:t>
            </a:r>
            <a:r>
              <a:rPr lang="en-US" sz="1300" dirty="0">
                <a:latin typeface="MS Reference Sans Serif" pitchFamily="34" charset="0"/>
              </a:rPr>
              <a:t> </a:t>
            </a:r>
            <a:r>
              <a:rPr lang="en-US" sz="1300" dirty="0" err="1">
                <a:latin typeface="MS Reference Sans Serif" pitchFamily="34" charset="0"/>
              </a:rPr>
              <a:t>dengan</a:t>
            </a:r>
            <a:r>
              <a:rPr lang="en-US" sz="1300" dirty="0">
                <a:latin typeface="MS Reference Sans Serif" pitchFamily="34" charset="0"/>
              </a:rPr>
              <a:t> </a:t>
            </a:r>
            <a:r>
              <a:rPr lang="en-US" sz="1300" dirty="0" err="1">
                <a:latin typeface="MS Reference Sans Serif" pitchFamily="34" charset="0"/>
              </a:rPr>
              <a:t>isi</a:t>
            </a:r>
            <a:r>
              <a:rPr lang="en-US" sz="1300" dirty="0">
                <a:latin typeface="MS Reference Sans Serif" pitchFamily="34" charset="0"/>
              </a:rPr>
              <a:t> </a:t>
            </a:r>
            <a:r>
              <a:rPr lang="en-US" sz="1300" dirty="0" err="1">
                <a:latin typeface="MS Reference Sans Serif" pitchFamily="34" charset="0"/>
              </a:rPr>
              <a:t>perjanjian</a:t>
            </a:r>
            <a:r>
              <a:rPr lang="en-US" sz="1300" dirty="0">
                <a:latin typeface="MS Reference Sans Serif" pitchFamily="34" charset="0"/>
              </a:rPr>
              <a:t> </a:t>
            </a:r>
            <a:r>
              <a:rPr lang="en-US" sz="1300" dirty="0" err="1">
                <a:latin typeface="MS Reference Sans Serif" pitchFamily="34" charset="0"/>
              </a:rPr>
              <a:t>tersebut</a:t>
            </a:r>
            <a:r>
              <a:rPr lang="en-US" sz="1300" dirty="0">
                <a:latin typeface="MS Reference Sans Serif" pitchFamily="34" charset="0"/>
              </a:rPr>
              <a:t>, </a:t>
            </a:r>
            <a:r>
              <a:rPr lang="en-US" sz="1300" dirty="0" err="1">
                <a:latin typeface="MS Reference Sans Serif" pitchFamily="34" charset="0"/>
              </a:rPr>
              <a:t>masalah-masalah</a:t>
            </a:r>
            <a:r>
              <a:rPr lang="en-US" sz="1300" dirty="0">
                <a:latin typeface="MS Reference Sans Serif" pitchFamily="34" charset="0"/>
              </a:rPr>
              <a:t> </a:t>
            </a:r>
            <a:r>
              <a:rPr lang="en-US" sz="1300" dirty="0" err="1">
                <a:latin typeface="MS Reference Sans Serif" pitchFamily="34" charset="0"/>
              </a:rPr>
              <a:t>di</a:t>
            </a:r>
            <a:r>
              <a:rPr lang="en-US" sz="1300" dirty="0">
                <a:latin typeface="MS Reference Sans Serif" pitchFamily="34" charset="0"/>
              </a:rPr>
              <a:t> </a:t>
            </a:r>
            <a:r>
              <a:rPr lang="en-US" sz="1300" dirty="0" err="1">
                <a:latin typeface="MS Reference Sans Serif" pitchFamily="34" charset="0"/>
              </a:rPr>
              <a:t>bidang</a:t>
            </a:r>
            <a:r>
              <a:rPr lang="en-US" sz="1300" dirty="0">
                <a:latin typeface="MS Reference Sans Serif" pitchFamily="34" charset="0"/>
              </a:rPr>
              <a:t> </a:t>
            </a:r>
            <a:r>
              <a:rPr lang="en-US" sz="1300" dirty="0" err="1">
                <a:latin typeface="MS Reference Sans Serif" pitchFamily="34" charset="0"/>
              </a:rPr>
              <a:t>investasi</a:t>
            </a:r>
            <a:r>
              <a:rPr lang="en-US" sz="1300" dirty="0">
                <a:latin typeface="MS Reference Sans Serif" pitchFamily="34" charset="0"/>
              </a:rPr>
              <a:t> yang </a:t>
            </a:r>
            <a:r>
              <a:rPr lang="en-US" sz="1300" dirty="0" err="1">
                <a:latin typeface="MS Reference Sans Serif" pitchFamily="34" charset="0"/>
              </a:rPr>
              <a:t>diwajibkan</a:t>
            </a:r>
            <a:r>
              <a:rPr lang="en-US" sz="1300" dirty="0">
                <a:latin typeface="MS Reference Sans Serif" pitchFamily="34" charset="0"/>
              </a:rPr>
              <a:t> </a:t>
            </a:r>
            <a:r>
              <a:rPr lang="en-US" sz="1300" dirty="0" err="1">
                <a:latin typeface="MS Reference Sans Serif" pitchFamily="34" charset="0"/>
              </a:rPr>
              <a:t>kepada</a:t>
            </a:r>
            <a:r>
              <a:rPr lang="en-US" sz="1300" dirty="0">
                <a:latin typeface="MS Reference Sans Serif" pitchFamily="34" charset="0"/>
              </a:rPr>
              <a:t> Indonesia </a:t>
            </a:r>
            <a:r>
              <a:rPr lang="en-US" sz="1300" dirty="0" err="1">
                <a:latin typeface="MS Reference Sans Serif" pitchFamily="34" charset="0"/>
              </a:rPr>
              <a:t>adalah</a:t>
            </a:r>
            <a:r>
              <a:rPr lang="en-US" sz="1300" dirty="0">
                <a:latin typeface="MS Reference Sans Serif" pitchFamily="34" charset="0"/>
              </a:rPr>
              <a:t> :</a:t>
            </a:r>
          </a:p>
          <a:p>
            <a:pPr algn="l"/>
            <a:endParaRPr lang="en-US" sz="1300" dirty="0">
              <a:latin typeface="MS Reference Sans Serif" pitchFamily="34" charset="0"/>
            </a:endParaRPr>
          </a:p>
          <a:p>
            <a:pPr algn="l"/>
            <a:r>
              <a:rPr lang="en-US" sz="1300" dirty="0">
                <a:latin typeface="MS Reference Sans Serif" pitchFamily="34" charset="0"/>
              </a:rPr>
              <a:t>a.	</a:t>
            </a:r>
            <a:r>
              <a:rPr lang="en-US" sz="1300" dirty="0" err="1">
                <a:latin typeface="MS Reference Sans Serif" pitchFamily="34" charset="0"/>
              </a:rPr>
              <a:t>menjamin</a:t>
            </a:r>
            <a:r>
              <a:rPr lang="en-US" sz="1300" dirty="0">
                <a:latin typeface="MS Reference Sans Serif" pitchFamily="34" charset="0"/>
              </a:rPr>
              <a:t> </a:t>
            </a:r>
            <a:r>
              <a:rPr lang="en-US" sz="1300" dirty="0" err="1">
                <a:latin typeface="MS Reference Sans Serif" pitchFamily="34" charset="0"/>
              </a:rPr>
              <a:t>berlangsungnya</a:t>
            </a:r>
            <a:r>
              <a:rPr lang="en-US" sz="1300" dirty="0">
                <a:latin typeface="MS Reference Sans Serif" pitchFamily="34" charset="0"/>
              </a:rPr>
              <a:t> </a:t>
            </a:r>
            <a:r>
              <a:rPr lang="en-US" sz="1300" dirty="0" err="1">
                <a:latin typeface="MS Reference Sans Serif" pitchFamily="34" charset="0"/>
              </a:rPr>
              <a:t>iklim</a:t>
            </a:r>
            <a:r>
              <a:rPr lang="en-US" sz="1300" dirty="0">
                <a:latin typeface="MS Reference Sans Serif" pitchFamily="34" charset="0"/>
              </a:rPr>
              <a:t> </a:t>
            </a:r>
            <a:r>
              <a:rPr lang="en-US" sz="1300" dirty="0" err="1">
                <a:latin typeface="MS Reference Sans Serif" pitchFamily="34" charset="0"/>
              </a:rPr>
              <a:t>investasi</a:t>
            </a:r>
            <a:r>
              <a:rPr lang="en-US" sz="1300" dirty="0">
                <a:latin typeface="MS Reference Sans Serif" pitchFamily="34" charset="0"/>
              </a:rPr>
              <a:t> </a:t>
            </a:r>
            <a:r>
              <a:rPr lang="en-US" sz="1300" dirty="0" err="1">
                <a:latin typeface="MS Reference Sans Serif" pitchFamily="34" charset="0"/>
              </a:rPr>
              <a:t>di</a:t>
            </a:r>
            <a:r>
              <a:rPr lang="en-US" sz="1300" dirty="0">
                <a:latin typeface="MS Reference Sans Serif" pitchFamily="34" charset="0"/>
              </a:rPr>
              <a:t> Indonesia </a:t>
            </a:r>
            <a:r>
              <a:rPr lang="en-US" sz="1300" dirty="0" err="1">
                <a:latin typeface="MS Reference Sans Serif" pitchFamily="34" charset="0"/>
              </a:rPr>
              <a:t>seperti</a:t>
            </a:r>
            <a:r>
              <a:rPr lang="en-US" sz="1300" dirty="0">
                <a:latin typeface="MS Reference Sans Serif" pitchFamily="34" charset="0"/>
              </a:rPr>
              <a:t> </a:t>
            </a:r>
            <a:r>
              <a:rPr lang="en-US" sz="1300" dirty="0" err="1">
                <a:latin typeface="MS Reference Sans Serif" pitchFamily="34" charset="0"/>
              </a:rPr>
              <a:t>sebelum</a:t>
            </a:r>
            <a:r>
              <a:rPr lang="en-US" sz="1300" dirty="0">
                <a:latin typeface="MS Reference Sans Serif" pitchFamily="34" charset="0"/>
              </a:rPr>
              <a:t> </a:t>
            </a:r>
            <a:r>
              <a:rPr lang="en-US" sz="1300" dirty="0" err="1">
                <a:latin typeface="MS Reference Sans Serif" pitchFamily="34" charset="0"/>
              </a:rPr>
              <a:t>tahun</a:t>
            </a:r>
            <a:r>
              <a:rPr lang="en-US" sz="1300" dirty="0">
                <a:latin typeface="MS Reference Sans Serif" pitchFamily="34" charset="0"/>
              </a:rPr>
              <a:t> 1942, </a:t>
            </a:r>
            <a:r>
              <a:rPr lang="en-US" sz="1300" dirty="0" err="1">
                <a:latin typeface="MS Reference Sans Serif" pitchFamily="34" charset="0"/>
              </a:rPr>
              <a:t>termasuk</a:t>
            </a:r>
            <a:r>
              <a:rPr lang="en-US" sz="1300" dirty="0">
                <a:latin typeface="MS Reference Sans Serif" pitchFamily="34" charset="0"/>
              </a:rPr>
              <a:t> </a:t>
            </a:r>
            <a:r>
              <a:rPr lang="en-US" sz="1300" dirty="0" err="1">
                <a:latin typeface="MS Reference Sans Serif" pitchFamily="34" charset="0"/>
              </a:rPr>
              <a:t>pengakuan</a:t>
            </a:r>
            <a:r>
              <a:rPr lang="en-US" sz="1300" dirty="0">
                <a:latin typeface="MS Reference Sans Serif" pitchFamily="34" charset="0"/>
              </a:rPr>
              <a:t> </a:t>
            </a:r>
            <a:r>
              <a:rPr lang="en-US" sz="1300" dirty="0" err="1">
                <a:latin typeface="MS Reference Sans Serif" pitchFamily="34" charset="0"/>
              </a:rPr>
              <a:t>dan</a:t>
            </a:r>
            <a:r>
              <a:rPr lang="en-US" sz="1300" dirty="0">
                <a:latin typeface="MS Reference Sans Serif" pitchFamily="34" charset="0"/>
              </a:rPr>
              <a:t> </a:t>
            </a:r>
            <a:r>
              <a:rPr lang="en-US" sz="1300" dirty="0" err="1">
                <a:latin typeface="MS Reference Sans Serif" pitchFamily="34" charset="0"/>
              </a:rPr>
              <a:t>pemulihan</a:t>
            </a:r>
            <a:r>
              <a:rPr lang="en-US" sz="1300" dirty="0">
                <a:latin typeface="MS Reference Sans Serif" pitchFamily="34" charset="0"/>
              </a:rPr>
              <a:t> </a:t>
            </a:r>
            <a:r>
              <a:rPr lang="en-US" sz="1300" dirty="0" err="1">
                <a:latin typeface="MS Reference Sans Serif" pitchFamily="34" charset="0"/>
              </a:rPr>
              <a:t>hak-hak</a:t>
            </a:r>
            <a:r>
              <a:rPr lang="en-US" sz="1300" dirty="0">
                <a:latin typeface="MS Reference Sans Serif" pitchFamily="34" charset="0"/>
              </a:rPr>
              <a:t> investor </a:t>
            </a:r>
            <a:r>
              <a:rPr lang="en-US" sz="1300" dirty="0" err="1">
                <a:latin typeface="MS Reference Sans Serif" pitchFamily="34" charset="0"/>
              </a:rPr>
              <a:t>asing</a:t>
            </a:r>
            <a:r>
              <a:rPr lang="en-US" sz="1300" dirty="0">
                <a:latin typeface="MS Reference Sans Serif" pitchFamily="34" charset="0"/>
              </a:rPr>
              <a:t>;</a:t>
            </a:r>
          </a:p>
          <a:p>
            <a:pPr algn="l"/>
            <a:r>
              <a:rPr lang="en-US" sz="1300" dirty="0">
                <a:latin typeface="MS Reference Sans Serif" pitchFamily="34" charset="0"/>
              </a:rPr>
              <a:t>b.	</a:t>
            </a:r>
            <a:r>
              <a:rPr lang="en-US" sz="1300" dirty="0" err="1">
                <a:latin typeface="MS Reference Sans Serif" pitchFamily="34" charset="0"/>
              </a:rPr>
              <a:t>dalam</a:t>
            </a:r>
            <a:r>
              <a:rPr lang="en-US" sz="1300" dirty="0">
                <a:latin typeface="MS Reference Sans Serif" pitchFamily="34" charset="0"/>
              </a:rPr>
              <a:t> </a:t>
            </a:r>
            <a:r>
              <a:rPr lang="en-US" sz="1300" dirty="0" err="1">
                <a:latin typeface="MS Reference Sans Serif" pitchFamily="34" charset="0"/>
              </a:rPr>
              <a:t>hal</a:t>
            </a:r>
            <a:r>
              <a:rPr lang="en-US" sz="1300" dirty="0">
                <a:latin typeface="MS Reference Sans Serif" pitchFamily="34" charset="0"/>
              </a:rPr>
              <a:t> </a:t>
            </a:r>
            <a:r>
              <a:rPr lang="en-US" sz="1300" dirty="0" err="1">
                <a:latin typeface="MS Reference Sans Serif" pitchFamily="34" charset="0"/>
              </a:rPr>
              <a:t>kepentingan</a:t>
            </a:r>
            <a:r>
              <a:rPr lang="en-US" sz="1300" dirty="0">
                <a:latin typeface="MS Reference Sans Serif" pitchFamily="34" charset="0"/>
              </a:rPr>
              <a:t> </a:t>
            </a:r>
            <a:r>
              <a:rPr lang="en-US" sz="1300" dirty="0" err="1">
                <a:latin typeface="MS Reference Sans Serif" pitchFamily="34" charset="0"/>
              </a:rPr>
              <a:t>nasional</a:t>
            </a:r>
            <a:r>
              <a:rPr lang="en-US" sz="1300" dirty="0">
                <a:latin typeface="MS Reference Sans Serif" pitchFamily="34" charset="0"/>
              </a:rPr>
              <a:t>, Indonesia </a:t>
            </a:r>
            <a:r>
              <a:rPr lang="en-US" sz="1300" dirty="0" err="1">
                <a:latin typeface="MS Reference Sans Serif" pitchFamily="34" charset="0"/>
              </a:rPr>
              <a:t>menghendaki</a:t>
            </a:r>
            <a:r>
              <a:rPr lang="en-US" sz="1300" dirty="0">
                <a:latin typeface="MS Reference Sans Serif" pitchFamily="34" charset="0"/>
              </a:rPr>
              <a:t> </a:t>
            </a:r>
            <a:r>
              <a:rPr lang="en-US" sz="1300" dirty="0" err="1">
                <a:latin typeface="MS Reference Sans Serif" pitchFamily="34" charset="0"/>
              </a:rPr>
              <a:t>dilakukannya</a:t>
            </a:r>
            <a:r>
              <a:rPr lang="en-US" sz="1300" dirty="0">
                <a:latin typeface="MS Reference Sans Serif" pitchFamily="34" charset="0"/>
              </a:rPr>
              <a:t> </a:t>
            </a:r>
            <a:r>
              <a:rPr lang="en-US" sz="1300" dirty="0" err="1">
                <a:latin typeface="MS Reference Sans Serif" pitchFamily="34" charset="0"/>
              </a:rPr>
              <a:t>tindakan</a:t>
            </a:r>
            <a:r>
              <a:rPr lang="en-US" sz="1300" dirty="0">
                <a:latin typeface="MS Reference Sans Serif" pitchFamily="34" charset="0"/>
              </a:rPr>
              <a:t> </a:t>
            </a:r>
            <a:r>
              <a:rPr lang="en-US" sz="1300" dirty="0" err="1">
                <a:latin typeface="MS Reference Sans Serif" pitchFamily="34" charset="0"/>
              </a:rPr>
              <a:t>nasionalisasi</a:t>
            </a:r>
            <a:r>
              <a:rPr lang="en-US" sz="1300" dirty="0">
                <a:latin typeface="MS Reference Sans Serif" pitchFamily="34" charset="0"/>
              </a:rPr>
              <a:t>, </a:t>
            </a:r>
            <a:r>
              <a:rPr lang="en-US" sz="1300" dirty="0" err="1">
                <a:latin typeface="MS Reference Sans Serif" pitchFamily="34" charset="0"/>
              </a:rPr>
              <a:t>maka</a:t>
            </a:r>
            <a:r>
              <a:rPr lang="en-US" sz="1300" dirty="0">
                <a:latin typeface="MS Reference Sans Serif" pitchFamily="34" charset="0"/>
              </a:rPr>
              <a:t> </a:t>
            </a:r>
            <a:r>
              <a:rPr lang="en-US" sz="1300" dirty="0" err="1">
                <a:latin typeface="MS Reference Sans Serif" pitchFamily="34" charset="0"/>
              </a:rPr>
              <a:t>tindakan</a:t>
            </a:r>
            <a:r>
              <a:rPr lang="en-US" sz="1300" dirty="0">
                <a:latin typeface="MS Reference Sans Serif" pitchFamily="34" charset="0"/>
              </a:rPr>
              <a:t> </a:t>
            </a:r>
            <a:r>
              <a:rPr lang="en-US" sz="1300" dirty="0" err="1">
                <a:latin typeface="MS Reference Sans Serif" pitchFamily="34" charset="0"/>
              </a:rPr>
              <a:t>tersebut</a:t>
            </a:r>
            <a:r>
              <a:rPr lang="en-US" sz="1300" dirty="0">
                <a:latin typeface="MS Reference Sans Serif" pitchFamily="34" charset="0"/>
              </a:rPr>
              <a:t> </a:t>
            </a:r>
            <a:r>
              <a:rPr lang="en-US" sz="1300" dirty="0" err="1">
                <a:latin typeface="MS Reference Sans Serif" pitchFamily="34" charset="0"/>
              </a:rPr>
              <a:t>harus</a:t>
            </a:r>
            <a:r>
              <a:rPr lang="en-US" sz="1300" dirty="0">
                <a:latin typeface="MS Reference Sans Serif" pitchFamily="34" charset="0"/>
              </a:rPr>
              <a:t> </a:t>
            </a:r>
            <a:r>
              <a:rPr lang="en-US" sz="1300" dirty="0" err="1">
                <a:latin typeface="MS Reference Sans Serif" pitchFamily="34" charset="0"/>
              </a:rPr>
              <a:t>dilakukan</a:t>
            </a:r>
            <a:r>
              <a:rPr lang="en-US" sz="1300" dirty="0">
                <a:latin typeface="MS Reference Sans Serif" pitchFamily="34" charset="0"/>
              </a:rPr>
              <a:t> </a:t>
            </a:r>
            <a:r>
              <a:rPr lang="en-US" sz="1300" dirty="0" err="1">
                <a:latin typeface="MS Reference Sans Serif" pitchFamily="34" charset="0"/>
              </a:rPr>
              <a:t>dengan</a:t>
            </a:r>
            <a:r>
              <a:rPr lang="en-US" sz="1300" dirty="0">
                <a:latin typeface="MS Reference Sans Serif" pitchFamily="34" charset="0"/>
              </a:rPr>
              <a:t> </a:t>
            </a:r>
            <a:r>
              <a:rPr lang="en-US" sz="1300" dirty="0" err="1">
                <a:latin typeface="MS Reference Sans Serif" pitchFamily="34" charset="0"/>
              </a:rPr>
              <a:t>cara</a:t>
            </a:r>
            <a:r>
              <a:rPr lang="en-US" sz="1300" dirty="0">
                <a:latin typeface="MS Reference Sans Serif" pitchFamily="34" charset="0"/>
              </a:rPr>
              <a:t> </a:t>
            </a:r>
            <a:r>
              <a:rPr lang="en-US" sz="1300" dirty="0" err="1">
                <a:latin typeface="MS Reference Sans Serif" pitchFamily="34" charset="0"/>
              </a:rPr>
              <a:t>memberi</a:t>
            </a:r>
            <a:r>
              <a:rPr lang="en-US" sz="1300" dirty="0">
                <a:latin typeface="MS Reference Sans Serif" pitchFamily="34" charset="0"/>
              </a:rPr>
              <a:t> </a:t>
            </a:r>
            <a:r>
              <a:rPr lang="en-US" sz="1300" dirty="0" err="1">
                <a:latin typeface="MS Reference Sans Serif" pitchFamily="34" charset="0"/>
              </a:rPr>
              <a:t>ganti</a:t>
            </a:r>
            <a:r>
              <a:rPr lang="en-US" sz="1300" dirty="0">
                <a:latin typeface="MS Reference Sans Serif" pitchFamily="34" charset="0"/>
              </a:rPr>
              <a:t> </a:t>
            </a:r>
            <a:r>
              <a:rPr lang="en-US" sz="1300" dirty="0" err="1">
                <a:latin typeface="MS Reference Sans Serif" pitchFamily="34" charset="0"/>
              </a:rPr>
              <a:t>rugi</a:t>
            </a:r>
            <a:r>
              <a:rPr lang="en-US" sz="1300" dirty="0">
                <a:latin typeface="MS Reference Sans Serif" pitchFamily="34" charset="0"/>
              </a:rPr>
              <a:t> yang </a:t>
            </a:r>
            <a:r>
              <a:rPr lang="en-US" sz="1300" dirty="0" err="1">
                <a:latin typeface="MS Reference Sans Serif" pitchFamily="34" charset="0"/>
              </a:rPr>
              <a:t>layak</a:t>
            </a:r>
            <a:r>
              <a:rPr lang="en-US" sz="1300" dirty="0">
                <a:latin typeface="MS Reference Sans Serif" pitchFamily="34" charset="0"/>
              </a:rPr>
              <a:t>;</a:t>
            </a:r>
          </a:p>
          <a:p>
            <a:pPr algn="l"/>
            <a:r>
              <a:rPr lang="en-US" sz="1300" dirty="0">
                <a:latin typeface="MS Reference Sans Serif" pitchFamily="34" charset="0"/>
              </a:rPr>
              <a:t>c.	</a:t>
            </a:r>
            <a:r>
              <a:rPr lang="en-US" sz="1300" dirty="0" err="1">
                <a:latin typeface="MS Reference Sans Serif" pitchFamily="34" charset="0"/>
              </a:rPr>
              <a:t>diperbolehkan</a:t>
            </a:r>
            <a:r>
              <a:rPr lang="en-US" sz="1300" dirty="0">
                <a:latin typeface="MS Reference Sans Serif" pitchFamily="34" charset="0"/>
              </a:rPr>
              <a:t> </a:t>
            </a:r>
            <a:r>
              <a:rPr lang="en-US" sz="1300" dirty="0" err="1">
                <a:latin typeface="MS Reference Sans Serif" pitchFamily="34" charset="0"/>
              </a:rPr>
              <a:t>adanya</a:t>
            </a:r>
            <a:r>
              <a:rPr lang="en-US" sz="1300" dirty="0">
                <a:latin typeface="MS Reference Sans Serif" pitchFamily="34" charset="0"/>
              </a:rPr>
              <a:t> </a:t>
            </a:r>
            <a:r>
              <a:rPr lang="en-US" sz="1300" dirty="0" err="1">
                <a:latin typeface="MS Reference Sans Serif" pitchFamily="34" charset="0"/>
              </a:rPr>
              <a:t>penanaman</a:t>
            </a:r>
            <a:r>
              <a:rPr lang="en-US" sz="1300" dirty="0">
                <a:latin typeface="MS Reference Sans Serif" pitchFamily="34" charset="0"/>
              </a:rPr>
              <a:t> modal </a:t>
            </a:r>
            <a:r>
              <a:rPr lang="en-US" sz="1300" dirty="0" err="1">
                <a:latin typeface="MS Reference Sans Serif" pitchFamily="34" charset="0"/>
              </a:rPr>
              <a:t>baru</a:t>
            </a:r>
            <a:r>
              <a:rPr lang="en-US" sz="1300" dirty="0">
                <a:latin typeface="MS Reference Sans Serif" pitchFamily="34" charset="0"/>
              </a:rPr>
              <a:t> </a:t>
            </a:r>
            <a:r>
              <a:rPr lang="en-US" sz="1300" dirty="0" err="1">
                <a:latin typeface="MS Reference Sans Serif" pitchFamily="34" charset="0"/>
              </a:rPr>
              <a:t>di</a:t>
            </a:r>
            <a:r>
              <a:rPr lang="en-US" sz="1300" dirty="0">
                <a:latin typeface="MS Reference Sans Serif" pitchFamily="34" charset="0"/>
              </a:rPr>
              <a:t> Indonesia.</a:t>
            </a:r>
          </a:p>
          <a:p>
            <a:pPr algn="l"/>
            <a:r>
              <a:rPr lang="en-US" sz="1300" dirty="0">
                <a:latin typeface="MS Reference Sans Serif" pitchFamily="34" charset="0"/>
              </a:rPr>
              <a:t>	</a:t>
            </a:r>
            <a:r>
              <a:rPr lang="en-US" sz="1300" dirty="0" err="1">
                <a:latin typeface="MS Reference Sans Serif" pitchFamily="34" charset="0"/>
              </a:rPr>
              <a:t>Menurut</a:t>
            </a:r>
            <a:r>
              <a:rPr lang="en-US" sz="1300" dirty="0">
                <a:latin typeface="MS Reference Sans Serif" pitchFamily="34" charset="0"/>
              </a:rPr>
              <a:t> </a:t>
            </a:r>
            <a:r>
              <a:rPr lang="en-US" sz="1300" dirty="0" err="1">
                <a:latin typeface="MS Reference Sans Serif" pitchFamily="34" charset="0"/>
              </a:rPr>
              <a:t>Aminuddin</a:t>
            </a:r>
            <a:r>
              <a:rPr lang="en-US" sz="1300" dirty="0">
                <a:latin typeface="MS Reference Sans Serif" pitchFamily="34" charset="0"/>
              </a:rPr>
              <a:t> </a:t>
            </a:r>
            <a:r>
              <a:rPr lang="en-US" sz="1300" dirty="0" err="1">
                <a:latin typeface="MS Reference Sans Serif" pitchFamily="34" charset="0"/>
              </a:rPr>
              <a:t>Ilmar</a:t>
            </a:r>
            <a:r>
              <a:rPr lang="en-US" sz="1300" dirty="0">
                <a:latin typeface="MS Reference Sans Serif" pitchFamily="34" charset="0"/>
              </a:rPr>
              <a:t>, </a:t>
            </a:r>
            <a:r>
              <a:rPr lang="en-US" sz="1300" dirty="0" err="1">
                <a:latin typeface="MS Reference Sans Serif" pitchFamily="34" charset="0"/>
              </a:rPr>
              <a:t>walaupun</a:t>
            </a:r>
            <a:r>
              <a:rPr lang="en-US" sz="1300" dirty="0">
                <a:latin typeface="MS Reference Sans Serif" pitchFamily="34" charset="0"/>
              </a:rPr>
              <a:t> </a:t>
            </a:r>
            <a:r>
              <a:rPr lang="en-US" sz="1300" dirty="0" err="1">
                <a:latin typeface="MS Reference Sans Serif" pitchFamily="34" charset="0"/>
              </a:rPr>
              <a:t>segala</a:t>
            </a:r>
            <a:r>
              <a:rPr lang="en-US" sz="1300" dirty="0">
                <a:latin typeface="MS Reference Sans Serif" pitchFamily="34" charset="0"/>
              </a:rPr>
              <a:t> </a:t>
            </a:r>
            <a:r>
              <a:rPr lang="en-US" sz="1300" dirty="0" err="1">
                <a:latin typeface="MS Reference Sans Serif" pitchFamily="34" charset="0"/>
              </a:rPr>
              <a:t>upaya</a:t>
            </a:r>
            <a:r>
              <a:rPr lang="en-US" sz="1300" dirty="0">
                <a:latin typeface="MS Reference Sans Serif" pitchFamily="34" charset="0"/>
              </a:rPr>
              <a:t> </a:t>
            </a:r>
            <a:r>
              <a:rPr lang="en-US" sz="1300" dirty="0" err="1">
                <a:latin typeface="MS Reference Sans Serif" pitchFamily="34" charset="0"/>
              </a:rPr>
              <a:t>tersebut</a:t>
            </a:r>
            <a:r>
              <a:rPr lang="en-US" sz="1300" dirty="0">
                <a:latin typeface="MS Reference Sans Serif" pitchFamily="34" charset="0"/>
              </a:rPr>
              <a:t> </a:t>
            </a:r>
            <a:r>
              <a:rPr lang="en-US" sz="1300" dirty="0" err="1">
                <a:latin typeface="MS Reference Sans Serif" pitchFamily="34" charset="0"/>
              </a:rPr>
              <a:t>telah</a:t>
            </a:r>
            <a:r>
              <a:rPr lang="en-US" sz="1300" dirty="0">
                <a:latin typeface="MS Reference Sans Serif" pitchFamily="34" charset="0"/>
              </a:rPr>
              <a:t> </a:t>
            </a:r>
            <a:r>
              <a:rPr lang="en-US" sz="1300" dirty="0" err="1">
                <a:latin typeface="MS Reference Sans Serif" pitchFamily="34" charset="0"/>
              </a:rPr>
              <a:t>dilakukan</a:t>
            </a:r>
            <a:r>
              <a:rPr lang="en-US" sz="1300" dirty="0">
                <a:latin typeface="MS Reference Sans Serif" pitchFamily="34" charset="0"/>
              </a:rPr>
              <a:t>, </a:t>
            </a:r>
            <a:r>
              <a:rPr lang="en-US" sz="1300" dirty="0" err="1">
                <a:latin typeface="MS Reference Sans Serif" pitchFamily="34" charset="0"/>
              </a:rPr>
              <a:t>namun</a:t>
            </a:r>
            <a:r>
              <a:rPr lang="en-US" sz="1300" dirty="0">
                <a:latin typeface="MS Reference Sans Serif" pitchFamily="34" charset="0"/>
              </a:rPr>
              <a:t> </a:t>
            </a:r>
            <a:r>
              <a:rPr lang="en-US" sz="1300" dirty="0" err="1">
                <a:latin typeface="MS Reference Sans Serif" pitchFamily="34" charset="0"/>
              </a:rPr>
              <a:t>dalam</a:t>
            </a:r>
            <a:r>
              <a:rPr lang="en-US" sz="1300" dirty="0">
                <a:latin typeface="MS Reference Sans Serif" pitchFamily="34" charset="0"/>
              </a:rPr>
              <a:t> </a:t>
            </a:r>
            <a:r>
              <a:rPr lang="en-US" sz="1300" dirty="0" err="1">
                <a:latin typeface="MS Reference Sans Serif" pitchFamily="34" charset="0"/>
              </a:rPr>
              <a:t>praktiknya</a:t>
            </a:r>
            <a:r>
              <a:rPr lang="en-US" sz="1300" dirty="0">
                <a:latin typeface="MS Reference Sans Serif" pitchFamily="34" charset="0"/>
              </a:rPr>
              <a:t> </a:t>
            </a:r>
            <a:r>
              <a:rPr lang="en-US" sz="1300" dirty="0" err="1">
                <a:latin typeface="MS Reference Sans Serif" pitchFamily="34" charset="0"/>
              </a:rPr>
              <a:t>tidak</a:t>
            </a:r>
            <a:r>
              <a:rPr lang="en-US" sz="1300" dirty="0">
                <a:latin typeface="MS Reference Sans Serif" pitchFamily="34" charset="0"/>
              </a:rPr>
              <a:t> </a:t>
            </a:r>
            <a:r>
              <a:rPr lang="en-US" sz="1300" dirty="0" err="1">
                <a:latin typeface="MS Reference Sans Serif" pitchFamily="34" charset="0"/>
              </a:rPr>
              <a:t>ada</a:t>
            </a:r>
            <a:r>
              <a:rPr lang="en-US" sz="1300" dirty="0">
                <a:latin typeface="MS Reference Sans Serif" pitchFamily="34" charset="0"/>
              </a:rPr>
              <a:t> </a:t>
            </a:r>
            <a:r>
              <a:rPr lang="en-US" sz="1300" dirty="0" err="1">
                <a:latin typeface="MS Reference Sans Serif" pitchFamily="34" charset="0"/>
              </a:rPr>
              <a:t>penanaman</a:t>
            </a:r>
            <a:r>
              <a:rPr lang="en-US" sz="1300" dirty="0">
                <a:latin typeface="MS Reference Sans Serif" pitchFamily="34" charset="0"/>
              </a:rPr>
              <a:t> modal yang </a:t>
            </a:r>
            <a:r>
              <a:rPr lang="en-US" sz="1300" dirty="0" err="1">
                <a:latin typeface="MS Reference Sans Serif" pitchFamily="34" charset="0"/>
              </a:rPr>
              <a:t>masuk</a:t>
            </a:r>
            <a:r>
              <a:rPr lang="en-US" sz="1300" dirty="0">
                <a:latin typeface="MS Reference Sans Serif" pitchFamily="34" charset="0"/>
              </a:rPr>
              <a:t>. </a:t>
            </a:r>
            <a:r>
              <a:rPr lang="en-US" sz="1300" dirty="0" err="1">
                <a:latin typeface="MS Reference Sans Serif" pitchFamily="34" charset="0"/>
              </a:rPr>
              <a:t>Bahkan</a:t>
            </a:r>
            <a:r>
              <a:rPr lang="en-US" sz="1300" dirty="0">
                <a:latin typeface="MS Reference Sans Serif" pitchFamily="34" charset="0"/>
              </a:rPr>
              <a:t> </a:t>
            </a:r>
            <a:r>
              <a:rPr lang="en-US" sz="1300" dirty="0" err="1">
                <a:latin typeface="MS Reference Sans Serif" pitchFamily="34" charset="0"/>
              </a:rPr>
              <a:t>justru</a:t>
            </a:r>
            <a:r>
              <a:rPr lang="en-US" sz="1300" dirty="0">
                <a:latin typeface="MS Reference Sans Serif" pitchFamily="34" charset="0"/>
              </a:rPr>
              <a:t> </a:t>
            </a:r>
            <a:r>
              <a:rPr lang="en-US" sz="1300" dirty="0" err="1">
                <a:latin typeface="MS Reference Sans Serif" pitchFamily="34" charset="0"/>
              </a:rPr>
              <a:t>hanya</a:t>
            </a:r>
            <a:r>
              <a:rPr lang="en-US" sz="1300" dirty="0">
                <a:latin typeface="MS Reference Sans Serif" pitchFamily="34" charset="0"/>
              </a:rPr>
              <a:t> </a:t>
            </a:r>
            <a:r>
              <a:rPr lang="en-US" sz="1300" dirty="0" err="1">
                <a:latin typeface="MS Reference Sans Serif" pitchFamily="34" charset="0"/>
              </a:rPr>
              <a:t>menimbulkan</a:t>
            </a:r>
            <a:r>
              <a:rPr lang="en-US" sz="1300" dirty="0">
                <a:latin typeface="MS Reference Sans Serif" pitchFamily="34" charset="0"/>
              </a:rPr>
              <a:t> </a:t>
            </a:r>
            <a:r>
              <a:rPr lang="en-US" sz="1300" dirty="0" err="1">
                <a:latin typeface="MS Reference Sans Serif" pitchFamily="34" charset="0"/>
              </a:rPr>
              <a:t>tentangan</a:t>
            </a:r>
            <a:r>
              <a:rPr lang="en-US" sz="1300" dirty="0">
                <a:latin typeface="MS Reference Sans Serif" pitchFamily="34" charset="0"/>
              </a:rPr>
              <a:t> </a:t>
            </a:r>
            <a:r>
              <a:rPr lang="en-US" sz="1300" dirty="0" err="1">
                <a:latin typeface="MS Reference Sans Serif" pitchFamily="34" charset="0"/>
              </a:rPr>
              <a:t>antara</a:t>
            </a:r>
            <a:r>
              <a:rPr lang="en-US" sz="1300" dirty="0">
                <a:latin typeface="MS Reference Sans Serif" pitchFamily="34" charset="0"/>
              </a:rPr>
              <a:t> </a:t>
            </a:r>
            <a:r>
              <a:rPr lang="en-US" sz="1300" dirty="0" err="1">
                <a:latin typeface="MS Reference Sans Serif" pitchFamily="34" charset="0"/>
              </a:rPr>
              <a:t>kelompok</a:t>
            </a:r>
            <a:r>
              <a:rPr lang="en-US" sz="1300" dirty="0">
                <a:latin typeface="MS Reference Sans Serif" pitchFamily="34" charset="0"/>
              </a:rPr>
              <a:t> </a:t>
            </a:r>
            <a:r>
              <a:rPr lang="en-US" sz="1300" dirty="0" err="1">
                <a:latin typeface="MS Reference Sans Serif" pitchFamily="34" charset="0"/>
              </a:rPr>
              <a:t>moderat</a:t>
            </a:r>
            <a:r>
              <a:rPr lang="en-US" sz="1300" dirty="0">
                <a:latin typeface="MS Reference Sans Serif" pitchFamily="34" charset="0"/>
              </a:rPr>
              <a:t> </a:t>
            </a:r>
            <a:r>
              <a:rPr lang="en-US" sz="1300" dirty="0" err="1">
                <a:latin typeface="MS Reference Sans Serif" pitchFamily="34" charset="0"/>
              </a:rPr>
              <a:t>dan</a:t>
            </a:r>
            <a:r>
              <a:rPr lang="en-US" sz="1300" dirty="0">
                <a:latin typeface="MS Reference Sans Serif" pitchFamily="34" charset="0"/>
              </a:rPr>
              <a:t> </a:t>
            </a:r>
            <a:r>
              <a:rPr lang="en-US" sz="1300" dirty="0" err="1">
                <a:latin typeface="MS Reference Sans Serif" pitchFamily="34" charset="0"/>
              </a:rPr>
              <a:t>kelompok</a:t>
            </a:r>
            <a:r>
              <a:rPr lang="en-US" sz="1300" dirty="0">
                <a:latin typeface="MS Reference Sans Serif" pitchFamily="34" charset="0"/>
              </a:rPr>
              <a:t> </a:t>
            </a:r>
            <a:r>
              <a:rPr lang="en-US" sz="1300" dirty="0" err="1">
                <a:latin typeface="MS Reference Sans Serif" pitchFamily="34" charset="0"/>
              </a:rPr>
              <a:t>radikal</a:t>
            </a:r>
            <a:r>
              <a:rPr lang="en-US" sz="1300" dirty="0">
                <a:latin typeface="MS Reference Sans Serif" pitchFamily="34" charset="0"/>
              </a:rPr>
              <a:t> yang </a:t>
            </a:r>
            <a:r>
              <a:rPr lang="en-US" sz="1300" dirty="0" err="1">
                <a:latin typeface="MS Reference Sans Serif" pitchFamily="34" charset="0"/>
              </a:rPr>
              <a:t>ada</a:t>
            </a:r>
            <a:r>
              <a:rPr lang="en-US" sz="1300" dirty="0">
                <a:latin typeface="MS Reference Sans Serif" pitchFamily="34" charset="0"/>
              </a:rPr>
              <a:t> </a:t>
            </a:r>
            <a:r>
              <a:rPr lang="en-US" sz="1300" dirty="0" err="1">
                <a:latin typeface="MS Reference Sans Serif" pitchFamily="34" charset="0"/>
              </a:rPr>
              <a:t>dalam</a:t>
            </a:r>
            <a:r>
              <a:rPr lang="en-US" sz="1300" dirty="0">
                <a:latin typeface="MS Reference Sans Serif" pitchFamily="34" charset="0"/>
              </a:rPr>
              <a:t> </a:t>
            </a:r>
            <a:r>
              <a:rPr lang="en-US" sz="1300" dirty="0" err="1">
                <a:latin typeface="MS Reference Sans Serif" pitchFamily="34" charset="0"/>
              </a:rPr>
              <a:t>kabinet</a:t>
            </a:r>
            <a:r>
              <a:rPr lang="en-US" sz="1300" dirty="0">
                <a:latin typeface="MS Reference Sans Serif" pitchFamily="34" charset="0"/>
              </a:rPr>
              <a:t>, </a:t>
            </a:r>
            <a:r>
              <a:rPr lang="en-US" sz="1300" dirty="0" err="1">
                <a:latin typeface="MS Reference Sans Serif" pitchFamily="34" charset="0"/>
              </a:rPr>
              <a:t>dimana</a:t>
            </a:r>
            <a:r>
              <a:rPr lang="en-US" sz="1300" dirty="0">
                <a:latin typeface="MS Reference Sans Serif" pitchFamily="34" charset="0"/>
              </a:rPr>
              <a:t> </a:t>
            </a:r>
            <a:r>
              <a:rPr lang="en-US" sz="1300" dirty="0" err="1">
                <a:latin typeface="MS Reference Sans Serif" pitchFamily="34" charset="0"/>
              </a:rPr>
              <a:t>kelomompok</a:t>
            </a:r>
            <a:r>
              <a:rPr lang="en-US" sz="1300" dirty="0">
                <a:latin typeface="MS Reference Sans Serif" pitchFamily="34" charset="0"/>
              </a:rPr>
              <a:t> </a:t>
            </a:r>
            <a:r>
              <a:rPr lang="en-US" sz="1300" dirty="0" err="1">
                <a:latin typeface="MS Reference Sans Serif" pitchFamily="34" charset="0"/>
              </a:rPr>
              <a:t>moderat</a:t>
            </a:r>
            <a:r>
              <a:rPr lang="en-US" sz="1300" dirty="0">
                <a:latin typeface="MS Reference Sans Serif" pitchFamily="34" charset="0"/>
              </a:rPr>
              <a:t> </a:t>
            </a:r>
            <a:r>
              <a:rPr lang="en-US" sz="1300" dirty="0" err="1">
                <a:latin typeface="MS Reference Sans Serif" pitchFamily="34" charset="0"/>
              </a:rPr>
              <a:t>dapat</a:t>
            </a:r>
            <a:r>
              <a:rPr lang="en-US" sz="1300" dirty="0">
                <a:latin typeface="MS Reference Sans Serif" pitchFamily="34" charset="0"/>
              </a:rPr>
              <a:t> </a:t>
            </a:r>
            <a:r>
              <a:rPr lang="en-US" sz="1300" dirty="0" err="1">
                <a:latin typeface="MS Reference Sans Serif" pitchFamily="34" charset="0"/>
              </a:rPr>
              <a:t>menyetujui</a:t>
            </a:r>
            <a:r>
              <a:rPr lang="en-US" sz="1300" dirty="0">
                <a:latin typeface="MS Reference Sans Serif" pitchFamily="34" charset="0"/>
              </a:rPr>
              <a:t> </a:t>
            </a:r>
            <a:r>
              <a:rPr lang="en-US" sz="1300" dirty="0" err="1">
                <a:latin typeface="MS Reference Sans Serif" pitchFamily="34" charset="0"/>
              </a:rPr>
              <a:t>kegiatan</a:t>
            </a:r>
            <a:r>
              <a:rPr lang="en-US" sz="1300" dirty="0">
                <a:latin typeface="MS Reference Sans Serif" pitchFamily="34" charset="0"/>
              </a:rPr>
              <a:t> </a:t>
            </a:r>
            <a:r>
              <a:rPr lang="en-US" sz="1300" dirty="0" err="1">
                <a:latin typeface="MS Reference Sans Serif" pitchFamily="34" charset="0"/>
              </a:rPr>
              <a:t>perusahaan</a:t>
            </a:r>
            <a:r>
              <a:rPr lang="en-US" sz="1300" dirty="0">
                <a:latin typeface="MS Reference Sans Serif" pitchFamily="34" charset="0"/>
              </a:rPr>
              <a:t> </a:t>
            </a:r>
            <a:r>
              <a:rPr lang="en-US" sz="1300" dirty="0" err="1">
                <a:latin typeface="MS Reference Sans Serif" pitchFamily="34" charset="0"/>
              </a:rPr>
              <a:t>asing</a:t>
            </a:r>
            <a:r>
              <a:rPr lang="en-US" sz="1300" dirty="0">
                <a:latin typeface="MS Reference Sans Serif" pitchFamily="34" charset="0"/>
              </a:rPr>
              <a:t> </a:t>
            </a:r>
            <a:r>
              <a:rPr lang="en-US" sz="1300" dirty="0" err="1">
                <a:latin typeface="MS Reference Sans Serif" pitchFamily="34" charset="0"/>
              </a:rPr>
              <a:t>dengan</a:t>
            </a:r>
            <a:r>
              <a:rPr lang="en-US" sz="1300" dirty="0">
                <a:latin typeface="MS Reference Sans Serif" pitchFamily="34" charset="0"/>
              </a:rPr>
              <a:t> </a:t>
            </a:r>
            <a:r>
              <a:rPr lang="en-US" sz="1300" dirty="0" err="1">
                <a:latin typeface="MS Reference Sans Serif" pitchFamily="34" charset="0"/>
              </a:rPr>
              <a:t>pertimbangan</a:t>
            </a:r>
            <a:r>
              <a:rPr lang="en-US" sz="1300" dirty="0">
                <a:latin typeface="MS Reference Sans Serif" pitchFamily="34" charset="0"/>
              </a:rPr>
              <a:t> </a:t>
            </a:r>
            <a:r>
              <a:rPr lang="en-US" sz="1300" dirty="0" err="1">
                <a:latin typeface="MS Reference Sans Serif" pitchFamily="34" charset="0"/>
              </a:rPr>
              <a:t>pragmatis</a:t>
            </a:r>
            <a:r>
              <a:rPr lang="en-US" sz="1300" dirty="0">
                <a:latin typeface="MS Reference Sans Serif" pitchFamily="34" charset="0"/>
              </a:rPr>
              <a:t> </a:t>
            </a:r>
            <a:r>
              <a:rPr lang="en-US" sz="1300" dirty="0" err="1">
                <a:latin typeface="MS Reference Sans Serif" pitchFamily="34" charset="0"/>
              </a:rPr>
              <a:t>dan</a:t>
            </a:r>
            <a:r>
              <a:rPr lang="en-US" sz="1300" dirty="0">
                <a:latin typeface="MS Reference Sans Serif" pitchFamily="34" charset="0"/>
              </a:rPr>
              <a:t> </a:t>
            </a:r>
            <a:r>
              <a:rPr lang="en-US" sz="1300" dirty="0" err="1">
                <a:latin typeface="MS Reference Sans Serif" pitchFamily="34" charset="0"/>
              </a:rPr>
              <a:t>ideologis</a:t>
            </a:r>
            <a:r>
              <a:rPr lang="en-US" sz="1300" dirty="0">
                <a:latin typeface="MS Reference Sans Serif" pitchFamily="34" charset="0"/>
              </a:rPr>
              <a: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3" name="Google Shape;1407;p49"/>
          <p:cNvSpPr/>
          <p:nvPr/>
        </p:nvSpPr>
        <p:spPr>
          <a:xfrm rot="5400000" flipH="1">
            <a:off x="1371600" y="1504950"/>
            <a:ext cx="228600" cy="1600200"/>
          </a:xfrm>
          <a:prstGeom prst="round2SameRect">
            <a:avLst>
              <a:gd name="adj1" fmla="val 38313"/>
              <a:gd name="adj2"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1"/>
          <p:cNvSpPr txBox="1">
            <a:spLocks noGrp="1"/>
          </p:cNvSpPr>
          <p:nvPr>
            <p:ph type="subTitle" idx="1"/>
          </p:nvPr>
        </p:nvSpPr>
        <p:spPr>
          <a:xfrm>
            <a:off x="228600" y="361950"/>
            <a:ext cx="8559000" cy="3660900"/>
          </a:xfrm>
          <a:prstGeom prst="rect">
            <a:avLst/>
          </a:prstGeom>
        </p:spPr>
        <p:txBody>
          <a:bodyPr spcFirstLastPara="1" wrap="square" lIns="91425" tIns="91425" rIns="91425" bIns="91425" anchor="t" anchorCtr="0">
            <a:noAutofit/>
          </a:bodyPr>
          <a:lstStyle/>
          <a:p>
            <a:pPr marL="495300" lvl="0" algn="l">
              <a:lnSpc>
                <a:spcPct val="100000"/>
              </a:lnSpc>
              <a:buClr>
                <a:schemeClr val="accent1"/>
              </a:buClr>
              <a:buSzPts val="1200"/>
            </a:pPr>
            <a:r>
              <a:rPr lang="en-US" sz="1600" dirty="0">
                <a:solidFill>
                  <a:schemeClr val="accent1"/>
                </a:solidFill>
              </a:rPr>
              <a:t>	</a:t>
            </a:r>
            <a:r>
              <a:rPr lang="en-US" sz="1600" dirty="0" err="1">
                <a:solidFill>
                  <a:schemeClr val="accent1"/>
                </a:solidFill>
                <a:latin typeface="MS Reference Sans Serif" pitchFamily="34" charset="0"/>
              </a:rPr>
              <a:t>Akan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muncul</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pembangunan</a:t>
            </a:r>
            <a:r>
              <a:rPr lang="en-US" sz="1600" dirty="0">
                <a:solidFill>
                  <a:schemeClr val="accent1"/>
                </a:solidFill>
                <a:latin typeface="MS Reference Sans Serif" pitchFamily="34" charset="0"/>
              </a:rPr>
              <a:t> yang </a:t>
            </a:r>
            <a:r>
              <a:rPr lang="en-US" sz="1600" dirty="0" err="1">
                <a:solidFill>
                  <a:schemeClr val="accent1"/>
                </a:solidFill>
                <a:latin typeface="MS Reference Sans Serif" pitchFamily="34" charset="0"/>
              </a:rPr>
              <a:t>tidak</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seimbang</a:t>
            </a:r>
            <a:r>
              <a:rPr lang="en-US" sz="1600" dirty="0">
                <a:solidFill>
                  <a:schemeClr val="accent1"/>
                </a:solidFill>
                <a:latin typeface="MS Reference Sans Serif" pitchFamily="34" charset="0"/>
              </a:rPr>
              <a:t> (</a:t>
            </a:r>
            <a:r>
              <a:rPr lang="en-US" sz="1600" i="1" dirty="0">
                <a:solidFill>
                  <a:schemeClr val="accent1"/>
                </a:solidFill>
                <a:latin typeface="MS Reference Sans Serif" pitchFamily="34" charset="0"/>
              </a:rPr>
              <a:t>Law of uneven development</a:t>
            </a:r>
            <a:r>
              <a:rPr lang="en-US" sz="1600" dirty="0">
                <a:solidFill>
                  <a:schemeClr val="accent1"/>
                </a:solidFill>
                <a:latin typeface="MS Reference Sans Serif" pitchFamily="34" charset="0"/>
              </a:rPr>
              <a:t>) yang </a:t>
            </a:r>
            <a:r>
              <a:rPr lang="en-US" sz="1600" dirty="0" err="1">
                <a:solidFill>
                  <a:schemeClr val="accent1"/>
                </a:solidFill>
                <a:latin typeface="MS Reference Sans Serif" pitchFamily="34" charset="0"/>
              </a:rPr>
              <a:t>akhirnya</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memberi</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kemakmuran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pada</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segelintir</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orang</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dan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kemelaratan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pada</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sebagian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lainnya</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Oleh</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karena</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itu</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harus</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dilakukan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pembatasan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ruang</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gerak</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sedemikian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rupa</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sehingga</a:t>
            </a:r>
            <a:r>
              <a:rPr lang="en-US" sz="1600" dirty="0">
                <a:solidFill>
                  <a:schemeClr val="accent1"/>
                </a:solidFill>
                <a:latin typeface="MS Reference Sans Serif" pitchFamily="34" charset="0"/>
              </a:rPr>
              <a:t> modal </a:t>
            </a:r>
            <a:r>
              <a:rPr lang="en-US" sz="1600" dirty="0" err="1">
                <a:solidFill>
                  <a:schemeClr val="accent1"/>
                </a:solidFill>
                <a:latin typeface="MS Reference Sans Serif" pitchFamily="34" charset="0"/>
              </a:rPr>
              <a:t>asing</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tidak</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mempunya</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posisi</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dominan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Pelopornya</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antara</a:t>
            </a:r>
            <a:r>
              <a:rPr lang="en-US" sz="1600" dirty="0">
                <a:solidFill>
                  <a:schemeClr val="accent1"/>
                </a:solidFill>
                <a:latin typeface="MS Reference Sans Serif" pitchFamily="34" charset="0"/>
              </a:rPr>
              <a:t> lain </a:t>
            </a:r>
            <a:r>
              <a:rPr lang="en-US" sz="1600" dirty="0" err="1">
                <a:solidFill>
                  <a:schemeClr val="accent1"/>
                </a:solidFill>
                <a:latin typeface="MS Reference Sans Serif" pitchFamily="34" charset="0"/>
              </a:rPr>
              <a:t>Streeten</a:t>
            </a:r>
            <a:r>
              <a:rPr lang="en-US" sz="1600" dirty="0">
                <a:solidFill>
                  <a:schemeClr val="accent1"/>
                </a:solidFill>
                <a:latin typeface="MS Reference Sans Serif" pitchFamily="34" charset="0"/>
              </a:rPr>
              <a:t> </a:t>
            </a:r>
            <a:r>
              <a:rPr lang="en-US" sz="1600" dirty="0" err="1">
                <a:solidFill>
                  <a:schemeClr val="accent1"/>
                </a:solidFill>
                <a:latin typeface="MS Reference Sans Serif" pitchFamily="34" charset="0"/>
              </a:rPr>
              <a:t>dan</a:t>
            </a:r>
            <a:r>
              <a:rPr lang="en-US" sz="1600" dirty="0">
                <a:solidFill>
                  <a:schemeClr val="accent1"/>
                </a:solidFill>
                <a:latin typeface="MS Reference Sans Serif" pitchFamily="34" charset="0"/>
              </a:rPr>
              <a:t> Stephen </a:t>
            </a:r>
            <a:r>
              <a:rPr lang="en-US" sz="1600" dirty="0" err="1">
                <a:solidFill>
                  <a:schemeClr val="accent1"/>
                </a:solidFill>
                <a:latin typeface="MS Reference Sans Serif" pitchFamily="34" charset="0"/>
              </a:rPr>
              <a:t>Hymer</a:t>
            </a:r>
            <a:r>
              <a:rPr lang="en-US" sz="1600" dirty="0">
                <a:solidFill>
                  <a:schemeClr val="accent1"/>
                </a:solidFill>
                <a:latin typeface="MS Reference Sans Serif" pitchFamily="34" charset="0"/>
              </a:rPr>
              <a:t>.</a:t>
            </a:r>
          </a:p>
          <a:p>
            <a:pPr marL="495300" lvl="0" algn="l">
              <a:lnSpc>
                <a:spcPct val="100000"/>
              </a:lnSpc>
              <a:buClr>
                <a:schemeClr val="accent1"/>
              </a:buClr>
              <a:buSzPts val="1200"/>
              <a:buFont typeface="+mj-lt"/>
              <a:buAutoNum type="arabicPeriod"/>
            </a:pPr>
            <a:endParaRPr lang="en-US" sz="1600" dirty="0">
              <a:solidFill>
                <a:schemeClr val="accent1"/>
              </a:solidFill>
              <a:latin typeface="MS Reference Sans Serif" pitchFamily="34" charset="0"/>
            </a:endParaRPr>
          </a:p>
          <a:p>
            <a:pPr algn="l"/>
            <a:r>
              <a:rPr lang="en-US" sz="1600" dirty="0">
                <a:solidFill>
                  <a:schemeClr val="accent1"/>
                </a:solidFill>
                <a:latin typeface="MS Reference Sans Serif" pitchFamily="34" charset="0"/>
              </a:rPr>
              <a:t>3.	</a:t>
            </a:r>
            <a:r>
              <a:rPr lang="en-US" sz="1600" b="1" dirty="0" err="1">
                <a:latin typeface="MS Reference Sans Serif" pitchFamily="34" charset="0"/>
              </a:rPr>
              <a:t>Teori</a:t>
            </a:r>
            <a:r>
              <a:rPr lang="en-US" sz="1600" b="1" dirty="0">
                <a:latin typeface="MS Reference Sans Serif" pitchFamily="34" charset="0"/>
              </a:rPr>
              <a:t> </a:t>
            </a:r>
            <a:r>
              <a:rPr lang="en-US" sz="1600" b="1" dirty="0" err="1">
                <a:latin typeface="MS Reference Sans Serif" pitchFamily="34" charset="0"/>
              </a:rPr>
              <a:t>Realistis</a:t>
            </a:r>
            <a:endParaRPr lang="en-US" sz="1600" b="1" dirty="0">
              <a:latin typeface="MS Reference Sans Serif" pitchFamily="34" charset="0"/>
            </a:endParaRPr>
          </a:p>
          <a:p>
            <a:pPr algn="l"/>
            <a:r>
              <a:rPr lang="en-US" sz="1600" dirty="0">
                <a:latin typeface="MS Reference Sans Serif" pitchFamily="34" charset="0"/>
              </a:rPr>
              <a:t>	</a:t>
            </a:r>
            <a:r>
              <a:rPr lang="en-US" sz="1600" dirty="0" err="1">
                <a:latin typeface="MS Reference Sans Serif" pitchFamily="34" charset="0"/>
              </a:rPr>
              <a:t>Teori</a:t>
            </a:r>
            <a:r>
              <a:rPr lang="en-US" sz="1600" dirty="0">
                <a:latin typeface="MS Reference Sans Serif" pitchFamily="34" charset="0"/>
              </a:rPr>
              <a:t> </a:t>
            </a:r>
            <a:r>
              <a:rPr lang="en-US" sz="1600" dirty="0" err="1">
                <a:latin typeface="MS Reference Sans Serif" pitchFamily="34" charset="0"/>
              </a:rPr>
              <a:t>ini</a:t>
            </a:r>
            <a:r>
              <a:rPr lang="en-US" sz="1600" dirty="0">
                <a:latin typeface="MS Reference Sans Serif" pitchFamily="34" charset="0"/>
              </a:rPr>
              <a:t> </a:t>
            </a:r>
            <a:r>
              <a:rPr lang="en-US" sz="1600" dirty="0" err="1">
                <a:latin typeface="MS Reference Sans Serif" pitchFamily="34" charset="0"/>
              </a:rPr>
              <a:t>melihat</a:t>
            </a:r>
            <a:r>
              <a:rPr lang="en-US" sz="1600" dirty="0">
                <a:latin typeface="MS Reference Sans Serif" pitchFamily="34" charset="0"/>
              </a:rPr>
              <a:t> </a:t>
            </a:r>
            <a:r>
              <a:rPr lang="en-US" sz="1600" dirty="0" err="1">
                <a:latin typeface="MS Reference Sans Serif" pitchFamily="34" charset="0"/>
              </a:rPr>
              <a:t>peranan</a:t>
            </a:r>
            <a:r>
              <a:rPr lang="en-US" sz="1600" dirty="0">
                <a:latin typeface="MS Reference Sans Serif" pitchFamily="34" charset="0"/>
              </a:rPr>
              <a:t> </a:t>
            </a:r>
            <a:r>
              <a:rPr lang="en-US" sz="1600" dirty="0" err="1">
                <a:latin typeface="MS Reference Sans Serif" pitchFamily="34" charset="0"/>
              </a:rPr>
              <a:t>penanaman</a:t>
            </a:r>
            <a:r>
              <a:rPr lang="en-US" sz="1600" dirty="0">
                <a:latin typeface="MS Reference Sans Serif" pitchFamily="34" charset="0"/>
              </a:rPr>
              <a:t> modal </a:t>
            </a:r>
            <a:r>
              <a:rPr lang="en-US" sz="1600" dirty="0" err="1">
                <a:latin typeface="MS Reference Sans Serif" pitchFamily="34" charset="0"/>
              </a:rPr>
              <a:t>asing</a:t>
            </a:r>
            <a:r>
              <a:rPr lang="en-US" sz="1600" dirty="0">
                <a:latin typeface="MS Reference Sans Serif" pitchFamily="34" charset="0"/>
              </a:rPr>
              <a:t> </a:t>
            </a:r>
            <a:r>
              <a:rPr lang="en-US" sz="1600" dirty="0" err="1">
                <a:latin typeface="MS Reference Sans Serif" pitchFamily="34" charset="0"/>
              </a:rPr>
              <a:t>secara</a:t>
            </a:r>
            <a:r>
              <a:rPr lang="en-US" sz="1600" dirty="0">
                <a:latin typeface="MS Reference Sans Serif" pitchFamily="34" charset="0"/>
              </a:rPr>
              <a:t> </a:t>
            </a:r>
            <a:r>
              <a:rPr lang="en-US" sz="1600" dirty="0" err="1">
                <a:latin typeface="MS Reference Sans Serif" pitchFamily="34" charset="0"/>
              </a:rPr>
              <a:t>ekonomi</a:t>
            </a:r>
            <a:r>
              <a:rPr lang="en-US" sz="1600" dirty="0">
                <a:latin typeface="MS Reference Sans Serif" pitchFamily="34" charset="0"/>
              </a:rPr>
              <a:t> </a:t>
            </a:r>
            <a:r>
              <a:rPr lang="en-US" sz="1600" dirty="0" err="1">
                <a:latin typeface="MS Reference Sans Serif" pitchFamily="34" charset="0"/>
              </a:rPr>
              <a:t>tradisional</a:t>
            </a:r>
            <a:r>
              <a:rPr lang="en-US" sz="1600" dirty="0">
                <a:latin typeface="MS Reference Sans Serif" pitchFamily="34" charset="0"/>
              </a:rPr>
              <a:t> </a:t>
            </a:r>
            <a:r>
              <a:rPr lang="en-US" sz="1600" dirty="0" err="1">
                <a:latin typeface="MS Reference Sans Serif" pitchFamily="34" charset="0"/>
              </a:rPr>
              <a:t>dan</a:t>
            </a:r>
            <a:r>
              <a:rPr lang="en-US" sz="1600" dirty="0">
                <a:latin typeface="MS Reference Sans Serif" pitchFamily="34" charset="0"/>
              </a:rPr>
              <a:t> </a:t>
            </a:r>
            <a:r>
              <a:rPr lang="en-US" sz="1600" dirty="0" err="1">
                <a:latin typeface="MS Reference Sans Serif" pitchFamily="34" charset="0"/>
              </a:rPr>
              <a:t>implikasi</a:t>
            </a:r>
            <a:r>
              <a:rPr lang="en-US" sz="1600" dirty="0">
                <a:latin typeface="MS Reference Sans Serif" pitchFamily="34" charset="0"/>
              </a:rPr>
              <a:t> </a:t>
            </a:r>
            <a:r>
              <a:rPr lang="en-US" sz="1600" dirty="0" err="1">
                <a:latin typeface="MS Reference Sans Serif" pitchFamily="34" charset="0"/>
              </a:rPr>
              <a:t>senyatanya</a:t>
            </a:r>
            <a:r>
              <a:rPr lang="en-US" sz="1600" dirty="0">
                <a:latin typeface="MS Reference Sans Serif" pitchFamily="34" charset="0"/>
              </a:rPr>
              <a:t>, </a:t>
            </a:r>
            <a:r>
              <a:rPr lang="en-US" sz="1600" dirty="0" err="1">
                <a:latin typeface="MS Reference Sans Serif" pitchFamily="34" charset="0"/>
              </a:rPr>
              <a:t>dengan</a:t>
            </a:r>
            <a:r>
              <a:rPr lang="en-US" sz="1600" dirty="0">
                <a:latin typeface="MS Reference Sans Serif" pitchFamily="34" charset="0"/>
              </a:rPr>
              <a:t> </a:t>
            </a:r>
            <a:r>
              <a:rPr lang="en-US" sz="1600" dirty="0" err="1">
                <a:latin typeface="MS Reference Sans Serif" pitchFamily="34" charset="0"/>
              </a:rPr>
              <a:t>menyandarkan</a:t>
            </a:r>
            <a:r>
              <a:rPr lang="en-US" sz="1600" dirty="0">
                <a:latin typeface="MS Reference Sans Serif" pitchFamily="34" charset="0"/>
              </a:rPr>
              <a:t> </a:t>
            </a:r>
            <a:r>
              <a:rPr lang="en-US" sz="1600" dirty="0" err="1">
                <a:latin typeface="MS Reference Sans Serif" pitchFamily="34" charset="0"/>
              </a:rPr>
              <a:t>analisisnya</a:t>
            </a:r>
            <a:r>
              <a:rPr lang="en-US" sz="1600" dirty="0">
                <a:latin typeface="MS Reference Sans Serif" pitchFamily="34" charset="0"/>
              </a:rPr>
              <a:t> </a:t>
            </a:r>
            <a:r>
              <a:rPr lang="en-US" sz="1600" dirty="0" err="1">
                <a:latin typeface="MS Reference Sans Serif" pitchFamily="34" charset="0"/>
              </a:rPr>
              <a:t>pada</a:t>
            </a:r>
            <a:r>
              <a:rPr lang="en-US" sz="1600" dirty="0">
                <a:latin typeface="MS Reference Sans Serif" pitchFamily="34" charset="0"/>
              </a:rPr>
              <a:t> </a:t>
            </a:r>
            <a:r>
              <a:rPr lang="en-US" sz="1600" dirty="0" err="1">
                <a:latin typeface="MS Reference Sans Serif" pitchFamily="34" charset="0"/>
              </a:rPr>
              <a:t>kondisi</a:t>
            </a:r>
            <a:r>
              <a:rPr lang="en-US" sz="1600" dirty="0">
                <a:latin typeface="MS Reference Sans Serif" pitchFamily="34" charset="0"/>
              </a:rPr>
              <a:t> </a:t>
            </a:r>
            <a:r>
              <a:rPr lang="en-US" sz="1600" dirty="0" err="1">
                <a:latin typeface="MS Reference Sans Serif" pitchFamily="34" charset="0"/>
              </a:rPr>
              <a:t>riil</a:t>
            </a:r>
            <a:r>
              <a:rPr lang="en-US" sz="1600" dirty="0">
                <a:latin typeface="MS Reference Sans Serif" pitchFamily="34" charset="0"/>
              </a:rPr>
              <a:t>, </a:t>
            </a:r>
            <a:r>
              <a:rPr lang="en-US" sz="1600" dirty="0" err="1">
                <a:latin typeface="MS Reference Sans Serif" pitchFamily="34" charset="0"/>
              </a:rPr>
              <a:t>di</a:t>
            </a:r>
            <a:r>
              <a:rPr lang="en-US" sz="1600" dirty="0">
                <a:latin typeface="MS Reference Sans Serif" pitchFamily="34" charset="0"/>
              </a:rPr>
              <a:t> </a:t>
            </a:r>
            <a:r>
              <a:rPr lang="en-US" sz="1600" dirty="0" err="1">
                <a:latin typeface="MS Reference Sans Serif" pitchFamily="34" charset="0"/>
              </a:rPr>
              <a:t>mana</a:t>
            </a:r>
            <a:r>
              <a:rPr lang="en-US" sz="1600" dirty="0">
                <a:latin typeface="MS Reference Sans Serif" pitchFamily="34" charset="0"/>
              </a:rPr>
              <a:t> </a:t>
            </a:r>
            <a:r>
              <a:rPr lang="en-US" sz="1600" dirty="0" err="1">
                <a:latin typeface="MS Reference Sans Serif" pitchFamily="34" charset="0"/>
              </a:rPr>
              <a:t>penanaman</a:t>
            </a:r>
            <a:r>
              <a:rPr lang="en-US" sz="1600" dirty="0">
                <a:latin typeface="MS Reference Sans Serif" pitchFamily="34" charset="0"/>
              </a:rPr>
              <a:t> modal </a:t>
            </a:r>
            <a:r>
              <a:rPr lang="en-US" sz="1600" dirty="0" err="1">
                <a:latin typeface="MS Reference Sans Serif" pitchFamily="34" charset="0"/>
              </a:rPr>
              <a:t>asing</a:t>
            </a:r>
            <a:r>
              <a:rPr lang="en-US" sz="1600" dirty="0">
                <a:latin typeface="MS Reference Sans Serif" pitchFamily="34" charset="0"/>
              </a:rPr>
              <a:t> </a:t>
            </a:r>
            <a:r>
              <a:rPr lang="en-US" sz="1600" dirty="0" err="1">
                <a:latin typeface="MS Reference Sans Serif" pitchFamily="34" charset="0"/>
              </a:rPr>
              <a:t>dapat</a:t>
            </a:r>
            <a:r>
              <a:rPr lang="en-US" sz="1600" dirty="0">
                <a:latin typeface="MS Reference Sans Serif" pitchFamily="34" charset="0"/>
              </a:rPr>
              <a:t> </a:t>
            </a:r>
            <a:r>
              <a:rPr lang="en-US" sz="1600" dirty="0" err="1">
                <a:latin typeface="MS Reference Sans Serif" pitchFamily="34" charset="0"/>
              </a:rPr>
              <a:t>membawa</a:t>
            </a:r>
            <a:r>
              <a:rPr lang="en-US" sz="1600" dirty="0">
                <a:latin typeface="MS Reference Sans Serif" pitchFamily="34" charset="0"/>
              </a:rPr>
              <a:t> </a:t>
            </a:r>
            <a:r>
              <a:rPr lang="en-US" sz="1600" dirty="0" err="1">
                <a:latin typeface="MS Reference Sans Serif" pitchFamily="34" charset="0"/>
              </a:rPr>
              <a:t>pengaruh</a:t>
            </a:r>
            <a:r>
              <a:rPr lang="en-US" sz="1600" dirty="0">
                <a:latin typeface="MS Reference Sans Serif" pitchFamily="34" charset="0"/>
              </a:rPr>
              <a:t> </a:t>
            </a:r>
            <a:r>
              <a:rPr lang="en-US" sz="1600" dirty="0" err="1">
                <a:latin typeface="MS Reference Sans Serif" pitchFamily="34" charset="0"/>
              </a:rPr>
              <a:t>pada</a:t>
            </a:r>
            <a:r>
              <a:rPr lang="en-US" sz="1600" dirty="0">
                <a:latin typeface="MS Reference Sans Serif" pitchFamily="34" charset="0"/>
              </a:rPr>
              <a:t> </a:t>
            </a:r>
            <a:r>
              <a:rPr lang="en-US" sz="1600" dirty="0" err="1">
                <a:latin typeface="MS Reference Sans Serif" pitchFamily="34" charset="0"/>
              </a:rPr>
              <a:t>perkembangan</a:t>
            </a:r>
            <a:r>
              <a:rPr lang="en-US" sz="1600" dirty="0">
                <a:latin typeface="MS Reference Sans Serif" pitchFamily="34" charset="0"/>
              </a:rPr>
              <a:t> </a:t>
            </a:r>
            <a:r>
              <a:rPr lang="en-US" sz="1600" dirty="0" err="1">
                <a:latin typeface="MS Reference Sans Serif" pitchFamily="34" charset="0"/>
              </a:rPr>
              <a:t>dan</a:t>
            </a:r>
            <a:r>
              <a:rPr lang="en-US" sz="1600" dirty="0">
                <a:latin typeface="MS Reference Sans Serif" pitchFamily="34" charset="0"/>
              </a:rPr>
              <a:t> </a:t>
            </a:r>
            <a:r>
              <a:rPr lang="en-US" sz="1600" dirty="0" err="1">
                <a:latin typeface="MS Reference Sans Serif" pitchFamily="34" charset="0"/>
              </a:rPr>
              <a:t>modernisasi</a:t>
            </a:r>
            <a:r>
              <a:rPr lang="en-US" sz="1600" dirty="0">
                <a:latin typeface="MS Reference Sans Serif" pitchFamily="34" charset="0"/>
              </a:rPr>
              <a:t> </a:t>
            </a:r>
            <a:r>
              <a:rPr lang="en-US" sz="1600" dirty="0" err="1">
                <a:latin typeface="MS Reference Sans Serif" pitchFamily="34" charset="0"/>
              </a:rPr>
              <a:t>ekonomi</a:t>
            </a:r>
            <a:r>
              <a:rPr lang="en-US" sz="1600" dirty="0">
                <a:latin typeface="MS Reference Sans Serif" pitchFamily="34" charset="0"/>
              </a:rPr>
              <a:t> </a:t>
            </a:r>
            <a:r>
              <a:rPr lang="en-US" sz="1600" dirty="0" err="1">
                <a:latin typeface="MS Reference Sans Serif" pitchFamily="34" charset="0"/>
              </a:rPr>
              <a:t>terhadap</a:t>
            </a:r>
            <a:r>
              <a:rPr lang="en-US" sz="1600" dirty="0">
                <a:latin typeface="MS Reference Sans Serif" pitchFamily="34" charset="0"/>
              </a:rPr>
              <a:t> </a:t>
            </a:r>
            <a:r>
              <a:rPr lang="en-US" sz="1600" dirty="0" err="1">
                <a:latin typeface="MS Reference Sans Serif" pitchFamily="34" charset="0"/>
              </a:rPr>
              <a:t>negara</a:t>
            </a:r>
            <a:r>
              <a:rPr lang="en-US" sz="1600" dirty="0">
                <a:latin typeface="MS Reference Sans Serif" pitchFamily="34" charset="0"/>
              </a:rPr>
              <a:t> </a:t>
            </a:r>
            <a:r>
              <a:rPr lang="en-US" sz="1600" dirty="0" err="1">
                <a:latin typeface="MS Reference Sans Serif" pitchFamily="34" charset="0"/>
              </a:rPr>
              <a:t>penerima</a:t>
            </a:r>
            <a:r>
              <a:rPr lang="en-US" sz="1600" dirty="0">
                <a:latin typeface="MS Reference Sans Serif" pitchFamily="34" charset="0"/>
              </a:rPr>
              <a:t> modal </a:t>
            </a:r>
            <a:r>
              <a:rPr lang="en-US" sz="1600" dirty="0" err="1">
                <a:latin typeface="MS Reference Sans Serif" pitchFamily="34" charset="0"/>
              </a:rPr>
              <a:t>asing</a:t>
            </a:r>
            <a:r>
              <a:rPr lang="en-US" sz="1600" dirty="0">
                <a:latin typeface="MS Reference Sans Serif" pitchFamily="34" charset="0"/>
              </a:rPr>
              <a:t>. </a:t>
            </a:r>
            <a:r>
              <a:rPr lang="en-US" sz="1600" dirty="0" err="1">
                <a:latin typeface="MS Reference Sans Serif" pitchFamily="34" charset="0"/>
              </a:rPr>
              <a:t>Ada</a:t>
            </a:r>
            <a:r>
              <a:rPr lang="en-US" sz="1600" dirty="0">
                <a:latin typeface="MS Reference Sans Serif" pitchFamily="34" charset="0"/>
              </a:rPr>
              <a:t> </a:t>
            </a:r>
            <a:r>
              <a:rPr lang="en-US" sz="1600" dirty="0" err="1">
                <a:latin typeface="MS Reference Sans Serif" pitchFamily="34" charset="0"/>
              </a:rPr>
              <a:t>atau</a:t>
            </a:r>
            <a:r>
              <a:rPr lang="en-US" sz="1600" dirty="0">
                <a:latin typeface="MS Reference Sans Serif" pitchFamily="34" charset="0"/>
              </a:rPr>
              <a:t> </a:t>
            </a:r>
            <a:r>
              <a:rPr lang="en-US" sz="1600" dirty="0" err="1">
                <a:latin typeface="MS Reference Sans Serif" pitchFamily="34" charset="0"/>
              </a:rPr>
              <a:t>tidak</a:t>
            </a:r>
            <a:r>
              <a:rPr lang="en-US" sz="1600" dirty="0">
                <a:latin typeface="MS Reference Sans Serif" pitchFamily="34" charset="0"/>
              </a:rPr>
              <a:t> </a:t>
            </a:r>
            <a:r>
              <a:rPr lang="en-US" sz="1600" dirty="0" err="1">
                <a:latin typeface="MS Reference Sans Serif" pitchFamily="34" charset="0"/>
              </a:rPr>
              <a:t>pengaturan</a:t>
            </a:r>
            <a:r>
              <a:rPr lang="en-US" sz="1600" dirty="0">
                <a:latin typeface="MS Reference Sans Serif" pitchFamily="34" charset="0"/>
              </a:rPr>
              <a:t> </a:t>
            </a:r>
            <a:r>
              <a:rPr lang="en-US" sz="1600" dirty="0" err="1">
                <a:latin typeface="MS Reference Sans Serif" pitchFamily="34" charset="0"/>
              </a:rPr>
              <a:t>dan</a:t>
            </a:r>
            <a:r>
              <a:rPr lang="en-US" sz="1600" dirty="0">
                <a:latin typeface="MS Reference Sans Serif" pitchFamily="34" charset="0"/>
              </a:rPr>
              <a:t> </a:t>
            </a:r>
            <a:r>
              <a:rPr lang="en-US" sz="1600" dirty="0" err="1">
                <a:latin typeface="MS Reference Sans Serif" pitchFamily="34" charset="0"/>
              </a:rPr>
              <a:t>fasilitas</a:t>
            </a:r>
            <a:r>
              <a:rPr lang="en-US" sz="1600" dirty="0">
                <a:latin typeface="MS Reference Sans Serif" pitchFamily="34" charset="0"/>
              </a:rPr>
              <a:t> yang </a:t>
            </a:r>
            <a:r>
              <a:rPr lang="en-US" sz="1600" dirty="0" err="1">
                <a:latin typeface="MS Reference Sans Serif" pitchFamily="34" charset="0"/>
              </a:rPr>
              <a:t>diberikan</a:t>
            </a:r>
            <a:r>
              <a:rPr lang="en-US" sz="1600" dirty="0">
                <a:latin typeface="MS Reference Sans Serif" pitchFamily="34" charset="0"/>
              </a:rPr>
              <a:t> </a:t>
            </a:r>
            <a:r>
              <a:rPr lang="en-US" sz="1600" dirty="0" err="1">
                <a:latin typeface="MS Reference Sans Serif" pitchFamily="34" charset="0"/>
              </a:rPr>
              <a:t>oleh</a:t>
            </a:r>
            <a:r>
              <a:rPr lang="en-US" sz="1600" dirty="0">
                <a:latin typeface="MS Reference Sans Serif" pitchFamily="34" charset="0"/>
              </a:rPr>
              <a:t> </a:t>
            </a:r>
            <a:r>
              <a:rPr lang="en-US" sz="1600" dirty="0" err="1">
                <a:latin typeface="MS Reference Sans Serif" pitchFamily="34" charset="0"/>
              </a:rPr>
              <a:t>negara</a:t>
            </a:r>
            <a:r>
              <a:rPr lang="en-US" sz="1600" dirty="0">
                <a:latin typeface="MS Reference Sans Serif" pitchFamily="34" charset="0"/>
              </a:rPr>
              <a:t> </a:t>
            </a:r>
            <a:r>
              <a:rPr lang="en-US" sz="1600" dirty="0" err="1">
                <a:latin typeface="MS Reference Sans Serif" pitchFamily="34" charset="0"/>
              </a:rPr>
              <a:t>penerima</a:t>
            </a:r>
            <a:r>
              <a:rPr lang="en-US" sz="1600" dirty="0">
                <a:latin typeface="MS Reference Sans Serif" pitchFamily="34" charset="0"/>
              </a:rPr>
              <a:t> modal, </a:t>
            </a:r>
            <a:r>
              <a:rPr lang="en-US" sz="1600" dirty="0" err="1">
                <a:latin typeface="MS Reference Sans Serif" pitchFamily="34" charset="0"/>
              </a:rPr>
              <a:t>tidaklah</a:t>
            </a:r>
            <a:r>
              <a:rPr lang="en-US" sz="1600" dirty="0">
                <a:latin typeface="MS Reference Sans Serif" pitchFamily="34" charset="0"/>
              </a:rPr>
              <a:t> </a:t>
            </a:r>
            <a:r>
              <a:rPr lang="en-US" sz="1600" dirty="0" err="1">
                <a:latin typeface="MS Reference Sans Serif" pitchFamily="34" charset="0"/>
              </a:rPr>
              <a:t>merupakan</a:t>
            </a:r>
            <a:r>
              <a:rPr lang="en-US" sz="1600" dirty="0">
                <a:latin typeface="MS Reference Sans Serif" pitchFamily="34" charset="0"/>
              </a:rPr>
              <a:t> </a:t>
            </a:r>
            <a:r>
              <a:rPr lang="en-US" sz="1600" dirty="0" err="1">
                <a:latin typeface="MS Reference Sans Serif" pitchFamily="34" charset="0"/>
              </a:rPr>
              <a:t>suatu</a:t>
            </a:r>
            <a:r>
              <a:rPr lang="en-US" sz="1600" dirty="0">
                <a:latin typeface="MS Reference Sans Serif" pitchFamily="34" charset="0"/>
              </a:rPr>
              <a:t> </a:t>
            </a:r>
            <a:r>
              <a:rPr lang="en-US" sz="1600" dirty="0" err="1">
                <a:latin typeface="MS Reference Sans Serif" pitchFamily="34" charset="0"/>
              </a:rPr>
              <a:t>permasalahan</a:t>
            </a:r>
            <a:r>
              <a:rPr lang="en-US" sz="1600" dirty="0">
                <a:latin typeface="MS Reference Sans Serif" pitchFamily="34" charset="0"/>
              </a:rPr>
              <a:t> yang </a:t>
            </a:r>
            <a:r>
              <a:rPr lang="en-US" sz="1600" dirty="0" err="1">
                <a:latin typeface="MS Reference Sans Serif" pitchFamily="34" charset="0"/>
              </a:rPr>
              <a:t>mempunyai</a:t>
            </a:r>
            <a:r>
              <a:rPr lang="en-US" sz="1600" dirty="0">
                <a:latin typeface="MS Reference Sans Serif" pitchFamily="34" charset="0"/>
              </a:rPr>
              <a:t> </a:t>
            </a:r>
            <a:r>
              <a:rPr lang="en-US" sz="1600" dirty="0" err="1">
                <a:latin typeface="MS Reference Sans Serif" pitchFamily="34" charset="0"/>
              </a:rPr>
              <a:t>pengaruh</a:t>
            </a:r>
            <a:r>
              <a:rPr lang="en-US" sz="1600" dirty="0">
                <a:latin typeface="MS Reference Sans Serif" pitchFamily="34" charset="0"/>
              </a:rPr>
              <a:t> </a:t>
            </a:r>
            <a:r>
              <a:rPr lang="en-US" sz="1600" dirty="0" err="1">
                <a:latin typeface="MS Reference Sans Serif" pitchFamily="34" charset="0"/>
              </a:rPr>
              <a:t>signifikan</a:t>
            </a:r>
            <a:r>
              <a:rPr lang="en-US" sz="1600" dirty="0">
                <a:latin typeface="MS Reference Sans Serif" pitchFamily="34" charset="0"/>
              </a:rPr>
              <a:t> </a:t>
            </a:r>
            <a:r>
              <a:rPr lang="en-US" sz="1600" dirty="0" err="1">
                <a:latin typeface="MS Reference Sans Serif" pitchFamily="34" charset="0"/>
              </a:rPr>
              <a:t>terhadap</a:t>
            </a:r>
            <a:r>
              <a:rPr lang="en-US" sz="1600" dirty="0">
                <a:latin typeface="MS Reference Sans Serif" pitchFamily="34" charset="0"/>
              </a:rPr>
              <a:t> </a:t>
            </a:r>
            <a:r>
              <a:rPr lang="en-US" sz="1600" dirty="0" err="1">
                <a:latin typeface="MS Reference Sans Serif" pitchFamily="34" charset="0"/>
              </a:rPr>
              <a:t>perkembangan</a:t>
            </a:r>
            <a:r>
              <a:rPr lang="en-US" sz="1600" dirty="0">
                <a:latin typeface="MS Reference Sans Serif" pitchFamily="34" charset="0"/>
              </a:rPr>
              <a:t> modal </a:t>
            </a:r>
            <a:r>
              <a:rPr lang="en-US" sz="1600" dirty="0" err="1">
                <a:latin typeface="MS Reference Sans Serif" pitchFamily="34" charset="0"/>
              </a:rPr>
              <a:t>asing</a:t>
            </a:r>
            <a:r>
              <a:rPr lang="en-US" sz="1600" dirty="0">
                <a:latin typeface="MS Reference Sans Serif" pitchFamily="34" charset="0"/>
              </a:rPr>
              <a:t>.</a:t>
            </a:r>
          </a:p>
          <a:p>
            <a:pPr marL="495300" lvl="0" algn="l">
              <a:lnSpc>
                <a:spcPct val="100000"/>
              </a:lnSpc>
              <a:buClr>
                <a:schemeClr val="accent1"/>
              </a:buClr>
              <a:buSzPts val="1200"/>
            </a:pPr>
            <a:endParaRPr lang="en-US" dirty="0">
              <a:solidFill>
                <a:schemeClr val="accent1"/>
              </a:solidFill>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1567" name="Google Shape;1567;p54"/>
          <p:cNvSpPr txBox="1">
            <a:spLocks noGrp="1"/>
          </p:cNvSpPr>
          <p:nvPr>
            <p:ph type="subTitle" idx="5"/>
          </p:nvPr>
        </p:nvSpPr>
        <p:spPr>
          <a:xfrm>
            <a:off x="457200" y="590550"/>
            <a:ext cx="8153400" cy="4857750"/>
          </a:xfrm>
          <a:prstGeom prst="rect">
            <a:avLst/>
          </a:prstGeom>
        </p:spPr>
        <p:txBody>
          <a:bodyPr spcFirstLastPara="1" wrap="square" lIns="91425" tIns="91425" rIns="91425" bIns="91425" anchor="t" anchorCtr="0">
            <a:noAutofit/>
          </a:bodyPr>
          <a:lstStyle/>
          <a:p>
            <a:pPr algn="l">
              <a:buFont typeface="Arial" pitchFamily="34" charset="0"/>
              <a:buChar char="•"/>
            </a:pPr>
            <a:r>
              <a:rPr lang="en-US" sz="1100" dirty="0" err="1">
                <a:latin typeface="MS Reference Sans Serif" pitchFamily="34" charset="0"/>
              </a:rPr>
              <a:t>Pada</a:t>
            </a:r>
            <a:r>
              <a:rPr lang="en-US" sz="1100" dirty="0">
                <a:latin typeface="MS Reference Sans Serif" pitchFamily="34" charset="0"/>
              </a:rPr>
              <a:t> </a:t>
            </a:r>
            <a:r>
              <a:rPr lang="en-US" sz="1100" dirty="0" err="1">
                <a:latin typeface="MS Reference Sans Serif" pitchFamily="34" charset="0"/>
              </a:rPr>
              <a:t>tanggal</a:t>
            </a:r>
            <a:r>
              <a:rPr lang="en-US" sz="1100" dirty="0">
                <a:latin typeface="MS Reference Sans Serif" pitchFamily="34" charset="0"/>
              </a:rPr>
              <a:t> 1 </a:t>
            </a:r>
            <a:r>
              <a:rPr lang="en-US" sz="1100" dirty="0" err="1">
                <a:latin typeface="MS Reference Sans Serif" pitchFamily="34" charset="0"/>
              </a:rPr>
              <a:t>Januari</a:t>
            </a:r>
            <a:r>
              <a:rPr lang="en-US" sz="1100" dirty="0">
                <a:latin typeface="MS Reference Sans Serif" pitchFamily="34" charset="0"/>
              </a:rPr>
              <a:t> 1967 </a:t>
            </a:r>
            <a:r>
              <a:rPr lang="en-US" sz="1100" dirty="0" err="1">
                <a:latin typeface="MS Reference Sans Serif" pitchFamily="34" charset="0"/>
              </a:rPr>
              <a:t>telah</a:t>
            </a:r>
            <a:r>
              <a:rPr lang="en-US" sz="1100" dirty="0">
                <a:latin typeface="MS Reference Sans Serif" pitchFamily="34" charset="0"/>
              </a:rPr>
              <a:t> </a:t>
            </a:r>
            <a:r>
              <a:rPr lang="en-US" sz="1100" dirty="0" err="1">
                <a:latin typeface="MS Reference Sans Serif" pitchFamily="34" charset="0"/>
              </a:rPr>
              <a:t>diundangkan</a:t>
            </a:r>
            <a:r>
              <a:rPr lang="en-US" sz="1100" dirty="0">
                <a:latin typeface="MS Reference Sans Serif" pitchFamily="34" charset="0"/>
              </a:rPr>
              <a:t>, UU No. 1 </a:t>
            </a:r>
            <a:r>
              <a:rPr lang="en-US" sz="1100" dirty="0" err="1">
                <a:latin typeface="MS Reference Sans Serif" pitchFamily="34" charset="0"/>
              </a:rPr>
              <a:t>tahun</a:t>
            </a:r>
            <a:r>
              <a:rPr lang="en-US" sz="1100" dirty="0">
                <a:latin typeface="MS Reference Sans Serif" pitchFamily="34" charset="0"/>
              </a:rPr>
              <a:t> 1967 </a:t>
            </a:r>
            <a:r>
              <a:rPr lang="en-US" sz="1100" dirty="0" err="1">
                <a:latin typeface="MS Reference Sans Serif" pitchFamily="34" charset="0"/>
              </a:rPr>
              <a:t>tentang</a:t>
            </a:r>
            <a:r>
              <a:rPr lang="en-US" sz="1100" dirty="0">
                <a:latin typeface="MS Reference Sans Serif" pitchFamily="34" charset="0"/>
              </a:rPr>
              <a:t> </a:t>
            </a:r>
            <a:r>
              <a:rPr lang="en-US" sz="1100" dirty="0" err="1">
                <a:latin typeface="MS Reference Sans Serif" pitchFamily="34" charset="0"/>
              </a:rPr>
              <a:t>Penanaman</a:t>
            </a:r>
            <a:r>
              <a:rPr lang="en-US" sz="1100" dirty="0">
                <a:latin typeface="MS Reference Sans Serif" pitchFamily="34" charset="0"/>
              </a:rPr>
              <a:t> Modal </a:t>
            </a:r>
            <a:r>
              <a:rPr lang="en-US" sz="1100" dirty="0" err="1">
                <a:latin typeface="MS Reference Sans Serif" pitchFamily="34" charset="0"/>
              </a:rPr>
              <a:t>Asing</a:t>
            </a:r>
            <a:r>
              <a:rPr lang="en-US" sz="1100" dirty="0">
                <a:latin typeface="MS Reference Sans Serif" pitchFamily="34" charset="0"/>
              </a:rPr>
              <a:t>. </a:t>
            </a:r>
            <a:r>
              <a:rPr lang="en-US" sz="1100" dirty="0" err="1">
                <a:latin typeface="MS Reference Sans Serif" pitchFamily="34" charset="0"/>
              </a:rPr>
              <a:t>Sejak</a:t>
            </a:r>
            <a:r>
              <a:rPr lang="en-US" sz="1100" dirty="0">
                <a:latin typeface="MS Reference Sans Serif" pitchFamily="34" charset="0"/>
              </a:rPr>
              <a:t> </a:t>
            </a:r>
            <a:r>
              <a:rPr lang="en-US" sz="1100" dirty="0" err="1">
                <a:latin typeface="MS Reference Sans Serif" pitchFamily="34" charset="0"/>
              </a:rPr>
              <a:t>saat</a:t>
            </a:r>
            <a:r>
              <a:rPr lang="en-US" sz="1100" dirty="0">
                <a:latin typeface="MS Reference Sans Serif" pitchFamily="34" charset="0"/>
              </a:rPr>
              <a:t> </a:t>
            </a:r>
            <a:r>
              <a:rPr lang="en-US" sz="1100" dirty="0" err="1">
                <a:latin typeface="MS Reference Sans Serif" pitchFamily="34" charset="0"/>
              </a:rPr>
              <a:t>itu</a:t>
            </a:r>
            <a:r>
              <a:rPr lang="en-US" sz="1100" dirty="0">
                <a:latin typeface="MS Reference Sans Serif" pitchFamily="34" charset="0"/>
              </a:rPr>
              <a:t> </a:t>
            </a:r>
            <a:r>
              <a:rPr lang="en-US" sz="1100" dirty="0" err="1">
                <a:latin typeface="MS Reference Sans Serif" pitchFamily="34" charset="0"/>
              </a:rPr>
              <a:t>angka</a:t>
            </a:r>
            <a:r>
              <a:rPr lang="en-US" sz="1100" dirty="0">
                <a:latin typeface="MS Reference Sans Serif" pitchFamily="34" charset="0"/>
              </a:rPr>
              <a:t> </a:t>
            </a:r>
            <a:r>
              <a:rPr lang="en-US" sz="1100" dirty="0" err="1">
                <a:latin typeface="MS Reference Sans Serif" pitchFamily="34" charset="0"/>
              </a:rPr>
              <a:t>Penanaman</a:t>
            </a:r>
            <a:r>
              <a:rPr lang="en-US" sz="1100" dirty="0">
                <a:latin typeface="MS Reference Sans Serif" pitchFamily="34" charset="0"/>
              </a:rPr>
              <a:t> Modal </a:t>
            </a:r>
            <a:r>
              <a:rPr lang="en-US" sz="1100" dirty="0" err="1">
                <a:latin typeface="MS Reference Sans Serif" pitchFamily="34" charset="0"/>
              </a:rPr>
              <a:t>Asing</a:t>
            </a:r>
            <a:r>
              <a:rPr lang="en-US" sz="1100" dirty="0">
                <a:latin typeface="MS Reference Sans Serif" pitchFamily="34" charset="0"/>
              </a:rPr>
              <a:t> </a:t>
            </a:r>
            <a:r>
              <a:rPr lang="en-US" sz="1100" dirty="0" err="1">
                <a:latin typeface="MS Reference Sans Serif" pitchFamily="34" charset="0"/>
              </a:rPr>
              <a:t>di</a:t>
            </a:r>
            <a:r>
              <a:rPr lang="en-US" sz="1100" dirty="0">
                <a:latin typeface="MS Reference Sans Serif" pitchFamily="34" charset="0"/>
              </a:rPr>
              <a:t> Indonesia </a:t>
            </a:r>
            <a:r>
              <a:rPr lang="en-US" sz="1100" dirty="0" err="1">
                <a:latin typeface="MS Reference Sans Serif" pitchFamily="34" charset="0"/>
              </a:rPr>
              <a:t>secara</a:t>
            </a:r>
            <a:r>
              <a:rPr lang="en-US" sz="1100" dirty="0">
                <a:latin typeface="MS Reference Sans Serif" pitchFamily="34" charset="0"/>
              </a:rPr>
              <a:t> </a:t>
            </a:r>
            <a:r>
              <a:rPr lang="en-US" sz="1100" dirty="0" err="1">
                <a:latin typeface="MS Reference Sans Serif" pitchFamily="34" charset="0"/>
              </a:rPr>
              <a:t>konstan</a:t>
            </a:r>
            <a:r>
              <a:rPr lang="en-US" sz="1100" dirty="0">
                <a:latin typeface="MS Reference Sans Serif" pitchFamily="34" charset="0"/>
              </a:rPr>
              <a:t> </a:t>
            </a:r>
            <a:r>
              <a:rPr lang="en-US" sz="1100" dirty="0" err="1">
                <a:latin typeface="MS Reference Sans Serif" pitchFamily="34" charset="0"/>
              </a:rPr>
              <a:t>menunjukan</a:t>
            </a:r>
            <a:r>
              <a:rPr lang="en-US" sz="1100" dirty="0">
                <a:latin typeface="MS Reference Sans Serif" pitchFamily="34" charset="0"/>
              </a:rPr>
              <a:t> </a:t>
            </a:r>
            <a:r>
              <a:rPr lang="en-US" sz="1100" dirty="0" err="1">
                <a:latin typeface="MS Reference Sans Serif" pitchFamily="34" charset="0"/>
              </a:rPr>
              <a:t>kenaikan</a:t>
            </a:r>
            <a:r>
              <a:rPr lang="en-US" sz="1100" dirty="0">
                <a:latin typeface="MS Reference Sans Serif" pitchFamily="34" charset="0"/>
              </a:rPr>
              <a:t>. Hal </a:t>
            </a:r>
            <a:r>
              <a:rPr lang="en-US" sz="1100" dirty="0" err="1">
                <a:latin typeface="MS Reference Sans Serif" pitchFamily="34" charset="0"/>
              </a:rPr>
              <a:t>ini</a:t>
            </a:r>
            <a:r>
              <a:rPr lang="en-US" sz="1100" dirty="0">
                <a:latin typeface="MS Reference Sans Serif" pitchFamily="34" charset="0"/>
              </a:rPr>
              <a:t> </a:t>
            </a:r>
            <a:r>
              <a:rPr lang="en-US" sz="1100" dirty="0" err="1">
                <a:latin typeface="MS Reference Sans Serif" pitchFamily="34" charset="0"/>
              </a:rPr>
              <a:t>juga</a:t>
            </a:r>
            <a:r>
              <a:rPr lang="en-US" sz="1100" dirty="0">
                <a:latin typeface="MS Reference Sans Serif" pitchFamily="34" charset="0"/>
              </a:rPr>
              <a:t> </a:t>
            </a:r>
            <a:r>
              <a:rPr lang="en-US" sz="1100" dirty="0" err="1">
                <a:latin typeface="MS Reference Sans Serif" pitchFamily="34" charset="0"/>
              </a:rPr>
              <a:t>didukung</a:t>
            </a:r>
            <a:r>
              <a:rPr lang="en-US" sz="1100" dirty="0">
                <a:latin typeface="MS Reference Sans Serif" pitchFamily="34" charset="0"/>
              </a:rPr>
              <a:t> </a:t>
            </a:r>
            <a:r>
              <a:rPr lang="en-US" sz="1100" dirty="0" err="1">
                <a:latin typeface="MS Reference Sans Serif" pitchFamily="34" charset="0"/>
              </a:rPr>
              <a:t>oleh</a:t>
            </a:r>
            <a:r>
              <a:rPr lang="en-US" sz="1100" dirty="0">
                <a:latin typeface="MS Reference Sans Serif" pitchFamily="34" charset="0"/>
              </a:rPr>
              <a:t> </a:t>
            </a:r>
            <a:r>
              <a:rPr lang="en-US" sz="1100" dirty="0" err="1">
                <a:latin typeface="MS Reference Sans Serif" pitchFamily="34" charset="0"/>
              </a:rPr>
              <a:t>pendekatan</a:t>
            </a:r>
            <a:r>
              <a:rPr lang="en-US" sz="1100" dirty="0">
                <a:latin typeface="MS Reference Sans Serif" pitchFamily="34" charset="0"/>
              </a:rPr>
              <a:t> </a:t>
            </a:r>
            <a:r>
              <a:rPr lang="en-US" sz="1100" dirty="0" err="1">
                <a:latin typeface="MS Reference Sans Serif" pitchFamily="34" charset="0"/>
              </a:rPr>
              <a:t>ekonomi</a:t>
            </a:r>
            <a:r>
              <a:rPr lang="en-US" sz="1100" dirty="0">
                <a:latin typeface="MS Reference Sans Serif" pitchFamily="34" charset="0"/>
              </a:rPr>
              <a:t> yang </a:t>
            </a:r>
            <a:r>
              <a:rPr lang="en-US" sz="1100" dirty="0" err="1">
                <a:latin typeface="MS Reference Sans Serif" pitchFamily="34" charset="0"/>
              </a:rPr>
              <a:t>digunakan</a:t>
            </a:r>
            <a:r>
              <a:rPr lang="en-US" sz="1100" dirty="0">
                <a:latin typeface="MS Reference Sans Serif" pitchFamily="34" charset="0"/>
              </a:rPr>
              <a:t> </a:t>
            </a:r>
            <a:r>
              <a:rPr lang="en-US" sz="1100" dirty="0" err="1">
                <a:latin typeface="MS Reference Sans Serif" pitchFamily="34" charset="0"/>
              </a:rPr>
              <a:t>oleh</a:t>
            </a:r>
            <a:r>
              <a:rPr lang="en-US" sz="1100" dirty="0">
                <a:latin typeface="MS Reference Sans Serif" pitchFamily="34" charset="0"/>
              </a:rPr>
              <a:t> </a:t>
            </a:r>
            <a:r>
              <a:rPr lang="en-US" sz="1100" dirty="0" err="1">
                <a:latin typeface="MS Reference Sans Serif" pitchFamily="34" charset="0"/>
              </a:rPr>
              <a:t>pemerintah</a:t>
            </a:r>
            <a:r>
              <a:rPr lang="en-US" sz="1100" dirty="0">
                <a:latin typeface="MS Reference Sans Serif" pitchFamily="34" charset="0"/>
              </a:rPr>
              <a:t> </a:t>
            </a:r>
            <a:r>
              <a:rPr lang="en-US" sz="1100" dirty="0" err="1">
                <a:latin typeface="MS Reference Sans Serif" pitchFamily="34" charset="0"/>
              </a:rPr>
              <a:t>orde</a:t>
            </a:r>
            <a:r>
              <a:rPr lang="en-US" sz="1100" dirty="0">
                <a:latin typeface="MS Reference Sans Serif" pitchFamily="34" charset="0"/>
              </a:rPr>
              <a:t> </a:t>
            </a:r>
            <a:r>
              <a:rPr lang="en-US" sz="1100" dirty="0" err="1">
                <a:latin typeface="MS Reference Sans Serif" pitchFamily="34" charset="0"/>
              </a:rPr>
              <a:t>baru</a:t>
            </a:r>
            <a:r>
              <a:rPr lang="en-US" sz="1100" dirty="0">
                <a:latin typeface="MS Reference Sans Serif" pitchFamily="34" charset="0"/>
              </a:rPr>
              <a:t> </a:t>
            </a:r>
            <a:r>
              <a:rPr lang="en-US" sz="1100" dirty="0" err="1">
                <a:latin typeface="MS Reference Sans Serif" pitchFamily="34" charset="0"/>
              </a:rPr>
              <a:t>berhasil</a:t>
            </a:r>
            <a:r>
              <a:rPr lang="en-US" sz="1100" dirty="0">
                <a:latin typeface="MS Reference Sans Serif" pitchFamily="34" charset="0"/>
              </a:rPr>
              <a:t> </a:t>
            </a:r>
            <a:r>
              <a:rPr lang="en-US" sz="1100" dirty="0" err="1">
                <a:latin typeface="MS Reference Sans Serif" pitchFamily="34" charset="0"/>
              </a:rPr>
              <a:t>melakukan</a:t>
            </a:r>
            <a:r>
              <a:rPr lang="en-US" sz="1100" dirty="0">
                <a:latin typeface="MS Reference Sans Serif" pitchFamily="34" charset="0"/>
              </a:rPr>
              <a:t> </a:t>
            </a:r>
            <a:r>
              <a:rPr lang="en-US" sz="1100" dirty="0" err="1">
                <a:latin typeface="MS Reference Sans Serif" pitchFamily="34" charset="0"/>
              </a:rPr>
              <a:t>perbaikan</a:t>
            </a:r>
            <a:r>
              <a:rPr lang="en-US" sz="1100" dirty="0">
                <a:latin typeface="MS Reference Sans Serif" pitchFamily="34" charset="0"/>
              </a:rPr>
              <a:t> </a:t>
            </a:r>
            <a:r>
              <a:rPr lang="en-US" sz="1100" dirty="0" err="1">
                <a:latin typeface="MS Reference Sans Serif" pitchFamily="34" charset="0"/>
              </a:rPr>
              <a:t>sarana</a:t>
            </a:r>
            <a:r>
              <a:rPr lang="en-US" sz="1100" dirty="0">
                <a:latin typeface="MS Reference Sans Serif" pitchFamily="34" charset="0"/>
              </a:rPr>
              <a:t> </a:t>
            </a:r>
            <a:r>
              <a:rPr lang="en-US" sz="1100" dirty="0" err="1">
                <a:latin typeface="MS Reference Sans Serif" pitchFamily="34" charset="0"/>
              </a:rPr>
              <a:t>dan</a:t>
            </a:r>
            <a:r>
              <a:rPr lang="en-US" sz="1100" dirty="0">
                <a:latin typeface="MS Reference Sans Serif" pitchFamily="34" charset="0"/>
              </a:rPr>
              <a:t> </a:t>
            </a:r>
            <a:r>
              <a:rPr lang="en-US" sz="1100" dirty="0" err="1">
                <a:latin typeface="MS Reference Sans Serif" pitchFamily="34" charset="0"/>
              </a:rPr>
              <a:t>prasarana</a:t>
            </a:r>
            <a:r>
              <a:rPr lang="en-US" sz="1100" dirty="0">
                <a:latin typeface="MS Reference Sans Serif" pitchFamily="34" charset="0"/>
              </a:rPr>
              <a:t> </a:t>
            </a:r>
            <a:r>
              <a:rPr lang="en-US" sz="1100" dirty="0" err="1">
                <a:latin typeface="MS Reference Sans Serif" pitchFamily="34" charset="0"/>
              </a:rPr>
              <a:t>ekonomi</a:t>
            </a:r>
            <a:r>
              <a:rPr lang="en-US" sz="1100" dirty="0">
                <a:latin typeface="MS Reference Sans Serif" pitchFamily="34" charset="0"/>
              </a:rPr>
              <a:t>, </a:t>
            </a:r>
            <a:r>
              <a:rPr lang="en-US" sz="1100" dirty="0" err="1">
                <a:latin typeface="MS Reference Sans Serif" pitchFamily="34" charset="0"/>
              </a:rPr>
              <a:t>penurunan</a:t>
            </a:r>
            <a:r>
              <a:rPr lang="en-US" sz="1100" dirty="0">
                <a:latin typeface="MS Reference Sans Serif" pitchFamily="34" charset="0"/>
              </a:rPr>
              <a:t> </a:t>
            </a:r>
            <a:r>
              <a:rPr lang="en-US" sz="1100" dirty="0" err="1">
                <a:latin typeface="MS Reference Sans Serif" pitchFamily="34" charset="0"/>
              </a:rPr>
              <a:t>inflasi</a:t>
            </a:r>
            <a:r>
              <a:rPr lang="en-US" sz="1100" dirty="0">
                <a:latin typeface="MS Reference Sans Serif" pitchFamily="34" charset="0"/>
              </a:rPr>
              <a:t>, </a:t>
            </a:r>
            <a:r>
              <a:rPr lang="en-US" sz="1100" dirty="0" err="1">
                <a:latin typeface="MS Reference Sans Serif" pitchFamily="34" charset="0"/>
              </a:rPr>
              <a:t>perbaikan</a:t>
            </a:r>
            <a:r>
              <a:rPr lang="en-US" sz="1100" dirty="0">
                <a:latin typeface="MS Reference Sans Serif" pitchFamily="34" charset="0"/>
              </a:rPr>
              <a:t> </a:t>
            </a:r>
            <a:r>
              <a:rPr lang="en-US" sz="1100" dirty="0" err="1">
                <a:latin typeface="MS Reference Sans Serif" pitchFamily="34" charset="0"/>
              </a:rPr>
              <a:t>infrastruktur</a:t>
            </a:r>
            <a:r>
              <a:rPr lang="en-US" sz="1100" dirty="0">
                <a:latin typeface="MS Reference Sans Serif" pitchFamily="34" charset="0"/>
              </a:rPr>
              <a:t>, </a:t>
            </a:r>
            <a:r>
              <a:rPr lang="en-US" sz="1100" dirty="0" err="1">
                <a:latin typeface="MS Reference Sans Serif" pitchFamily="34" charset="0"/>
              </a:rPr>
              <a:t>serta</a:t>
            </a:r>
            <a:r>
              <a:rPr lang="en-US" sz="1100" dirty="0">
                <a:latin typeface="MS Reference Sans Serif" pitchFamily="34" charset="0"/>
              </a:rPr>
              <a:t> </a:t>
            </a:r>
            <a:r>
              <a:rPr lang="en-US" sz="1100" dirty="0" err="1">
                <a:latin typeface="MS Reference Sans Serif" pitchFamily="34" charset="0"/>
              </a:rPr>
              <a:t>memicu</a:t>
            </a:r>
            <a:r>
              <a:rPr lang="en-US" sz="1100" dirty="0">
                <a:latin typeface="MS Reference Sans Serif" pitchFamily="34" charset="0"/>
              </a:rPr>
              <a:t> </a:t>
            </a:r>
            <a:r>
              <a:rPr lang="en-US" sz="1100" dirty="0" err="1">
                <a:latin typeface="MS Reference Sans Serif" pitchFamily="34" charset="0"/>
              </a:rPr>
              <a:t>pertumbuhan</a:t>
            </a:r>
            <a:r>
              <a:rPr lang="en-US" sz="1100" dirty="0">
                <a:latin typeface="MS Reference Sans Serif" pitchFamily="34" charset="0"/>
              </a:rPr>
              <a:t> </a:t>
            </a:r>
            <a:r>
              <a:rPr lang="en-US" sz="1100" dirty="0" err="1">
                <a:latin typeface="MS Reference Sans Serif" pitchFamily="34" charset="0"/>
              </a:rPr>
              <a:t>ekonomi</a:t>
            </a:r>
            <a:endParaRPr lang="en-US" sz="1100" dirty="0">
              <a:latin typeface="MS Reference Sans Serif" pitchFamily="34" charset="0"/>
            </a:endParaRPr>
          </a:p>
          <a:p>
            <a:pPr algn="l">
              <a:buFont typeface="Arial" pitchFamily="34" charset="0"/>
              <a:buChar char="•"/>
            </a:pPr>
            <a:r>
              <a:rPr lang="en-US" sz="1100" dirty="0">
                <a:latin typeface="MS Reference Sans Serif" pitchFamily="34" charset="0"/>
              </a:rPr>
              <a:t>Model </a:t>
            </a:r>
            <a:r>
              <a:rPr lang="en-US" sz="1100" dirty="0" err="1">
                <a:latin typeface="MS Reference Sans Serif" pitchFamily="34" charset="0"/>
              </a:rPr>
              <a:t>pertumbuhan</a:t>
            </a:r>
            <a:r>
              <a:rPr lang="en-US" sz="1100" dirty="0">
                <a:latin typeface="MS Reference Sans Serif" pitchFamily="34" charset="0"/>
              </a:rPr>
              <a:t> </a:t>
            </a:r>
            <a:r>
              <a:rPr lang="en-US" sz="1100" dirty="0" err="1">
                <a:latin typeface="MS Reference Sans Serif" pitchFamily="34" charset="0"/>
              </a:rPr>
              <a:t>ekonomi</a:t>
            </a:r>
            <a:r>
              <a:rPr lang="en-US" sz="1100" dirty="0">
                <a:latin typeface="MS Reference Sans Serif" pitchFamily="34" charset="0"/>
              </a:rPr>
              <a:t> Indonesia yang </a:t>
            </a:r>
            <a:r>
              <a:rPr lang="en-US" sz="1100" dirty="0" err="1">
                <a:latin typeface="MS Reference Sans Serif" pitchFamily="34" charset="0"/>
              </a:rPr>
              <a:t>dianut</a:t>
            </a:r>
            <a:r>
              <a:rPr lang="en-US" sz="1100" dirty="0">
                <a:latin typeface="MS Reference Sans Serif" pitchFamily="34" charset="0"/>
              </a:rPr>
              <a:t> </a:t>
            </a:r>
            <a:r>
              <a:rPr lang="en-US" sz="1100" dirty="0" err="1">
                <a:latin typeface="MS Reference Sans Serif" pitchFamily="34" charset="0"/>
              </a:rPr>
              <a:t>oleh</a:t>
            </a:r>
            <a:r>
              <a:rPr lang="en-US" sz="1100" dirty="0">
                <a:latin typeface="MS Reference Sans Serif" pitchFamily="34" charset="0"/>
              </a:rPr>
              <a:t> </a:t>
            </a:r>
            <a:r>
              <a:rPr lang="en-US" sz="1100" dirty="0" err="1">
                <a:latin typeface="MS Reference Sans Serif" pitchFamily="34" charset="0"/>
              </a:rPr>
              <a:t>Orde</a:t>
            </a:r>
            <a:r>
              <a:rPr lang="en-US" sz="1100" dirty="0">
                <a:latin typeface="MS Reference Sans Serif" pitchFamily="34" charset="0"/>
              </a:rPr>
              <a:t> </a:t>
            </a:r>
            <a:r>
              <a:rPr lang="en-US" sz="1100" dirty="0" err="1">
                <a:latin typeface="MS Reference Sans Serif" pitchFamily="34" charset="0"/>
              </a:rPr>
              <a:t>Baru</a:t>
            </a:r>
            <a:r>
              <a:rPr lang="en-US" sz="1100" dirty="0">
                <a:latin typeface="MS Reference Sans Serif" pitchFamily="34" charset="0"/>
              </a:rPr>
              <a:t> </a:t>
            </a:r>
            <a:r>
              <a:rPr lang="en-US" sz="1100" dirty="0" err="1">
                <a:latin typeface="MS Reference Sans Serif" pitchFamily="34" charset="0"/>
              </a:rPr>
              <a:t>dengan</a:t>
            </a:r>
            <a:r>
              <a:rPr lang="en-US" sz="1100" dirty="0">
                <a:latin typeface="MS Reference Sans Serif" pitchFamily="34" charset="0"/>
              </a:rPr>
              <a:t> </a:t>
            </a:r>
            <a:r>
              <a:rPr lang="en-US" sz="1100" dirty="0" err="1">
                <a:latin typeface="MS Reference Sans Serif" pitchFamily="34" charset="0"/>
              </a:rPr>
              <a:t>dukungan</a:t>
            </a:r>
            <a:r>
              <a:rPr lang="en-US" sz="1100" dirty="0">
                <a:latin typeface="MS Reference Sans Serif" pitchFamily="34" charset="0"/>
              </a:rPr>
              <a:t> elite </a:t>
            </a:r>
            <a:r>
              <a:rPr lang="en-US" sz="1100" dirty="0" err="1">
                <a:latin typeface="MS Reference Sans Serif" pitchFamily="34" charset="0"/>
              </a:rPr>
              <a:t>Angkatan</a:t>
            </a:r>
            <a:r>
              <a:rPr lang="en-US" sz="1100" dirty="0">
                <a:latin typeface="MS Reference Sans Serif" pitchFamily="34" charset="0"/>
              </a:rPr>
              <a:t> </a:t>
            </a:r>
            <a:r>
              <a:rPr lang="en-US" sz="1100" dirty="0" err="1">
                <a:latin typeface="MS Reference Sans Serif" pitchFamily="34" charset="0"/>
              </a:rPr>
              <a:t>Darat</a:t>
            </a:r>
            <a:r>
              <a:rPr lang="en-US" sz="1100" dirty="0">
                <a:latin typeface="MS Reference Sans Serif" pitchFamily="34" charset="0"/>
              </a:rPr>
              <a:t> </a:t>
            </a:r>
            <a:r>
              <a:rPr lang="en-US" sz="1100" dirty="0" err="1">
                <a:latin typeface="MS Reference Sans Serif" pitchFamily="34" charset="0"/>
              </a:rPr>
              <a:t>menekankan</a:t>
            </a:r>
            <a:r>
              <a:rPr lang="en-US" sz="1100" dirty="0">
                <a:latin typeface="MS Reference Sans Serif" pitchFamily="34" charset="0"/>
              </a:rPr>
              <a:t> </a:t>
            </a:r>
            <a:r>
              <a:rPr lang="en-US" sz="1100" dirty="0" err="1">
                <a:latin typeface="MS Reference Sans Serif" pitchFamily="34" charset="0"/>
              </a:rPr>
              <a:t>pada</a:t>
            </a:r>
            <a:r>
              <a:rPr lang="en-US" sz="1100" dirty="0">
                <a:latin typeface="MS Reference Sans Serif" pitchFamily="34" charset="0"/>
              </a:rPr>
              <a:t> </a:t>
            </a:r>
            <a:r>
              <a:rPr lang="en-US" sz="1100" dirty="0" err="1">
                <a:latin typeface="MS Reference Sans Serif" pitchFamily="34" charset="0"/>
              </a:rPr>
              <a:t>pembentukan</a:t>
            </a:r>
            <a:r>
              <a:rPr lang="en-US" sz="1100" dirty="0">
                <a:latin typeface="MS Reference Sans Serif" pitchFamily="34" charset="0"/>
              </a:rPr>
              <a:t> modal yang </a:t>
            </a:r>
            <a:r>
              <a:rPr lang="en-US" sz="1100" dirty="0" err="1">
                <a:latin typeface="MS Reference Sans Serif" pitchFamily="34" charset="0"/>
              </a:rPr>
              <a:t>harus</a:t>
            </a:r>
            <a:r>
              <a:rPr lang="en-US" sz="1100" dirty="0">
                <a:latin typeface="MS Reference Sans Serif" pitchFamily="34" charset="0"/>
              </a:rPr>
              <a:t> </a:t>
            </a:r>
            <a:r>
              <a:rPr lang="en-US" sz="1100" dirty="0" err="1">
                <a:latin typeface="MS Reference Sans Serif" pitchFamily="34" charset="0"/>
              </a:rPr>
              <a:t>melebihi</a:t>
            </a:r>
            <a:r>
              <a:rPr lang="en-US" sz="1100" dirty="0">
                <a:latin typeface="MS Reference Sans Serif" pitchFamily="34" charset="0"/>
              </a:rPr>
              <a:t> </a:t>
            </a:r>
            <a:r>
              <a:rPr lang="en-US" sz="1100" dirty="0" err="1">
                <a:latin typeface="MS Reference Sans Serif" pitchFamily="34" charset="0"/>
              </a:rPr>
              <a:t>pertambahan</a:t>
            </a:r>
            <a:r>
              <a:rPr lang="en-US" sz="1100" dirty="0">
                <a:latin typeface="MS Reference Sans Serif" pitchFamily="34" charset="0"/>
              </a:rPr>
              <a:t> </a:t>
            </a:r>
            <a:r>
              <a:rPr lang="en-US" sz="1100" dirty="0" err="1">
                <a:latin typeface="MS Reference Sans Serif" pitchFamily="34" charset="0"/>
              </a:rPr>
              <a:t>penduduk</a:t>
            </a:r>
            <a:r>
              <a:rPr lang="en-US" sz="1100" dirty="0">
                <a:latin typeface="MS Reference Sans Serif" pitchFamily="34" charset="0"/>
              </a:rPr>
              <a:t> </a:t>
            </a:r>
            <a:r>
              <a:rPr lang="en-US" sz="1100" dirty="0" err="1">
                <a:latin typeface="MS Reference Sans Serif" pitchFamily="34" charset="0"/>
              </a:rPr>
              <a:t>dengan</a:t>
            </a:r>
            <a:r>
              <a:rPr lang="en-US" sz="1100" dirty="0">
                <a:latin typeface="MS Reference Sans Serif" pitchFamily="34" charset="0"/>
              </a:rPr>
              <a:t> </a:t>
            </a:r>
            <a:r>
              <a:rPr lang="en-US" sz="1100" dirty="0" err="1">
                <a:latin typeface="MS Reference Sans Serif" pitchFamily="34" charset="0"/>
              </a:rPr>
              <a:t>jalan</a:t>
            </a:r>
            <a:r>
              <a:rPr lang="en-US" sz="1100" dirty="0">
                <a:latin typeface="MS Reference Sans Serif" pitchFamily="34" charset="0"/>
              </a:rPr>
              <a:t> </a:t>
            </a:r>
            <a:r>
              <a:rPr lang="en-US" sz="1100" dirty="0" err="1">
                <a:latin typeface="MS Reference Sans Serif" pitchFamily="34" charset="0"/>
              </a:rPr>
              <a:t>mengadakan</a:t>
            </a:r>
            <a:r>
              <a:rPr lang="en-US" sz="1100" dirty="0">
                <a:latin typeface="MS Reference Sans Serif" pitchFamily="34" charset="0"/>
              </a:rPr>
              <a:t> </a:t>
            </a:r>
            <a:r>
              <a:rPr lang="en-US" sz="1100" dirty="0" err="1">
                <a:latin typeface="MS Reference Sans Serif" pitchFamily="34" charset="0"/>
              </a:rPr>
              <a:t>pinjaman</a:t>
            </a:r>
            <a:r>
              <a:rPr lang="en-US" sz="1100" dirty="0">
                <a:latin typeface="MS Reference Sans Serif" pitchFamily="34" charset="0"/>
              </a:rPr>
              <a:t> </a:t>
            </a:r>
            <a:r>
              <a:rPr lang="en-US" sz="1100" dirty="0" err="1">
                <a:latin typeface="MS Reference Sans Serif" pitchFamily="34" charset="0"/>
              </a:rPr>
              <a:t>luar</a:t>
            </a:r>
            <a:r>
              <a:rPr lang="en-US" sz="1100" dirty="0">
                <a:latin typeface="MS Reference Sans Serif" pitchFamily="34" charset="0"/>
              </a:rPr>
              <a:t> </a:t>
            </a:r>
            <a:r>
              <a:rPr lang="en-US" sz="1100" dirty="0" err="1">
                <a:latin typeface="MS Reference Sans Serif" pitchFamily="34" charset="0"/>
              </a:rPr>
              <a:t>negeri</a:t>
            </a:r>
            <a:r>
              <a:rPr lang="en-US" sz="1100" dirty="0">
                <a:latin typeface="MS Reference Sans Serif" pitchFamily="34" charset="0"/>
              </a:rPr>
              <a:t> </a:t>
            </a:r>
            <a:r>
              <a:rPr lang="en-US" sz="1100" dirty="0" err="1">
                <a:latin typeface="MS Reference Sans Serif" pitchFamily="34" charset="0"/>
              </a:rPr>
              <a:t>ataupun</a:t>
            </a:r>
            <a:r>
              <a:rPr lang="en-US" sz="1100" dirty="0">
                <a:latin typeface="MS Reference Sans Serif" pitchFamily="34" charset="0"/>
              </a:rPr>
              <a:t> </a:t>
            </a:r>
            <a:r>
              <a:rPr lang="en-US" sz="1100" dirty="0" err="1">
                <a:latin typeface="MS Reference Sans Serif" pitchFamily="34" charset="0"/>
              </a:rPr>
              <a:t>mendorong</a:t>
            </a:r>
            <a:r>
              <a:rPr lang="en-US" sz="1100" dirty="0">
                <a:latin typeface="MS Reference Sans Serif" pitchFamily="34" charset="0"/>
              </a:rPr>
              <a:t> </a:t>
            </a:r>
            <a:r>
              <a:rPr lang="en-US" sz="1100" dirty="0" err="1">
                <a:latin typeface="MS Reference Sans Serif" pitchFamily="34" charset="0"/>
              </a:rPr>
              <a:t>penanaman</a:t>
            </a:r>
            <a:r>
              <a:rPr lang="en-US" sz="1100" dirty="0">
                <a:latin typeface="MS Reference Sans Serif" pitchFamily="34" charset="0"/>
              </a:rPr>
              <a:t> modal </a:t>
            </a:r>
            <a:r>
              <a:rPr lang="en-US" sz="1100" dirty="0" err="1">
                <a:latin typeface="MS Reference Sans Serif" pitchFamily="34" charset="0"/>
              </a:rPr>
              <a:t>asing</a:t>
            </a:r>
            <a:r>
              <a:rPr lang="en-US" sz="1100" dirty="0">
                <a:latin typeface="MS Reference Sans Serif" pitchFamily="34" charset="0"/>
              </a:rPr>
              <a:t>. </a:t>
            </a:r>
            <a:r>
              <a:rPr lang="en-US" sz="1100" dirty="0" err="1">
                <a:latin typeface="MS Reference Sans Serif" pitchFamily="34" charset="0"/>
              </a:rPr>
              <a:t>Namun</a:t>
            </a:r>
            <a:r>
              <a:rPr lang="en-US" sz="1100" dirty="0">
                <a:latin typeface="MS Reference Sans Serif" pitchFamily="34" charset="0"/>
              </a:rPr>
              <a:t> </a:t>
            </a:r>
            <a:r>
              <a:rPr lang="en-US" sz="1100" dirty="0" err="1">
                <a:latin typeface="MS Reference Sans Serif" pitchFamily="34" charset="0"/>
              </a:rPr>
              <a:t>sampai</a:t>
            </a:r>
            <a:r>
              <a:rPr lang="en-US" sz="1100" dirty="0">
                <a:latin typeface="MS Reference Sans Serif" pitchFamily="34" charset="0"/>
              </a:rPr>
              <a:t> 5 </a:t>
            </a:r>
            <a:r>
              <a:rPr lang="en-US" sz="1100" dirty="0" err="1">
                <a:latin typeface="MS Reference Sans Serif" pitchFamily="34" charset="0"/>
              </a:rPr>
              <a:t>tahun</a:t>
            </a:r>
            <a:r>
              <a:rPr lang="en-US" sz="1100" dirty="0">
                <a:latin typeface="MS Reference Sans Serif" pitchFamily="34" charset="0"/>
              </a:rPr>
              <a:t> </a:t>
            </a:r>
            <a:r>
              <a:rPr lang="en-US" sz="1100" dirty="0" err="1">
                <a:latin typeface="MS Reference Sans Serif" pitchFamily="34" charset="0"/>
              </a:rPr>
              <a:t>pertama</a:t>
            </a:r>
            <a:r>
              <a:rPr lang="en-US" sz="1100" dirty="0">
                <a:latin typeface="MS Reference Sans Serif" pitchFamily="34" charset="0"/>
              </a:rPr>
              <a:t> </a:t>
            </a:r>
            <a:r>
              <a:rPr lang="en-US" sz="1100" dirty="0" err="1">
                <a:latin typeface="MS Reference Sans Serif" pitchFamily="34" charset="0"/>
              </a:rPr>
              <a:t>berlakukan</a:t>
            </a:r>
            <a:r>
              <a:rPr lang="en-US" sz="1100" dirty="0">
                <a:latin typeface="MS Reference Sans Serif" pitchFamily="34" charset="0"/>
              </a:rPr>
              <a:t> </a:t>
            </a:r>
            <a:r>
              <a:rPr lang="en-US" sz="1100" dirty="0" err="1">
                <a:latin typeface="MS Reference Sans Serif" pitchFamily="34" charset="0"/>
              </a:rPr>
              <a:t>Undang</a:t>
            </a:r>
            <a:r>
              <a:rPr lang="en-US" sz="1100" dirty="0">
                <a:latin typeface="MS Reference Sans Serif" pitchFamily="34" charset="0"/>
              </a:rPr>
              <a:t> </a:t>
            </a:r>
            <a:r>
              <a:rPr lang="en-US" sz="1100" dirty="0" err="1">
                <a:latin typeface="MS Reference Sans Serif" pitchFamily="34" charset="0"/>
              </a:rPr>
              <a:t>Undang</a:t>
            </a:r>
            <a:r>
              <a:rPr lang="en-US" sz="1100" dirty="0">
                <a:latin typeface="MS Reference Sans Serif" pitchFamily="34" charset="0"/>
              </a:rPr>
              <a:t> </a:t>
            </a:r>
            <a:r>
              <a:rPr lang="en-US" sz="1100" dirty="0" err="1">
                <a:latin typeface="MS Reference Sans Serif" pitchFamily="34" charset="0"/>
              </a:rPr>
              <a:t>Penanaman</a:t>
            </a:r>
            <a:r>
              <a:rPr lang="en-US" sz="1100" dirty="0">
                <a:latin typeface="MS Reference Sans Serif" pitchFamily="34" charset="0"/>
              </a:rPr>
              <a:t> Modal </a:t>
            </a:r>
            <a:r>
              <a:rPr lang="en-US" sz="1100" dirty="0" err="1">
                <a:latin typeface="MS Reference Sans Serif" pitchFamily="34" charset="0"/>
              </a:rPr>
              <a:t>Asing</a:t>
            </a:r>
            <a:r>
              <a:rPr lang="en-US" sz="1100" dirty="0">
                <a:latin typeface="MS Reference Sans Serif" pitchFamily="34" charset="0"/>
              </a:rPr>
              <a:t> </a:t>
            </a:r>
            <a:r>
              <a:rPr lang="en-US" sz="1100" dirty="0" err="1">
                <a:latin typeface="MS Reference Sans Serif" pitchFamily="34" charset="0"/>
              </a:rPr>
              <a:t>tahun</a:t>
            </a:r>
            <a:r>
              <a:rPr lang="en-US" sz="1100" dirty="0">
                <a:latin typeface="MS Reference Sans Serif" pitchFamily="34" charset="0"/>
              </a:rPr>
              <a:t> 1967, </a:t>
            </a:r>
            <a:r>
              <a:rPr lang="en-US" sz="1100" dirty="0" err="1">
                <a:latin typeface="MS Reference Sans Serif" pitchFamily="34" charset="0"/>
              </a:rPr>
              <a:t>kegiatan</a:t>
            </a:r>
            <a:r>
              <a:rPr lang="en-US" sz="1100" dirty="0">
                <a:latin typeface="MS Reference Sans Serif" pitchFamily="34" charset="0"/>
              </a:rPr>
              <a:t> </a:t>
            </a:r>
            <a:r>
              <a:rPr lang="en-US" sz="1100" dirty="0" err="1">
                <a:latin typeface="MS Reference Sans Serif" pitchFamily="34" charset="0"/>
              </a:rPr>
              <a:t>Penanaman</a:t>
            </a:r>
            <a:r>
              <a:rPr lang="en-US" sz="1100" dirty="0">
                <a:latin typeface="MS Reference Sans Serif" pitchFamily="34" charset="0"/>
              </a:rPr>
              <a:t> Modal </a:t>
            </a:r>
            <a:r>
              <a:rPr lang="en-US" sz="1100" dirty="0" err="1">
                <a:latin typeface="MS Reference Sans Serif" pitchFamily="34" charset="0"/>
              </a:rPr>
              <a:t>Asing</a:t>
            </a:r>
            <a:r>
              <a:rPr lang="en-US" sz="1100" dirty="0">
                <a:latin typeface="MS Reference Sans Serif" pitchFamily="34" charset="0"/>
              </a:rPr>
              <a:t> </a:t>
            </a:r>
            <a:r>
              <a:rPr lang="en-US" sz="1100" dirty="0" err="1">
                <a:latin typeface="MS Reference Sans Serif" pitchFamily="34" charset="0"/>
              </a:rPr>
              <a:t>hanya</a:t>
            </a:r>
            <a:r>
              <a:rPr lang="en-US" sz="1100" dirty="0">
                <a:latin typeface="MS Reference Sans Serif" pitchFamily="34" charset="0"/>
              </a:rPr>
              <a:t> </a:t>
            </a:r>
            <a:r>
              <a:rPr lang="en-US" sz="1100" dirty="0" err="1">
                <a:latin typeface="MS Reference Sans Serif" pitchFamily="34" charset="0"/>
              </a:rPr>
              <a:t>bertumpu</a:t>
            </a:r>
            <a:r>
              <a:rPr lang="en-US" sz="1100" dirty="0">
                <a:latin typeface="MS Reference Sans Serif" pitchFamily="34" charset="0"/>
              </a:rPr>
              <a:t> </a:t>
            </a:r>
            <a:r>
              <a:rPr lang="en-US" sz="1100" dirty="0" err="1">
                <a:latin typeface="MS Reference Sans Serif" pitchFamily="34" charset="0"/>
              </a:rPr>
              <a:t>pada</a:t>
            </a:r>
            <a:r>
              <a:rPr lang="en-US" sz="1100" dirty="0">
                <a:latin typeface="MS Reference Sans Serif" pitchFamily="34" charset="0"/>
              </a:rPr>
              <a:t> </a:t>
            </a:r>
            <a:r>
              <a:rPr lang="en-US" sz="1100" dirty="0" err="1">
                <a:latin typeface="MS Reference Sans Serif" pitchFamily="34" charset="0"/>
              </a:rPr>
              <a:t>dua</a:t>
            </a:r>
            <a:r>
              <a:rPr lang="en-US" sz="1100" dirty="0">
                <a:latin typeface="MS Reference Sans Serif" pitchFamily="34" charset="0"/>
              </a:rPr>
              <a:t> </a:t>
            </a:r>
            <a:r>
              <a:rPr lang="en-US" sz="1100" dirty="0" err="1">
                <a:latin typeface="MS Reference Sans Serif" pitchFamily="34" charset="0"/>
              </a:rPr>
              <a:t>bidang</a:t>
            </a:r>
            <a:r>
              <a:rPr lang="en-US" sz="1100" dirty="0">
                <a:latin typeface="MS Reference Sans Serif" pitchFamily="34" charset="0"/>
              </a:rPr>
              <a:t> </a:t>
            </a:r>
            <a:r>
              <a:rPr lang="en-US" sz="1100" dirty="0" err="1">
                <a:latin typeface="MS Reference Sans Serif" pitchFamily="34" charset="0"/>
              </a:rPr>
              <a:t>industri</a:t>
            </a:r>
            <a:r>
              <a:rPr lang="en-US" sz="1100" dirty="0">
                <a:latin typeface="MS Reference Sans Serif" pitchFamily="34" charset="0"/>
              </a:rPr>
              <a:t>, </a:t>
            </a:r>
            <a:r>
              <a:rPr lang="en-US" sz="1100" dirty="0" err="1">
                <a:latin typeface="MS Reference Sans Serif" pitchFamily="34" charset="0"/>
              </a:rPr>
              <a:t>yaitu</a:t>
            </a:r>
            <a:r>
              <a:rPr lang="en-US" sz="1100" dirty="0">
                <a:latin typeface="MS Reference Sans Serif" pitchFamily="34" charset="0"/>
              </a:rPr>
              <a:t> :</a:t>
            </a:r>
          </a:p>
          <a:p>
            <a:pPr algn="l"/>
            <a:r>
              <a:rPr lang="en-US" sz="1100" dirty="0">
                <a:latin typeface="MS Reference Sans Serif" pitchFamily="34" charset="0"/>
              </a:rPr>
              <a:t>a. </a:t>
            </a:r>
            <a:r>
              <a:rPr lang="en-US" sz="1100" dirty="0" err="1">
                <a:latin typeface="MS Reference Sans Serif" pitchFamily="34" charset="0"/>
              </a:rPr>
              <a:t>Industri</a:t>
            </a:r>
            <a:r>
              <a:rPr lang="en-US" sz="1100" dirty="0">
                <a:latin typeface="MS Reference Sans Serif" pitchFamily="34" charset="0"/>
              </a:rPr>
              <a:t> </a:t>
            </a:r>
            <a:r>
              <a:rPr lang="en-US" sz="1100" dirty="0" err="1">
                <a:latin typeface="MS Reference Sans Serif" pitchFamily="34" charset="0"/>
              </a:rPr>
              <a:t>sekunder</a:t>
            </a:r>
            <a:r>
              <a:rPr lang="en-US" sz="1100" dirty="0">
                <a:latin typeface="MS Reference Sans Serif" pitchFamily="34" charset="0"/>
              </a:rPr>
              <a:t> yang </a:t>
            </a:r>
            <a:r>
              <a:rPr lang="en-US" sz="1100" dirty="0" err="1">
                <a:latin typeface="MS Reference Sans Serif" pitchFamily="34" charset="0"/>
              </a:rPr>
              <a:t>terdiri</a:t>
            </a:r>
            <a:r>
              <a:rPr lang="en-US" sz="1100" dirty="0">
                <a:latin typeface="MS Reference Sans Serif" pitchFamily="34" charset="0"/>
              </a:rPr>
              <a:t> </a:t>
            </a:r>
            <a:r>
              <a:rPr lang="en-US" sz="1100" dirty="0" err="1">
                <a:latin typeface="MS Reference Sans Serif" pitchFamily="34" charset="0"/>
              </a:rPr>
              <a:t>dari</a:t>
            </a:r>
            <a:r>
              <a:rPr lang="en-US" sz="1100" dirty="0">
                <a:latin typeface="MS Reference Sans Serif" pitchFamily="34" charset="0"/>
              </a:rPr>
              <a:t> </a:t>
            </a:r>
            <a:r>
              <a:rPr lang="en-US" sz="1100" dirty="0" err="1">
                <a:latin typeface="MS Reference Sans Serif" pitchFamily="34" charset="0"/>
              </a:rPr>
              <a:t>barang</a:t>
            </a:r>
            <a:r>
              <a:rPr lang="en-US" sz="1100" dirty="0">
                <a:latin typeface="MS Reference Sans Serif" pitchFamily="34" charset="0"/>
              </a:rPr>
              <a:t> </a:t>
            </a:r>
            <a:r>
              <a:rPr lang="en-US" sz="1100" dirty="0" err="1">
                <a:latin typeface="MS Reference Sans Serif" pitchFamily="34" charset="0"/>
              </a:rPr>
              <a:t>konsumen</a:t>
            </a:r>
            <a:r>
              <a:rPr lang="en-US" sz="1100" dirty="0">
                <a:latin typeface="MS Reference Sans Serif" pitchFamily="34" charset="0"/>
              </a:rPr>
              <a:t> </a:t>
            </a:r>
            <a:r>
              <a:rPr lang="en-US" sz="1100" dirty="0" err="1">
                <a:latin typeface="MS Reference Sans Serif" pitchFamily="34" charset="0"/>
              </a:rPr>
              <a:t>serta</a:t>
            </a:r>
            <a:r>
              <a:rPr lang="en-US" sz="1100" dirty="0">
                <a:latin typeface="MS Reference Sans Serif" pitchFamily="34" charset="0"/>
              </a:rPr>
              <a:t> </a:t>
            </a:r>
            <a:r>
              <a:rPr lang="en-US" sz="1100" dirty="0" err="1">
                <a:latin typeface="MS Reference Sans Serif" pitchFamily="34" charset="0"/>
              </a:rPr>
              <a:t>produk</a:t>
            </a:r>
            <a:r>
              <a:rPr lang="en-US" sz="1100" dirty="0">
                <a:latin typeface="MS Reference Sans Serif" pitchFamily="34" charset="0"/>
              </a:rPr>
              <a:t> </a:t>
            </a:r>
            <a:r>
              <a:rPr lang="en-US" sz="1100" dirty="0" err="1">
                <a:latin typeface="MS Reference Sans Serif" pitchFamily="34" charset="0"/>
              </a:rPr>
              <a:t>pengganti</a:t>
            </a:r>
            <a:r>
              <a:rPr lang="en-US" sz="1100" dirty="0">
                <a:latin typeface="MS Reference Sans Serif" pitchFamily="34" charset="0"/>
              </a:rPr>
              <a:t> </a:t>
            </a:r>
            <a:r>
              <a:rPr lang="en-US" sz="1100" dirty="0" err="1">
                <a:latin typeface="MS Reference Sans Serif" pitchFamily="34" charset="0"/>
              </a:rPr>
              <a:t>impor</a:t>
            </a:r>
            <a:r>
              <a:rPr lang="en-US" sz="1100" dirty="0">
                <a:latin typeface="MS Reference Sans Serif" pitchFamily="34" charset="0"/>
              </a:rPr>
              <a:t>; </a:t>
            </a:r>
            <a:r>
              <a:rPr lang="en-US" sz="1100" dirty="0" err="1">
                <a:latin typeface="MS Reference Sans Serif" pitchFamily="34" charset="0"/>
              </a:rPr>
              <a:t>dan</a:t>
            </a:r>
            <a:endParaRPr lang="en-US" sz="1100" dirty="0">
              <a:latin typeface="MS Reference Sans Serif" pitchFamily="34" charset="0"/>
            </a:endParaRPr>
          </a:p>
          <a:p>
            <a:pPr algn="l"/>
            <a:r>
              <a:rPr lang="en-US" sz="1100" dirty="0">
                <a:latin typeface="MS Reference Sans Serif" pitchFamily="34" charset="0"/>
              </a:rPr>
              <a:t>b. </a:t>
            </a:r>
            <a:r>
              <a:rPr lang="en-US" sz="1100" dirty="0" err="1">
                <a:latin typeface="MS Reference Sans Serif" pitchFamily="34" charset="0"/>
              </a:rPr>
              <a:t>Industri</a:t>
            </a:r>
            <a:r>
              <a:rPr lang="en-US" sz="1100" dirty="0">
                <a:latin typeface="MS Reference Sans Serif" pitchFamily="34" charset="0"/>
              </a:rPr>
              <a:t> yang </a:t>
            </a:r>
            <a:r>
              <a:rPr lang="en-US" sz="1100" dirty="0" err="1">
                <a:latin typeface="MS Reference Sans Serif" pitchFamily="34" charset="0"/>
              </a:rPr>
              <a:t>berbasis</a:t>
            </a:r>
            <a:r>
              <a:rPr lang="en-US" sz="1100" dirty="0">
                <a:latin typeface="MS Reference Sans Serif" pitchFamily="34" charset="0"/>
              </a:rPr>
              <a:t> </a:t>
            </a:r>
            <a:r>
              <a:rPr lang="en-US" sz="1100" dirty="0" err="1">
                <a:latin typeface="MS Reference Sans Serif" pitchFamily="34" charset="0"/>
              </a:rPr>
              <a:t>sumber</a:t>
            </a:r>
            <a:r>
              <a:rPr lang="en-US" sz="1100" dirty="0">
                <a:latin typeface="MS Reference Sans Serif" pitchFamily="34" charset="0"/>
              </a:rPr>
              <a:t> </a:t>
            </a:r>
            <a:r>
              <a:rPr lang="en-US" sz="1100" dirty="0" err="1">
                <a:latin typeface="MS Reference Sans Serif" pitchFamily="34" charset="0"/>
              </a:rPr>
              <a:t>daya</a:t>
            </a:r>
            <a:r>
              <a:rPr lang="en-US" sz="1100" dirty="0">
                <a:latin typeface="MS Reference Sans Serif" pitchFamily="34" charset="0"/>
              </a:rPr>
              <a:t> </a:t>
            </a:r>
            <a:r>
              <a:rPr lang="en-US" sz="1100" dirty="0" err="1">
                <a:latin typeface="MS Reference Sans Serif" pitchFamily="34" charset="0"/>
              </a:rPr>
              <a:t>alam</a:t>
            </a:r>
            <a:r>
              <a:rPr lang="en-US" sz="1100" dirty="0">
                <a:latin typeface="MS Reference Sans Serif" pitchFamily="34" charset="0"/>
              </a:rPr>
              <a:t> </a:t>
            </a:r>
            <a:r>
              <a:rPr lang="en-US" sz="1100" dirty="0" err="1">
                <a:latin typeface="MS Reference Sans Serif" pitchFamily="34" charset="0"/>
              </a:rPr>
              <a:t>seperti</a:t>
            </a:r>
            <a:r>
              <a:rPr lang="en-US" sz="1100" dirty="0">
                <a:latin typeface="MS Reference Sans Serif" pitchFamily="34" charset="0"/>
              </a:rPr>
              <a:t> </a:t>
            </a:r>
            <a:r>
              <a:rPr lang="en-US" sz="1100" dirty="0" err="1">
                <a:latin typeface="MS Reference Sans Serif" pitchFamily="34" charset="0"/>
              </a:rPr>
              <a:t>minyak</a:t>
            </a:r>
            <a:r>
              <a:rPr lang="en-US" sz="1100" dirty="0">
                <a:latin typeface="MS Reference Sans Serif" pitchFamily="34" charset="0"/>
              </a:rPr>
              <a:t>, </a:t>
            </a:r>
            <a:r>
              <a:rPr lang="en-US" sz="1100" dirty="0" err="1">
                <a:latin typeface="MS Reference Sans Serif" pitchFamily="34" charset="0"/>
              </a:rPr>
              <a:t>pertambangan</a:t>
            </a:r>
            <a:r>
              <a:rPr lang="en-US" sz="1100" dirty="0">
                <a:latin typeface="MS Reference Sans Serif" pitchFamily="34" charset="0"/>
              </a:rPr>
              <a:t> </a:t>
            </a:r>
            <a:r>
              <a:rPr lang="en-US" sz="1100" dirty="0" err="1">
                <a:latin typeface="MS Reference Sans Serif" pitchFamily="34" charset="0"/>
              </a:rPr>
              <a:t>dan</a:t>
            </a:r>
            <a:r>
              <a:rPr lang="en-US" sz="1100" dirty="0">
                <a:latin typeface="MS Reference Sans Serif" pitchFamily="34" charset="0"/>
              </a:rPr>
              <a:t> </a:t>
            </a:r>
            <a:r>
              <a:rPr lang="en-US" sz="1100" dirty="0" err="1">
                <a:latin typeface="MS Reference Sans Serif" pitchFamily="34" charset="0"/>
              </a:rPr>
              <a:t>kehutanan</a:t>
            </a:r>
            <a:r>
              <a:rPr lang="en-US" sz="1100" dirty="0">
                <a:latin typeface="MS Reference Sans Serif" pitchFamily="34" charset="0"/>
              </a:rPr>
              <a:t>.</a:t>
            </a:r>
          </a:p>
          <a:p>
            <a:pPr algn="l"/>
            <a:endParaRPr lang="en-US" sz="1100" dirty="0">
              <a:latin typeface="MS Reference Sans Serif" pitchFamily="34" charset="0"/>
            </a:endParaRPr>
          </a:p>
          <a:p>
            <a:pPr algn="l"/>
            <a:r>
              <a:rPr lang="en-US" sz="1100" dirty="0">
                <a:latin typeface="MS Reference Sans Serif" pitchFamily="34" charset="0"/>
              </a:rPr>
              <a:t>	</a:t>
            </a:r>
            <a:r>
              <a:rPr lang="en-US" sz="1100" dirty="0" err="1">
                <a:latin typeface="MS Reference Sans Serif" pitchFamily="34" charset="0"/>
              </a:rPr>
              <a:t>Pada</a:t>
            </a:r>
            <a:r>
              <a:rPr lang="en-US" sz="1100" dirty="0">
                <a:latin typeface="MS Reference Sans Serif" pitchFamily="34" charset="0"/>
              </a:rPr>
              <a:t> </a:t>
            </a:r>
            <a:r>
              <a:rPr lang="en-US" sz="1100" dirty="0" err="1">
                <a:latin typeface="MS Reference Sans Serif" pitchFamily="34" charset="0"/>
              </a:rPr>
              <a:t>tahun</a:t>
            </a:r>
            <a:r>
              <a:rPr lang="en-US" sz="1100" dirty="0">
                <a:latin typeface="MS Reference Sans Serif" pitchFamily="34" charset="0"/>
              </a:rPr>
              <a:t> 1966, </a:t>
            </a:r>
            <a:r>
              <a:rPr lang="en-US" sz="1100" dirty="0" err="1">
                <a:latin typeface="MS Reference Sans Serif" pitchFamily="34" charset="0"/>
              </a:rPr>
              <a:t>berdasarkan</a:t>
            </a:r>
            <a:r>
              <a:rPr lang="en-US" sz="1100" dirty="0">
                <a:latin typeface="MS Reference Sans Serif" pitchFamily="34" charset="0"/>
              </a:rPr>
              <a:t> </a:t>
            </a:r>
            <a:r>
              <a:rPr lang="en-US" sz="1100" dirty="0" err="1">
                <a:latin typeface="MS Reference Sans Serif" pitchFamily="34" charset="0"/>
              </a:rPr>
              <a:t>pendapat</a:t>
            </a:r>
            <a:r>
              <a:rPr lang="en-US" sz="1100" dirty="0">
                <a:latin typeface="MS Reference Sans Serif" pitchFamily="34" charset="0"/>
              </a:rPr>
              <a:t> </a:t>
            </a:r>
            <a:r>
              <a:rPr lang="en-US" sz="1100" dirty="0" err="1">
                <a:latin typeface="MS Reference Sans Serif" pitchFamily="34" charset="0"/>
              </a:rPr>
              <a:t>dari</a:t>
            </a:r>
            <a:r>
              <a:rPr lang="en-US" sz="1100" dirty="0">
                <a:latin typeface="MS Reference Sans Serif" pitchFamily="34" charset="0"/>
              </a:rPr>
              <a:t> Prof Muhammad </a:t>
            </a:r>
            <a:r>
              <a:rPr lang="en-US" sz="1100" dirty="0" err="1">
                <a:latin typeface="MS Reference Sans Serif" pitchFamily="34" charset="0"/>
              </a:rPr>
              <a:t>Sadli</a:t>
            </a:r>
            <a:r>
              <a:rPr lang="en-US" sz="1100" dirty="0">
                <a:latin typeface="MS Reference Sans Serif" pitchFamily="34" charset="0"/>
              </a:rPr>
              <a:t>, </a:t>
            </a:r>
            <a:r>
              <a:rPr lang="en-US" sz="1100" dirty="0" err="1">
                <a:latin typeface="MS Reference Sans Serif" pitchFamily="34" charset="0"/>
              </a:rPr>
              <a:t>seorang</a:t>
            </a:r>
            <a:r>
              <a:rPr lang="en-US" sz="1100" dirty="0">
                <a:latin typeface="MS Reference Sans Serif" pitchFamily="34" charset="0"/>
              </a:rPr>
              <a:t> </a:t>
            </a:r>
            <a:r>
              <a:rPr lang="en-US" sz="1100" dirty="0" err="1">
                <a:latin typeface="MS Reference Sans Serif" pitchFamily="34" charset="0"/>
              </a:rPr>
              <a:t>penasehat</a:t>
            </a:r>
            <a:r>
              <a:rPr lang="en-US" sz="1100" dirty="0">
                <a:latin typeface="MS Reference Sans Serif" pitchFamily="34" charset="0"/>
              </a:rPr>
              <a:t> </a:t>
            </a:r>
            <a:r>
              <a:rPr lang="en-US" sz="1100" dirty="0" err="1">
                <a:latin typeface="MS Reference Sans Serif" pitchFamily="34" charset="0"/>
              </a:rPr>
              <a:t>ekonomi</a:t>
            </a:r>
            <a:r>
              <a:rPr lang="en-US" sz="1100" dirty="0">
                <a:latin typeface="MS Reference Sans Serif" pitchFamily="34" charset="0"/>
              </a:rPr>
              <a:t> </a:t>
            </a:r>
            <a:r>
              <a:rPr lang="en-US" sz="1100" dirty="0" err="1">
                <a:latin typeface="MS Reference Sans Serif" pitchFamily="34" charset="0"/>
              </a:rPr>
              <a:t>pemerintah</a:t>
            </a:r>
            <a:r>
              <a:rPr lang="en-US" sz="1100" dirty="0">
                <a:latin typeface="MS Reference Sans Serif" pitchFamily="34" charset="0"/>
              </a:rPr>
              <a:t> </a:t>
            </a:r>
            <a:r>
              <a:rPr lang="en-US" sz="1100" dirty="0" err="1">
                <a:latin typeface="MS Reference Sans Serif" pitchFamily="34" charset="0"/>
              </a:rPr>
              <a:t>mengemukakan</a:t>
            </a:r>
            <a:r>
              <a:rPr lang="en-US" sz="1100" dirty="0">
                <a:latin typeface="MS Reference Sans Serif" pitchFamily="34" charset="0"/>
              </a:rPr>
              <a:t> </a:t>
            </a:r>
            <a:r>
              <a:rPr lang="en-US" sz="1100" dirty="0" err="1">
                <a:latin typeface="MS Reference Sans Serif" pitchFamily="34" charset="0"/>
              </a:rPr>
              <a:t>bahwa</a:t>
            </a:r>
            <a:r>
              <a:rPr lang="en-US" sz="1100" dirty="0">
                <a:latin typeface="MS Reference Sans Serif" pitchFamily="34" charset="0"/>
              </a:rPr>
              <a:t> : </a:t>
            </a:r>
          </a:p>
          <a:p>
            <a:pPr algn="l"/>
            <a:r>
              <a:rPr lang="en-US" sz="1100" dirty="0">
                <a:latin typeface="MS Reference Sans Serif" pitchFamily="34" charset="0"/>
              </a:rPr>
              <a:t>1. </a:t>
            </a:r>
            <a:r>
              <a:rPr lang="en-US" sz="1100" dirty="0" err="1">
                <a:latin typeface="MS Reference Sans Serif" pitchFamily="34" charset="0"/>
              </a:rPr>
              <a:t>Keberadaan</a:t>
            </a:r>
            <a:r>
              <a:rPr lang="en-US" sz="1100" dirty="0">
                <a:latin typeface="MS Reference Sans Serif" pitchFamily="34" charset="0"/>
              </a:rPr>
              <a:t> </a:t>
            </a:r>
            <a:r>
              <a:rPr lang="en-US" sz="1100" dirty="0" err="1">
                <a:latin typeface="MS Reference Sans Serif" pitchFamily="34" charset="0"/>
              </a:rPr>
              <a:t>perusahaan</a:t>
            </a:r>
            <a:r>
              <a:rPr lang="en-US" sz="1100" dirty="0">
                <a:latin typeface="MS Reference Sans Serif" pitchFamily="34" charset="0"/>
              </a:rPr>
              <a:t> </a:t>
            </a:r>
            <a:r>
              <a:rPr lang="en-US" sz="1100" dirty="0" err="1">
                <a:latin typeface="MS Reference Sans Serif" pitchFamily="34" charset="0"/>
              </a:rPr>
              <a:t>perusahaan</a:t>
            </a:r>
            <a:r>
              <a:rPr lang="en-US" sz="1100" dirty="0">
                <a:latin typeface="MS Reference Sans Serif" pitchFamily="34" charset="0"/>
              </a:rPr>
              <a:t> </a:t>
            </a:r>
            <a:r>
              <a:rPr lang="en-US" sz="1100" dirty="0" err="1">
                <a:latin typeface="MS Reference Sans Serif" pitchFamily="34" charset="0"/>
              </a:rPr>
              <a:t>asing</a:t>
            </a:r>
            <a:r>
              <a:rPr lang="en-US" sz="1100" dirty="0">
                <a:latin typeface="MS Reference Sans Serif" pitchFamily="34" charset="0"/>
              </a:rPr>
              <a:t> yang </a:t>
            </a:r>
            <a:r>
              <a:rPr lang="en-US" sz="1100" dirty="0" err="1">
                <a:latin typeface="MS Reference Sans Serif" pitchFamily="34" charset="0"/>
              </a:rPr>
              <a:t>menanamkan</a:t>
            </a:r>
            <a:r>
              <a:rPr lang="en-US" sz="1100" dirty="0">
                <a:latin typeface="MS Reference Sans Serif" pitchFamily="34" charset="0"/>
              </a:rPr>
              <a:t> </a:t>
            </a:r>
            <a:r>
              <a:rPr lang="en-US" sz="1100" dirty="0" err="1">
                <a:latin typeface="MS Reference Sans Serif" pitchFamily="34" charset="0"/>
              </a:rPr>
              <a:t>modalnya</a:t>
            </a:r>
            <a:r>
              <a:rPr lang="en-US" sz="1100" dirty="0">
                <a:latin typeface="MS Reference Sans Serif" pitchFamily="34" charset="0"/>
              </a:rPr>
              <a:t> </a:t>
            </a:r>
            <a:r>
              <a:rPr lang="en-US" sz="1100" dirty="0" err="1">
                <a:latin typeface="MS Reference Sans Serif" pitchFamily="34" charset="0"/>
              </a:rPr>
              <a:t>di</a:t>
            </a:r>
            <a:r>
              <a:rPr lang="en-US" sz="1100" dirty="0">
                <a:latin typeface="MS Reference Sans Serif" pitchFamily="34" charset="0"/>
              </a:rPr>
              <a:t> Indonesia </a:t>
            </a:r>
            <a:r>
              <a:rPr lang="en-US" sz="1100" dirty="0" err="1">
                <a:latin typeface="MS Reference Sans Serif" pitchFamily="34" charset="0"/>
              </a:rPr>
              <a:t>akan</a:t>
            </a:r>
            <a:r>
              <a:rPr lang="en-US" sz="1100" dirty="0">
                <a:latin typeface="MS Reference Sans Serif" pitchFamily="34" charset="0"/>
              </a:rPr>
              <a:t> </a:t>
            </a:r>
            <a:r>
              <a:rPr lang="en-US" sz="1100" dirty="0" err="1">
                <a:latin typeface="MS Reference Sans Serif" pitchFamily="34" charset="0"/>
              </a:rPr>
              <a:t>mempunyai</a:t>
            </a:r>
            <a:r>
              <a:rPr lang="en-US" sz="1100" dirty="0">
                <a:latin typeface="MS Reference Sans Serif" pitchFamily="34" charset="0"/>
              </a:rPr>
              <a:t> </a:t>
            </a:r>
            <a:r>
              <a:rPr lang="en-US" sz="1100" dirty="0" err="1">
                <a:latin typeface="MS Reference Sans Serif" pitchFamily="34" charset="0"/>
              </a:rPr>
              <a:t>efek</a:t>
            </a:r>
            <a:r>
              <a:rPr lang="en-US" sz="1100" dirty="0">
                <a:latin typeface="MS Reference Sans Serif" pitchFamily="34" charset="0"/>
              </a:rPr>
              <a:t> </a:t>
            </a:r>
            <a:r>
              <a:rPr lang="en-US" sz="1100" dirty="0" err="1">
                <a:latin typeface="MS Reference Sans Serif" pitchFamily="34" charset="0"/>
              </a:rPr>
              <a:t>katalisator</a:t>
            </a:r>
            <a:r>
              <a:rPr lang="en-US" sz="1100" dirty="0">
                <a:latin typeface="MS Reference Sans Serif" pitchFamily="34" charset="0"/>
              </a:rPr>
              <a:t> </a:t>
            </a:r>
            <a:r>
              <a:rPr lang="en-US" sz="1100" dirty="0" err="1">
                <a:latin typeface="MS Reference Sans Serif" pitchFamily="34" charset="0"/>
              </a:rPr>
              <a:t>atas</a:t>
            </a:r>
            <a:r>
              <a:rPr lang="en-US" sz="1100" dirty="0">
                <a:latin typeface="MS Reference Sans Serif" pitchFamily="34" charset="0"/>
              </a:rPr>
              <a:t> </a:t>
            </a:r>
            <a:r>
              <a:rPr lang="en-US" sz="1100" dirty="0" err="1">
                <a:latin typeface="MS Reference Sans Serif" pitchFamily="34" charset="0"/>
              </a:rPr>
              <a:t>pertumbuhan</a:t>
            </a:r>
            <a:r>
              <a:rPr lang="en-US" sz="1100" dirty="0">
                <a:latin typeface="MS Reference Sans Serif" pitchFamily="34" charset="0"/>
              </a:rPr>
              <a:t> </a:t>
            </a:r>
            <a:r>
              <a:rPr lang="en-US" sz="1100" dirty="0" err="1">
                <a:latin typeface="MS Reference Sans Serif" pitchFamily="34" charset="0"/>
              </a:rPr>
              <a:t>selanjutnya</a:t>
            </a:r>
            <a:r>
              <a:rPr lang="en-US" sz="1100" dirty="0">
                <a:latin typeface="MS Reference Sans Serif" pitchFamily="34" charset="0"/>
              </a:rPr>
              <a:t> </a:t>
            </a:r>
            <a:r>
              <a:rPr lang="en-US" sz="1100" dirty="0" err="1">
                <a:latin typeface="MS Reference Sans Serif" pitchFamily="34" charset="0"/>
              </a:rPr>
              <a:t>ekonomi</a:t>
            </a:r>
            <a:r>
              <a:rPr lang="en-US" sz="1100" dirty="0">
                <a:latin typeface="MS Reference Sans Serif" pitchFamily="34" charset="0"/>
              </a:rPr>
              <a:t> Indonesia; </a:t>
            </a:r>
          </a:p>
          <a:p>
            <a:pPr algn="l"/>
            <a:r>
              <a:rPr lang="en-US" sz="1100" dirty="0">
                <a:latin typeface="MS Reference Sans Serif" pitchFamily="34" charset="0"/>
              </a:rPr>
              <a:t>2. </a:t>
            </a:r>
            <a:r>
              <a:rPr lang="en-US" sz="1100" dirty="0" err="1">
                <a:latin typeface="MS Reference Sans Serif" pitchFamily="34" charset="0"/>
              </a:rPr>
              <a:t>Tuduhan</a:t>
            </a:r>
            <a:r>
              <a:rPr lang="en-US" sz="1100" dirty="0">
                <a:latin typeface="MS Reference Sans Serif" pitchFamily="34" charset="0"/>
              </a:rPr>
              <a:t> yang </a:t>
            </a:r>
            <a:r>
              <a:rPr lang="en-US" sz="1100" dirty="0" err="1">
                <a:latin typeface="MS Reference Sans Serif" pitchFamily="34" charset="0"/>
              </a:rPr>
              <a:t>seringkali</a:t>
            </a:r>
            <a:r>
              <a:rPr lang="en-US" sz="1100" dirty="0">
                <a:latin typeface="MS Reference Sans Serif" pitchFamily="34" charset="0"/>
              </a:rPr>
              <a:t> </a:t>
            </a:r>
            <a:r>
              <a:rPr lang="en-US" sz="1100" dirty="0" err="1">
                <a:latin typeface="MS Reference Sans Serif" pitchFamily="34" charset="0"/>
              </a:rPr>
              <a:t>didengar</a:t>
            </a:r>
            <a:r>
              <a:rPr lang="en-US" sz="1100" dirty="0">
                <a:latin typeface="MS Reference Sans Serif" pitchFamily="34" charset="0"/>
              </a:rPr>
              <a:t> </a:t>
            </a:r>
            <a:r>
              <a:rPr lang="en-US" sz="1100" dirty="0" err="1">
                <a:latin typeface="MS Reference Sans Serif" pitchFamily="34" charset="0"/>
              </a:rPr>
              <a:t>dengan</a:t>
            </a:r>
            <a:r>
              <a:rPr lang="en-US" sz="1100" dirty="0">
                <a:latin typeface="MS Reference Sans Serif" pitchFamily="34" charset="0"/>
              </a:rPr>
              <a:t> </a:t>
            </a:r>
            <a:r>
              <a:rPr lang="en-US" sz="1100" dirty="0" err="1">
                <a:latin typeface="MS Reference Sans Serif" pitchFamily="34" charset="0"/>
              </a:rPr>
              <a:t>perkonomian</a:t>
            </a:r>
            <a:r>
              <a:rPr lang="en-US" sz="1100" dirty="0">
                <a:latin typeface="MS Reference Sans Serif" pitchFamily="34" charset="0"/>
              </a:rPr>
              <a:t> </a:t>
            </a:r>
            <a:r>
              <a:rPr lang="en-US" sz="1100" dirty="0" err="1">
                <a:latin typeface="MS Reference Sans Serif" pitchFamily="34" charset="0"/>
              </a:rPr>
              <a:t>bekas</a:t>
            </a:r>
            <a:r>
              <a:rPr lang="en-US" sz="1100" dirty="0">
                <a:latin typeface="MS Reference Sans Serif" pitchFamily="34" charset="0"/>
              </a:rPr>
              <a:t> </a:t>
            </a:r>
            <a:r>
              <a:rPr lang="en-US" sz="1100" dirty="0" err="1">
                <a:latin typeface="MS Reference Sans Serif" pitchFamily="34" charset="0"/>
              </a:rPr>
              <a:t>kolonial</a:t>
            </a:r>
            <a:r>
              <a:rPr lang="en-US" sz="1100" dirty="0">
                <a:latin typeface="MS Reference Sans Serif" pitchFamily="34" charset="0"/>
              </a:rPr>
              <a:t> </a:t>
            </a:r>
            <a:r>
              <a:rPr lang="en-US" sz="1100" dirty="0" err="1">
                <a:latin typeface="MS Reference Sans Serif" pitchFamily="34" charset="0"/>
              </a:rPr>
              <a:t>bahwa</a:t>
            </a:r>
            <a:r>
              <a:rPr lang="en-US" sz="1100" dirty="0">
                <a:latin typeface="MS Reference Sans Serif" pitchFamily="34" charset="0"/>
              </a:rPr>
              <a:t> </a:t>
            </a:r>
            <a:r>
              <a:rPr lang="en-US" sz="1100" dirty="0" err="1">
                <a:latin typeface="MS Reference Sans Serif" pitchFamily="34" charset="0"/>
              </a:rPr>
              <a:t>perusahaan</a:t>
            </a:r>
            <a:r>
              <a:rPr lang="en-US" sz="1100" dirty="0">
                <a:latin typeface="MS Reference Sans Serif" pitchFamily="34" charset="0"/>
              </a:rPr>
              <a:t> </a:t>
            </a:r>
            <a:r>
              <a:rPr lang="en-US" sz="1100" dirty="0" err="1">
                <a:latin typeface="MS Reference Sans Serif" pitchFamily="34" charset="0"/>
              </a:rPr>
              <a:t>perusahaan</a:t>
            </a:r>
            <a:r>
              <a:rPr lang="en-US" sz="1100" dirty="0">
                <a:latin typeface="MS Reference Sans Serif" pitchFamily="34" charset="0"/>
              </a:rPr>
              <a:t> modal </a:t>
            </a:r>
            <a:r>
              <a:rPr lang="en-US" sz="1100" dirty="0" err="1">
                <a:latin typeface="MS Reference Sans Serif" pitchFamily="34" charset="0"/>
              </a:rPr>
              <a:t>asing</a:t>
            </a:r>
            <a:r>
              <a:rPr lang="en-US" sz="1100" dirty="0">
                <a:latin typeface="MS Reference Sans Serif" pitchFamily="34" charset="0"/>
              </a:rPr>
              <a:t> </a:t>
            </a:r>
            <a:r>
              <a:rPr lang="en-US" sz="1100" dirty="0" err="1">
                <a:latin typeface="MS Reference Sans Serif" pitchFamily="34" charset="0"/>
              </a:rPr>
              <a:t>menghambat</a:t>
            </a:r>
            <a:r>
              <a:rPr lang="en-US" sz="1100" dirty="0">
                <a:latin typeface="MS Reference Sans Serif" pitchFamily="34" charset="0"/>
              </a:rPr>
              <a:t> </a:t>
            </a:r>
            <a:r>
              <a:rPr lang="en-US" sz="1100" dirty="0" err="1">
                <a:latin typeface="MS Reference Sans Serif" pitchFamily="34" charset="0"/>
              </a:rPr>
              <a:t>pertumbuhan</a:t>
            </a:r>
            <a:r>
              <a:rPr lang="en-US" sz="1100" dirty="0">
                <a:latin typeface="MS Reference Sans Serif" pitchFamily="34" charset="0"/>
              </a:rPr>
              <a:t> </a:t>
            </a:r>
            <a:r>
              <a:rPr lang="en-US" sz="1100" dirty="0" err="1">
                <a:latin typeface="MS Reference Sans Serif" pitchFamily="34" charset="0"/>
              </a:rPr>
              <a:t>perusahaan</a:t>
            </a:r>
            <a:r>
              <a:rPr lang="en-US" sz="1100" dirty="0">
                <a:latin typeface="MS Reference Sans Serif" pitchFamily="34" charset="0"/>
              </a:rPr>
              <a:t> </a:t>
            </a:r>
            <a:r>
              <a:rPr lang="en-US" sz="1100" dirty="0" err="1">
                <a:latin typeface="MS Reference Sans Serif" pitchFamily="34" charset="0"/>
              </a:rPr>
              <a:t>perusahaan</a:t>
            </a:r>
            <a:r>
              <a:rPr lang="en-US" sz="1100" dirty="0">
                <a:latin typeface="MS Reference Sans Serif" pitchFamily="34" charset="0"/>
              </a:rPr>
              <a:t> </a:t>
            </a:r>
            <a:r>
              <a:rPr lang="en-US" sz="1100" dirty="0" err="1">
                <a:latin typeface="MS Reference Sans Serif" pitchFamily="34" charset="0"/>
              </a:rPr>
              <a:t>pribumi</a:t>
            </a:r>
            <a:r>
              <a:rPr lang="en-US" sz="1100" dirty="0">
                <a:latin typeface="MS Reference Sans Serif" pitchFamily="34" charset="0"/>
              </a:rPr>
              <a:t> </a:t>
            </a:r>
            <a:r>
              <a:rPr lang="en-US" sz="1100" dirty="0" err="1">
                <a:latin typeface="MS Reference Sans Serif" pitchFamily="34" charset="0"/>
              </a:rPr>
              <a:t>akan</a:t>
            </a:r>
            <a:r>
              <a:rPr lang="en-US" sz="1100" dirty="0">
                <a:latin typeface="MS Reference Sans Serif" pitchFamily="34" charset="0"/>
              </a:rPr>
              <a:t> </a:t>
            </a:r>
            <a:r>
              <a:rPr lang="en-US" sz="1100" dirty="0" err="1">
                <a:latin typeface="MS Reference Sans Serif" pitchFamily="34" charset="0"/>
              </a:rPr>
              <a:t>dapat</a:t>
            </a:r>
            <a:r>
              <a:rPr lang="en-US" sz="1100" dirty="0">
                <a:latin typeface="MS Reference Sans Serif" pitchFamily="34" charset="0"/>
              </a:rPr>
              <a:t> </a:t>
            </a:r>
            <a:r>
              <a:rPr lang="en-US" sz="1100" dirty="0" err="1">
                <a:latin typeface="MS Reference Sans Serif" pitchFamily="34" charset="0"/>
              </a:rPr>
              <a:t>dihindarkan</a:t>
            </a:r>
            <a:r>
              <a:rPr lang="en-US" sz="1100" dirty="0">
                <a:latin typeface="MS Reference Sans Serif" pitchFamily="34" charset="0"/>
              </a:rPr>
              <a:t>; </a:t>
            </a:r>
          </a:p>
          <a:p>
            <a:pPr algn="l"/>
            <a:r>
              <a:rPr lang="en-US" sz="1100" dirty="0">
                <a:latin typeface="MS Reference Sans Serif" pitchFamily="34" charset="0"/>
              </a:rPr>
              <a:t>3. </a:t>
            </a:r>
            <a:r>
              <a:rPr lang="en-US" sz="1100" dirty="0" err="1">
                <a:latin typeface="MS Reference Sans Serif" pitchFamily="34" charset="0"/>
              </a:rPr>
              <a:t>Proses</a:t>
            </a:r>
            <a:r>
              <a:rPr lang="en-US" sz="1100" dirty="0">
                <a:latin typeface="MS Reference Sans Serif" pitchFamily="34" charset="0"/>
              </a:rPr>
              <a:t> </a:t>
            </a:r>
            <a:r>
              <a:rPr lang="en-US" sz="1100" dirty="0" err="1">
                <a:latin typeface="MS Reference Sans Serif" pitchFamily="34" charset="0"/>
              </a:rPr>
              <a:t>pembangunan</a:t>
            </a:r>
            <a:r>
              <a:rPr lang="en-US" sz="1100" dirty="0">
                <a:latin typeface="MS Reference Sans Serif" pitchFamily="34" charset="0"/>
              </a:rPr>
              <a:t> </a:t>
            </a:r>
            <a:r>
              <a:rPr lang="en-US" sz="1100" dirty="0" err="1">
                <a:latin typeface="MS Reference Sans Serif" pitchFamily="34" charset="0"/>
              </a:rPr>
              <a:t>ekonomi</a:t>
            </a:r>
            <a:r>
              <a:rPr lang="en-US" sz="1100" dirty="0">
                <a:latin typeface="MS Reference Sans Serif" pitchFamily="34" charset="0"/>
              </a:rPr>
              <a:t> </a:t>
            </a:r>
            <a:r>
              <a:rPr lang="en-US" sz="1100" dirty="0" err="1">
                <a:latin typeface="MS Reference Sans Serif" pitchFamily="34" charset="0"/>
              </a:rPr>
              <a:t>pada</a:t>
            </a:r>
            <a:r>
              <a:rPr lang="en-US" sz="1100" dirty="0">
                <a:latin typeface="MS Reference Sans Serif" pitchFamily="34" charset="0"/>
              </a:rPr>
              <a:t> </a:t>
            </a:r>
            <a:r>
              <a:rPr lang="en-US" sz="1100" dirty="0" err="1">
                <a:latin typeface="MS Reference Sans Serif" pitchFamily="34" charset="0"/>
              </a:rPr>
              <a:t>akhirnya</a:t>
            </a:r>
            <a:r>
              <a:rPr lang="en-US" sz="1100" dirty="0">
                <a:latin typeface="MS Reference Sans Serif" pitchFamily="34" charset="0"/>
              </a:rPr>
              <a:t> </a:t>
            </a:r>
            <a:r>
              <a:rPr lang="en-US" sz="1100" dirty="0" err="1">
                <a:latin typeface="MS Reference Sans Serif" pitchFamily="34" charset="0"/>
              </a:rPr>
              <a:t>akan</a:t>
            </a:r>
            <a:r>
              <a:rPr lang="en-US" sz="1100" dirty="0">
                <a:latin typeface="MS Reference Sans Serif" pitchFamily="34" charset="0"/>
              </a:rPr>
              <a:t> </a:t>
            </a:r>
            <a:r>
              <a:rPr lang="en-US" sz="1100" dirty="0" err="1">
                <a:latin typeface="MS Reference Sans Serif" pitchFamily="34" charset="0"/>
              </a:rPr>
              <a:t>menuju</a:t>
            </a:r>
            <a:r>
              <a:rPr lang="en-US" sz="1100" dirty="0">
                <a:latin typeface="MS Reference Sans Serif" pitchFamily="34" charset="0"/>
              </a:rPr>
              <a:t> </a:t>
            </a:r>
            <a:r>
              <a:rPr lang="en-US" sz="1100" dirty="0" err="1">
                <a:latin typeface="MS Reference Sans Serif" pitchFamily="34" charset="0"/>
              </a:rPr>
              <a:t>ke</a:t>
            </a:r>
            <a:r>
              <a:rPr lang="en-US" sz="1100" dirty="0">
                <a:latin typeface="MS Reference Sans Serif" pitchFamily="34" charset="0"/>
              </a:rPr>
              <a:t> </a:t>
            </a:r>
            <a:r>
              <a:rPr lang="en-US" sz="1100" dirty="0" err="1">
                <a:latin typeface="MS Reference Sans Serif" pitchFamily="34" charset="0"/>
              </a:rPr>
              <a:t>industrialisasi</a:t>
            </a:r>
            <a:r>
              <a:rPr lang="en-US" sz="1100" dirty="0">
                <a:latin typeface="MS Reference Sans Serif" pitchFamily="34" charset="0"/>
              </a:rPr>
              <a:t>, yang </a:t>
            </a:r>
            <a:r>
              <a:rPr lang="en-US" sz="1100" dirty="0" err="1">
                <a:latin typeface="MS Reference Sans Serif" pitchFamily="34" charset="0"/>
              </a:rPr>
              <a:t>merupakan</a:t>
            </a:r>
            <a:r>
              <a:rPr lang="en-US" sz="1100" dirty="0">
                <a:latin typeface="MS Reference Sans Serif" pitchFamily="34" charset="0"/>
              </a:rPr>
              <a:t> </a:t>
            </a:r>
            <a:r>
              <a:rPr lang="en-US" sz="1100" dirty="0" err="1">
                <a:latin typeface="MS Reference Sans Serif" pitchFamily="34" charset="0"/>
              </a:rPr>
              <a:t>hasil</a:t>
            </a:r>
            <a:r>
              <a:rPr lang="en-US" sz="1100" dirty="0">
                <a:latin typeface="MS Reference Sans Serif" pitchFamily="34" charset="0"/>
              </a:rPr>
              <a:t> </a:t>
            </a:r>
            <a:r>
              <a:rPr lang="en-US" sz="1100" dirty="0" err="1">
                <a:latin typeface="MS Reference Sans Serif" pitchFamily="34" charset="0"/>
              </a:rPr>
              <a:t>pembangunan</a:t>
            </a:r>
            <a:r>
              <a:rPr lang="en-US" sz="1100" dirty="0">
                <a:latin typeface="MS Reference Sans Serif" pitchFamily="34" charset="0"/>
              </a:rPr>
              <a:t>, </a:t>
            </a:r>
            <a:r>
              <a:rPr lang="en-US" sz="1100" dirty="0" err="1">
                <a:latin typeface="MS Reference Sans Serif" pitchFamily="34" charset="0"/>
              </a:rPr>
              <a:t>Pemerintah</a:t>
            </a:r>
            <a:r>
              <a:rPr lang="en-US" sz="1100" dirty="0">
                <a:latin typeface="MS Reference Sans Serif" pitchFamily="34" charset="0"/>
              </a:rPr>
              <a:t> </a:t>
            </a:r>
            <a:r>
              <a:rPr lang="en-US" sz="1100" dirty="0" err="1">
                <a:latin typeface="MS Reference Sans Serif" pitchFamily="34" charset="0"/>
              </a:rPr>
              <a:t>mengalihkan</a:t>
            </a:r>
            <a:r>
              <a:rPr lang="en-US" sz="1100" dirty="0">
                <a:latin typeface="MS Reference Sans Serif" pitchFamily="34" charset="0"/>
              </a:rPr>
              <a:t> </a:t>
            </a:r>
            <a:r>
              <a:rPr lang="en-US" sz="1100" dirty="0" err="1">
                <a:latin typeface="MS Reference Sans Serif" pitchFamily="34" charset="0"/>
              </a:rPr>
              <a:t>perhatiannya</a:t>
            </a:r>
            <a:r>
              <a:rPr lang="en-US" sz="1100" dirty="0">
                <a:latin typeface="MS Reference Sans Serif" pitchFamily="34" charset="0"/>
              </a:rPr>
              <a:t> </a:t>
            </a:r>
            <a:r>
              <a:rPr lang="en-US" sz="1100" dirty="0" err="1">
                <a:latin typeface="MS Reference Sans Serif" pitchFamily="34" charset="0"/>
              </a:rPr>
              <a:t>kepada</a:t>
            </a:r>
            <a:r>
              <a:rPr lang="en-US" sz="1100" dirty="0">
                <a:latin typeface="MS Reference Sans Serif" pitchFamily="34" charset="0"/>
              </a:rPr>
              <a:t> </a:t>
            </a:r>
            <a:r>
              <a:rPr lang="en-US" sz="1100" dirty="0" err="1">
                <a:latin typeface="MS Reference Sans Serif" pitchFamily="34" charset="0"/>
              </a:rPr>
              <a:t>sumber</a:t>
            </a:r>
            <a:r>
              <a:rPr lang="en-US" sz="1100" dirty="0">
                <a:latin typeface="MS Reference Sans Serif" pitchFamily="34" charset="0"/>
              </a:rPr>
              <a:t> </a:t>
            </a:r>
            <a:r>
              <a:rPr lang="en-US" sz="1100" dirty="0" err="1">
                <a:latin typeface="MS Reference Sans Serif" pitchFamily="34" charset="0"/>
              </a:rPr>
              <a:t>sumber</a:t>
            </a:r>
            <a:r>
              <a:rPr lang="en-US" sz="1100" dirty="0">
                <a:latin typeface="MS Reference Sans Serif" pitchFamily="34" charset="0"/>
              </a:rPr>
              <a:t> modal </a:t>
            </a:r>
            <a:r>
              <a:rPr lang="en-US" sz="1100" dirty="0" err="1">
                <a:latin typeface="MS Reference Sans Serif" pitchFamily="34" charset="0"/>
              </a:rPr>
              <a:t>asing</a:t>
            </a:r>
            <a:r>
              <a:rPr lang="en-US" sz="1100" dirty="0">
                <a:latin typeface="MS Reference Sans Serif" pitchFamily="34" charset="0"/>
              </a:rPr>
              <a:t> </a:t>
            </a:r>
            <a:r>
              <a:rPr lang="en-US" sz="1100" dirty="0" err="1">
                <a:latin typeface="MS Reference Sans Serif" pitchFamily="34" charset="0"/>
              </a:rPr>
              <a:t>berupa</a:t>
            </a:r>
            <a:r>
              <a:rPr lang="en-US" sz="1100" dirty="0">
                <a:latin typeface="MS Reference Sans Serif" pitchFamily="34" charset="0"/>
              </a:rPr>
              <a:t> </a:t>
            </a:r>
            <a:r>
              <a:rPr lang="en-US" sz="1100" dirty="0" err="1">
                <a:latin typeface="MS Reference Sans Serif" pitchFamily="34" charset="0"/>
              </a:rPr>
              <a:t>hutang</a:t>
            </a:r>
            <a:r>
              <a:rPr lang="en-US" sz="1100" dirty="0">
                <a:latin typeface="MS Reference Sans Serif" pitchFamily="34" charset="0"/>
              </a:rPr>
              <a:t> </a:t>
            </a:r>
            <a:r>
              <a:rPr lang="en-US" sz="1100" dirty="0" err="1">
                <a:latin typeface="MS Reference Sans Serif" pitchFamily="34" charset="0"/>
              </a:rPr>
              <a:t>luar</a:t>
            </a:r>
            <a:r>
              <a:rPr lang="en-US" sz="1100" dirty="0">
                <a:latin typeface="MS Reference Sans Serif" pitchFamily="34" charset="0"/>
              </a:rPr>
              <a:t> </a:t>
            </a:r>
            <a:r>
              <a:rPr lang="en-US" sz="1100" dirty="0" err="1">
                <a:latin typeface="MS Reference Sans Serif" pitchFamily="34" charset="0"/>
              </a:rPr>
              <a:t>negeri</a:t>
            </a:r>
            <a:r>
              <a:rPr lang="en-US" sz="1100" dirty="0">
                <a:latin typeface="MS Reference Sans Serif" pitchFamily="34" charset="0"/>
              </a:rPr>
              <a:t>, yang </a:t>
            </a:r>
            <a:r>
              <a:rPr lang="en-US" sz="1100" dirty="0" err="1">
                <a:latin typeface="MS Reference Sans Serif" pitchFamily="34" charset="0"/>
              </a:rPr>
              <a:t>akan</a:t>
            </a:r>
            <a:r>
              <a:rPr lang="en-US" sz="1100" dirty="0">
                <a:latin typeface="MS Reference Sans Serif" pitchFamily="34" charset="0"/>
              </a:rPr>
              <a:t> </a:t>
            </a:r>
            <a:r>
              <a:rPr lang="en-US" sz="1100" dirty="0" err="1">
                <a:latin typeface="MS Reference Sans Serif" pitchFamily="34" charset="0"/>
              </a:rPr>
              <a:t>dimanfaatkan</a:t>
            </a:r>
            <a:r>
              <a:rPr lang="en-US" sz="1100" dirty="0">
                <a:latin typeface="MS Reference Sans Serif" pitchFamily="34" charset="0"/>
              </a:rPr>
              <a:t> </a:t>
            </a:r>
            <a:r>
              <a:rPr lang="en-US" sz="1100" dirty="0" err="1">
                <a:latin typeface="MS Reference Sans Serif" pitchFamily="34" charset="0"/>
              </a:rPr>
              <a:t>untuk</a:t>
            </a:r>
            <a:r>
              <a:rPr lang="en-US" sz="1100" dirty="0">
                <a:latin typeface="MS Reference Sans Serif" pitchFamily="34" charset="0"/>
              </a:rPr>
              <a:t> </a:t>
            </a:r>
            <a:r>
              <a:rPr lang="en-US" sz="1100" dirty="0" err="1">
                <a:latin typeface="MS Reference Sans Serif" pitchFamily="34" charset="0"/>
              </a:rPr>
              <a:t>memperbaiki</a:t>
            </a:r>
            <a:r>
              <a:rPr lang="en-US" sz="1100" dirty="0">
                <a:latin typeface="MS Reference Sans Serif" pitchFamily="34" charset="0"/>
              </a:rPr>
              <a:t> </a:t>
            </a:r>
            <a:r>
              <a:rPr lang="en-US" sz="1100" dirty="0" err="1">
                <a:latin typeface="MS Reference Sans Serif" pitchFamily="34" charset="0"/>
              </a:rPr>
              <a:t>kerusakan</a:t>
            </a:r>
            <a:r>
              <a:rPr lang="en-US" sz="1100" dirty="0">
                <a:latin typeface="MS Reference Sans Serif" pitchFamily="34" charset="0"/>
              </a:rPr>
              <a:t> </a:t>
            </a:r>
            <a:r>
              <a:rPr lang="en-US" sz="1100" dirty="0" err="1">
                <a:latin typeface="MS Reference Sans Serif" pitchFamily="34" charset="0"/>
              </a:rPr>
              <a:t>serta</a:t>
            </a:r>
            <a:r>
              <a:rPr lang="en-US" sz="1100" dirty="0">
                <a:latin typeface="MS Reference Sans Serif" pitchFamily="34" charset="0"/>
              </a:rPr>
              <a:t> </a:t>
            </a:r>
            <a:r>
              <a:rPr lang="en-US" sz="1100" dirty="0" err="1">
                <a:latin typeface="MS Reference Sans Serif" pitchFamily="34" charset="0"/>
              </a:rPr>
              <a:t>melengkapi</a:t>
            </a:r>
            <a:r>
              <a:rPr lang="en-US" sz="1100" dirty="0">
                <a:latin typeface="MS Reference Sans Serif" pitchFamily="34" charset="0"/>
              </a:rPr>
              <a:t> </a:t>
            </a:r>
            <a:r>
              <a:rPr lang="en-US" sz="1100" dirty="0" err="1">
                <a:latin typeface="MS Reference Sans Serif" pitchFamily="34" charset="0"/>
              </a:rPr>
              <a:t>infrastuktur</a:t>
            </a:r>
            <a:r>
              <a:rPr lang="en-US" sz="1100" dirty="0">
                <a:latin typeface="MS Reference Sans Serif" pitchFamily="34" charset="0"/>
              </a:rPr>
              <a:t>, </a:t>
            </a:r>
            <a:r>
              <a:rPr lang="en-US" sz="1100" dirty="0" err="1">
                <a:latin typeface="MS Reference Sans Serif" pitchFamily="34" charset="0"/>
              </a:rPr>
              <a:t>serta</a:t>
            </a:r>
            <a:r>
              <a:rPr lang="en-US" sz="1100" dirty="0">
                <a:latin typeface="MS Reference Sans Serif" pitchFamily="34" charset="0"/>
              </a:rPr>
              <a:t> </a:t>
            </a:r>
            <a:r>
              <a:rPr lang="en-US" sz="1100" dirty="0" err="1">
                <a:latin typeface="MS Reference Sans Serif" pitchFamily="34" charset="0"/>
              </a:rPr>
              <a:t>mengimport</a:t>
            </a:r>
            <a:r>
              <a:rPr lang="en-US" sz="1100" dirty="0">
                <a:latin typeface="MS Reference Sans Serif" pitchFamily="34" charset="0"/>
              </a:rPr>
              <a:t> </a:t>
            </a:r>
            <a:r>
              <a:rPr lang="en-US" sz="1100" dirty="0" err="1">
                <a:latin typeface="MS Reference Sans Serif" pitchFamily="34" charset="0"/>
              </a:rPr>
              <a:t>komoditi</a:t>
            </a:r>
            <a:r>
              <a:rPr lang="en-US" sz="1100" dirty="0">
                <a:latin typeface="MS Reference Sans Serif" pitchFamily="34" charset="0"/>
              </a:rPr>
              <a:t> </a:t>
            </a:r>
            <a:r>
              <a:rPr lang="en-US" sz="1100" dirty="0" err="1">
                <a:latin typeface="MS Reference Sans Serif" pitchFamily="34" charset="0"/>
              </a:rPr>
              <a:t>secara</a:t>
            </a:r>
            <a:r>
              <a:rPr lang="en-US" sz="1100" dirty="0">
                <a:latin typeface="MS Reference Sans Serif" pitchFamily="34" charset="0"/>
              </a:rPr>
              <a:t> </a:t>
            </a:r>
            <a:r>
              <a:rPr lang="en-US" sz="1100" dirty="0" err="1">
                <a:latin typeface="MS Reference Sans Serif" pitchFamily="34" charset="0"/>
              </a:rPr>
              <a:t>besar</a:t>
            </a:r>
            <a:r>
              <a:rPr lang="en-US" sz="1100" dirty="0">
                <a:latin typeface="MS Reference Sans Serif" pitchFamily="34" charset="0"/>
              </a:rPr>
              <a:t> </a:t>
            </a:r>
            <a:r>
              <a:rPr lang="en-US" sz="1100" dirty="0" err="1">
                <a:latin typeface="MS Reference Sans Serif" pitchFamily="34" charset="0"/>
              </a:rPr>
              <a:t>besaran</a:t>
            </a:r>
            <a:r>
              <a:rPr lang="en-US" sz="1100" dirty="0">
                <a:latin typeface="MS Reference Sans Serif" pitchFamily="34" charset="0"/>
              </a:rPr>
              <a:t> </a:t>
            </a:r>
            <a:r>
              <a:rPr lang="en-US" sz="1100" dirty="0" err="1">
                <a:latin typeface="MS Reference Sans Serif" pitchFamily="34" charset="0"/>
              </a:rPr>
              <a:t>untuk</a:t>
            </a:r>
            <a:r>
              <a:rPr lang="en-US" sz="1100" dirty="0">
                <a:latin typeface="MS Reference Sans Serif" pitchFamily="34" charset="0"/>
              </a:rPr>
              <a:t> </a:t>
            </a:r>
            <a:r>
              <a:rPr lang="en-US" sz="1100" dirty="0" err="1">
                <a:latin typeface="MS Reference Sans Serif" pitchFamily="34" charset="0"/>
              </a:rPr>
              <a:t>menanggulangi</a:t>
            </a:r>
            <a:r>
              <a:rPr lang="en-US" sz="1100" dirty="0">
                <a:latin typeface="MS Reference Sans Serif" pitchFamily="34" charset="0"/>
              </a:rPr>
              <a:t> </a:t>
            </a:r>
            <a:r>
              <a:rPr lang="en-US" sz="1100" dirty="0" err="1">
                <a:latin typeface="MS Reference Sans Serif" pitchFamily="34" charset="0"/>
              </a:rPr>
              <a:t>inflasi</a:t>
            </a:r>
            <a:r>
              <a:rPr lang="en-US" sz="1100" dirty="0">
                <a:latin typeface="MS Reference Sans Serif" pitchFamily="34" charset="0"/>
              </a:rPr>
              <a:t>, </a:t>
            </a:r>
            <a:r>
              <a:rPr lang="en-US" sz="1100" dirty="0" err="1">
                <a:latin typeface="MS Reference Sans Serif" pitchFamily="34" charset="0"/>
              </a:rPr>
              <a:t>serta</a:t>
            </a:r>
            <a:r>
              <a:rPr lang="en-US" sz="1100" dirty="0">
                <a:latin typeface="MS Reference Sans Serif" pitchFamily="34" charset="0"/>
              </a:rPr>
              <a:t> </a:t>
            </a:r>
            <a:r>
              <a:rPr lang="en-US" sz="1100" dirty="0" err="1">
                <a:latin typeface="MS Reference Sans Serif" pitchFamily="34" charset="0"/>
              </a:rPr>
              <a:t>membuka</a:t>
            </a:r>
            <a:r>
              <a:rPr lang="en-US" sz="1100" dirty="0">
                <a:latin typeface="MS Reference Sans Serif" pitchFamily="34" charset="0"/>
              </a:rPr>
              <a:t> </a:t>
            </a:r>
            <a:r>
              <a:rPr lang="en-US" sz="1100" dirty="0" err="1">
                <a:latin typeface="MS Reference Sans Serif" pitchFamily="34" charset="0"/>
              </a:rPr>
              <a:t>peluang</a:t>
            </a:r>
            <a:r>
              <a:rPr lang="en-US" sz="1100" dirty="0">
                <a:latin typeface="MS Reference Sans Serif" pitchFamily="34" charset="0"/>
              </a:rPr>
              <a:t> yang </a:t>
            </a:r>
            <a:r>
              <a:rPr lang="en-US" sz="1100" dirty="0" err="1">
                <a:latin typeface="MS Reference Sans Serif" pitchFamily="34" charset="0"/>
              </a:rPr>
              <a:t>luas</a:t>
            </a:r>
            <a:r>
              <a:rPr lang="en-US" sz="1100" dirty="0">
                <a:latin typeface="MS Reference Sans Serif" pitchFamily="34" charset="0"/>
              </a:rPr>
              <a:t> </a:t>
            </a:r>
            <a:r>
              <a:rPr lang="en-US" sz="1100" dirty="0" err="1">
                <a:latin typeface="MS Reference Sans Serif" pitchFamily="34" charset="0"/>
              </a:rPr>
              <a:t>bagi</a:t>
            </a:r>
            <a:r>
              <a:rPr lang="en-US" sz="1100" dirty="0">
                <a:latin typeface="MS Reference Sans Serif" pitchFamily="34" charset="0"/>
              </a:rPr>
              <a:t> </a:t>
            </a:r>
            <a:r>
              <a:rPr lang="en-US" sz="1100" dirty="0" err="1">
                <a:latin typeface="MS Reference Sans Serif" pitchFamily="34" charset="0"/>
              </a:rPr>
              <a:t>penanaman</a:t>
            </a:r>
            <a:r>
              <a:rPr lang="en-US" sz="1100" dirty="0">
                <a:latin typeface="MS Reference Sans Serif" pitchFamily="34" charset="0"/>
              </a:rPr>
              <a:t> modal </a:t>
            </a:r>
            <a:r>
              <a:rPr lang="en-US" sz="1100" dirty="0" err="1">
                <a:latin typeface="MS Reference Sans Serif" pitchFamily="34" charset="0"/>
              </a:rPr>
              <a:t>asing</a:t>
            </a:r>
            <a:r>
              <a:rPr lang="en-US" sz="1100" dirty="0">
                <a:latin typeface="MS Reference Sans Serif" pitchFamily="34" charset="0"/>
              </a:rPr>
              <a:t> yang </a:t>
            </a:r>
            <a:r>
              <a:rPr lang="en-US" sz="1100" dirty="0" err="1">
                <a:latin typeface="MS Reference Sans Serif" pitchFamily="34" charset="0"/>
              </a:rPr>
              <a:t>dilandasi</a:t>
            </a:r>
            <a:r>
              <a:rPr lang="en-US" sz="1100" dirty="0">
                <a:latin typeface="MS Reference Sans Serif" pitchFamily="34" charset="0"/>
              </a:rPr>
              <a:t> </a:t>
            </a:r>
            <a:r>
              <a:rPr lang="en-US" sz="1100" dirty="0" err="1">
                <a:latin typeface="MS Reference Sans Serif" pitchFamily="34" charset="0"/>
              </a:rPr>
              <a:t>undang</a:t>
            </a:r>
            <a:r>
              <a:rPr lang="en-US" sz="1100" dirty="0">
                <a:latin typeface="MS Reference Sans Serif" pitchFamily="34" charset="0"/>
              </a:rPr>
              <a:t> </a:t>
            </a:r>
            <a:r>
              <a:rPr lang="en-US" sz="1100" dirty="0" err="1">
                <a:latin typeface="MS Reference Sans Serif" pitchFamily="34" charset="0"/>
              </a:rPr>
              <a:t>undang</a:t>
            </a:r>
            <a:r>
              <a:rPr lang="en-US" sz="1100" dirty="0">
                <a:latin typeface="MS Reference Sans Serif" pitchFamily="34" charset="0"/>
              </a:rPr>
              <a:t> </a:t>
            </a:r>
            <a:r>
              <a:rPr lang="en-US" sz="1100" dirty="0" err="1">
                <a:latin typeface="MS Reference Sans Serif" pitchFamily="34" charset="0"/>
              </a:rPr>
              <a:t>penanaman</a:t>
            </a:r>
            <a:r>
              <a:rPr lang="en-US" sz="1100" dirty="0">
                <a:latin typeface="MS Reference Sans Serif" pitchFamily="34" charset="0"/>
              </a:rPr>
              <a:t> modal </a:t>
            </a:r>
            <a:r>
              <a:rPr lang="en-US" sz="1100" dirty="0" err="1">
                <a:latin typeface="MS Reference Sans Serif" pitchFamily="34" charset="0"/>
              </a:rPr>
              <a:t>asing</a:t>
            </a:r>
            <a:r>
              <a:rPr lang="en-US" sz="1100" dirty="0">
                <a:latin typeface="MS Reference Sans Serif" pitchFamily="34" charset="0"/>
              </a:rPr>
              <a:t> yang </a:t>
            </a:r>
            <a:r>
              <a:rPr lang="en-US" sz="1100" dirty="0" err="1">
                <a:latin typeface="MS Reference Sans Serif" pitchFamily="34" charset="0"/>
              </a:rPr>
              <a:t>akomodatif</a:t>
            </a:r>
            <a:r>
              <a:rPr lang="en-US" sz="1100" dirty="0">
                <a:latin typeface="MS Reference Sans Serif" pitchFamily="34" charset="0"/>
              </a:rPr>
              <a:t>.</a:t>
            </a:r>
          </a:p>
        </p:txBody>
      </p:sp>
      <p:sp>
        <p:nvSpPr>
          <p:cNvPr id="3" name="Google Shape;1279;p48"/>
          <p:cNvSpPr txBox="1">
            <a:spLocks noGrp="1"/>
          </p:cNvSpPr>
          <p:nvPr>
            <p:ph type="title"/>
          </p:nvPr>
        </p:nvSpPr>
        <p:spPr>
          <a:xfrm>
            <a:off x="1371600" y="0"/>
            <a:ext cx="59436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2400" dirty="0"/>
              <a:t>c.      </a:t>
            </a:r>
            <a:r>
              <a:rPr lang="en-US" sz="2400" dirty="0" err="1"/>
              <a:t>Masa</a:t>
            </a:r>
            <a:r>
              <a:rPr lang="en-US" sz="2400" dirty="0"/>
              <a:t> </a:t>
            </a:r>
            <a:r>
              <a:rPr lang="en-US" sz="2400" dirty="0" err="1"/>
              <a:t>Orde</a:t>
            </a:r>
            <a:r>
              <a:rPr lang="en-US" sz="2400" dirty="0"/>
              <a:t> </a:t>
            </a:r>
            <a:r>
              <a:rPr lang="en-US" sz="2400" dirty="0" err="1"/>
              <a:t>Baru</a:t>
            </a:r>
            <a:r>
              <a:rPr lang="en-US" sz="2400" dirty="0"/>
              <a:t> (1967 – 2006)</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26" name="Google Shape;1047;p44"/>
          <p:cNvSpPr txBox="1">
            <a:spLocks/>
          </p:cNvSpPr>
          <p:nvPr/>
        </p:nvSpPr>
        <p:spPr>
          <a:xfrm>
            <a:off x="381000" y="209550"/>
            <a:ext cx="8458200" cy="762000"/>
          </a:xfrm>
          <a:prstGeom prst="rect">
            <a:avLst/>
          </a:prstGeom>
          <a:noFill/>
          <a:ln>
            <a:noFill/>
          </a:ln>
        </p:spPr>
        <p:txBody>
          <a:bodyPr spcFirstLastPara="1" wrap="square" lIns="91425" tIns="91425" rIns="91425" bIns="91425" anchor="t" anchorCtr="0">
            <a:noAutofit/>
          </a:bodyPr>
          <a:lstStyle/>
          <a:p>
            <a:pPr marL="571500" marR="0" lvl="0" indent="-571500" algn="ctr" defTabSz="914400" rtl="0" eaLnBrk="1" fontAlgn="auto" latinLnBrk="0" hangingPunct="1">
              <a:lnSpc>
                <a:spcPct val="100000"/>
              </a:lnSpc>
              <a:spcBef>
                <a:spcPts val="0"/>
              </a:spcBef>
              <a:spcAft>
                <a:spcPts val="0"/>
              </a:spcAft>
              <a:buClr>
                <a:schemeClr val="accent1"/>
              </a:buClr>
              <a:buSzPts val="2000"/>
              <a:tabLst/>
              <a:defRPr/>
            </a:pPr>
            <a:r>
              <a:rPr kumimoji="0" lang="it-IT" sz="2200" b="1" i="0" u="none" strike="noStrike" kern="0" cap="none" spc="0" normalizeH="0" baseline="0" noProof="0" dirty="0">
                <a:ln>
                  <a:noFill/>
                </a:ln>
                <a:solidFill>
                  <a:schemeClr val="accent1"/>
                </a:solidFill>
                <a:effectLst/>
                <a:uLnTx/>
                <a:uFillTx/>
                <a:latin typeface="Montserrat" charset="0"/>
                <a:ea typeface="Open Sans"/>
                <a:cs typeface="Open Sans"/>
                <a:sym typeface="Open Sans"/>
              </a:rPr>
              <a:t>4.	Masa</a:t>
            </a:r>
            <a:r>
              <a:rPr kumimoji="0" lang="it-IT" sz="2200" b="1" i="0" u="none" strike="noStrike" kern="0" cap="none" spc="0" normalizeH="0" noProof="0" dirty="0">
                <a:ln>
                  <a:noFill/>
                </a:ln>
                <a:solidFill>
                  <a:schemeClr val="accent1"/>
                </a:solidFill>
                <a:effectLst/>
                <a:uLnTx/>
                <a:uFillTx/>
                <a:latin typeface="Montserrat" charset="0"/>
                <a:ea typeface="Open Sans"/>
                <a:cs typeface="Open Sans"/>
                <a:sym typeface="Open Sans"/>
              </a:rPr>
              <a:t> Setelah Krisis Ekonomi (1998 – sekarang)</a:t>
            </a:r>
            <a:endParaRPr kumimoji="0" lang="it-IT" sz="2200" b="1" i="0" u="none" strike="noStrike" kern="0" cap="none" spc="0" normalizeH="0" baseline="0" noProof="0" dirty="0">
              <a:ln>
                <a:noFill/>
              </a:ln>
              <a:solidFill>
                <a:schemeClr val="accent1"/>
              </a:solidFill>
              <a:effectLst/>
              <a:uLnTx/>
              <a:uFillTx/>
              <a:latin typeface="Montserrat" charset="0"/>
              <a:ea typeface="Open Sans"/>
              <a:cs typeface="Open Sans"/>
              <a:sym typeface="Open Sans"/>
            </a:endParaRPr>
          </a:p>
        </p:txBody>
      </p:sp>
      <p:sp>
        <p:nvSpPr>
          <p:cNvPr id="28" name="Title 27"/>
          <p:cNvSpPr>
            <a:spLocks noGrp="1"/>
          </p:cNvSpPr>
          <p:nvPr>
            <p:ph type="title"/>
          </p:nvPr>
        </p:nvSpPr>
        <p:spPr>
          <a:xfrm>
            <a:off x="381000" y="1047750"/>
            <a:ext cx="8382000" cy="3429000"/>
          </a:xfrm>
        </p:spPr>
        <p:txBody>
          <a:bodyPr/>
          <a:lstStyle/>
          <a:p>
            <a:pPr algn="l"/>
            <a:r>
              <a:rPr lang="en-US" sz="1600" b="0" dirty="0" err="1">
                <a:latin typeface="MS Reference Sans Serif" pitchFamily="34" charset="0"/>
              </a:rPr>
              <a:t>K</a:t>
            </a:r>
            <a:r>
              <a:rPr lang="en-US" sz="1500" b="0" dirty="0" err="1">
                <a:latin typeface="MS Reference Sans Serif" pitchFamily="34" charset="0"/>
              </a:rPr>
              <a:t>eadaan</a:t>
            </a:r>
            <a:r>
              <a:rPr lang="en-US" sz="1500" b="0" dirty="0">
                <a:latin typeface="MS Reference Sans Serif" pitchFamily="34" charset="0"/>
              </a:rPr>
              <a:t> </a:t>
            </a:r>
            <a:r>
              <a:rPr lang="en-US" sz="1500" b="0" dirty="0" err="1">
                <a:latin typeface="MS Reference Sans Serif" pitchFamily="34" charset="0"/>
              </a:rPr>
              <a:t>perekonomian</a:t>
            </a:r>
            <a:r>
              <a:rPr lang="en-US" sz="1500" b="0" dirty="0">
                <a:latin typeface="MS Reference Sans Serif" pitchFamily="34" charset="0"/>
              </a:rPr>
              <a:t> Indonesia </a:t>
            </a:r>
            <a:r>
              <a:rPr lang="en-US" sz="1500" b="0" dirty="0" err="1">
                <a:latin typeface="MS Reference Sans Serif" pitchFamily="34" charset="0"/>
              </a:rPr>
              <a:t>menjadi</a:t>
            </a:r>
            <a:r>
              <a:rPr lang="en-US" sz="1500" b="0" dirty="0">
                <a:latin typeface="MS Reference Sans Serif" pitchFamily="34" charset="0"/>
              </a:rPr>
              <a:t> </a:t>
            </a:r>
            <a:r>
              <a:rPr lang="en-US" sz="1500" b="0" dirty="0" err="1">
                <a:latin typeface="MS Reference Sans Serif" pitchFamily="34" charset="0"/>
              </a:rPr>
              <a:t>sangat</a:t>
            </a:r>
            <a:r>
              <a:rPr lang="en-US" sz="1500" b="0" dirty="0">
                <a:latin typeface="MS Reference Sans Serif" pitchFamily="34" charset="0"/>
              </a:rPr>
              <a:t> </a:t>
            </a:r>
            <a:r>
              <a:rPr lang="en-US" sz="1500" b="0" dirty="0" err="1">
                <a:latin typeface="MS Reference Sans Serif" pitchFamily="34" charset="0"/>
              </a:rPr>
              <a:t>terpuruk</a:t>
            </a:r>
            <a:r>
              <a:rPr lang="en-US" sz="1500" b="0" dirty="0">
                <a:latin typeface="MS Reference Sans Serif" pitchFamily="34" charset="0"/>
              </a:rPr>
              <a:t> </a:t>
            </a:r>
            <a:r>
              <a:rPr lang="en-US" sz="1500" b="0" dirty="0" err="1">
                <a:latin typeface="MS Reference Sans Serif" pitchFamily="34" charset="0"/>
              </a:rPr>
              <a:t>pada</a:t>
            </a:r>
            <a:r>
              <a:rPr lang="en-US" sz="1500" b="0" dirty="0">
                <a:latin typeface="MS Reference Sans Serif" pitchFamily="34" charset="0"/>
              </a:rPr>
              <a:t> </a:t>
            </a:r>
            <a:r>
              <a:rPr lang="en-US" sz="1500" b="0" dirty="0" err="1">
                <a:latin typeface="MS Reference Sans Serif" pitchFamily="34" charset="0"/>
              </a:rPr>
              <a:t>saat</a:t>
            </a:r>
            <a:r>
              <a:rPr lang="en-US" sz="1500" b="0" dirty="0">
                <a:latin typeface="MS Reference Sans Serif" pitchFamily="34" charset="0"/>
              </a:rPr>
              <a:t> Indonesia </a:t>
            </a:r>
            <a:r>
              <a:rPr lang="en-US" sz="1500" b="0" dirty="0" err="1">
                <a:latin typeface="MS Reference Sans Serif" pitchFamily="34" charset="0"/>
              </a:rPr>
              <a:t>dilanda</a:t>
            </a:r>
            <a:r>
              <a:rPr lang="en-US" sz="1500" b="0" dirty="0">
                <a:latin typeface="MS Reference Sans Serif" pitchFamily="34" charset="0"/>
              </a:rPr>
              <a:t> </a:t>
            </a:r>
            <a:r>
              <a:rPr lang="en-US" sz="1500" b="0" dirty="0" err="1">
                <a:latin typeface="MS Reference Sans Serif" pitchFamily="34" charset="0"/>
              </a:rPr>
              <a:t>krisis</a:t>
            </a:r>
            <a:r>
              <a:rPr lang="en-US" sz="1500" b="0" dirty="0">
                <a:latin typeface="MS Reference Sans Serif" pitchFamily="34" charset="0"/>
              </a:rPr>
              <a:t> </a:t>
            </a:r>
            <a:r>
              <a:rPr lang="en-US" sz="1500" b="0" dirty="0" err="1">
                <a:latin typeface="MS Reference Sans Serif" pitchFamily="34" charset="0"/>
              </a:rPr>
              <a:t>pada</a:t>
            </a:r>
            <a:r>
              <a:rPr lang="en-US" sz="1500" b="0" dirty="0">
                <a:latin typeface="MS Reference Sans Serif" pitchFamily="34" charset="0"/>
              </a:rPr>
              <a:t> </a:t>
            </a:r>
            <a:r>
              <a:rPr lang="en-US" sz="1500" b="0" dirty="0" err="1">
                <a:latin typeface="MS Reference Sans Serif" pitchFamily="34" charset="0"/>
              </a:rPr>
              <a:t>tahun</a:t>
            </a:r>
            <a:r>
              <a:rPr lang="en-US" sz="1500" b="0" dirty="0">
                <a:latin typeface="MS Reference Sans Serif" pitchFamily="34" charset="0"/>
              </a:rPr>
              <a:t> 1997 </a:t>
            </a:r>
            <a:r>
              <a:rPr lang="en-US" sz="1500" b="0" dirty="0" err="1">
                <a:latin typeface="MS Reference Sans Serif" pitchFamily="34" charset="0"/>
              </a:rPr>
              <a:t>berakibat</a:t>
            </a:r>
            <a:r>
              <a:rPr lang="en-US" sz="1500" b="0" dirty="0">
                <a:latin typeface="MS Reference Sans Serif" pitchFamily="34" charset="0"/>
              </a:rPr>
              <a:t> </a:t>
            </a:r>
            <a:r>
              <a:rPr lang="en-US" sz="1500" b="0" dirty="0" err="1">
                <a:latin typeface="MS Reference Sans Serif" pitchFamily="34" charset="0"/>
              </a:rPr>
              <a:t>sangat</a:t>
            </a:r>
            <a:r>
              <a:rPr lang="en-US" sz="1500" b="0" dirty="0">
                <a:latin typeface="MS Reference Sans Serif" pitchFamily="34" charset="0"/>
              </a:rPr>
              <a:t> </a:t>
            </a:r>
            <a:r>
              <a:rPr lang="en-US" sz="1500" b="0" dirty="0" err="1">
                <a:latin typeface="MS Reference Sans Serif" pitchFamily="34" charset="0"/>
              </a:rPr>
              <a:t>luas</a:t>
            </a:r>
            <a:r>
              <a:rPr lang="en-US" sz="1500" b="0" dirty="0">
                <a:latin typeface="MS Reference Sans Serif" pitchFamily="34" charset="0"/>
              </a:rPr>
              <a:t>. </a:t>
            </a:r>
            <a:r>
              <a:rPr lang="en-US" sz="1500" b="0" dirty="0" err="1">
                <a:latin typeface="MS Reference Sans Serif" pitchFamily="34" charset="0"/>
              </a:rPr>
              <a:t>Penyebab</a:t>
            </a:r>
            <a:r>
              <a:rPr lang="en-US" sz="1500" b="0" dirty="0">
                <a:latin typeface="MS Reference Sans Serif" pitchFamily="34" charset="0"/>
              </a:rPr>
              <a:t> </a:t>
            </a:r>
            <a:r>
              <a:rPr lang="en-US" sz="1500" b="0" dirty="0" err="1">
                <a:latin typeface="MS Reference Sans Serif" pitchFamily="34" charset="0"/>
              </a:rPr>
              <a:t>dari</a:t>
            </a:r>
            <a:r>
              <a:rPr lang="en-US" sz="1500" b="0" dirty="0">
                <a:latin typeface="MS Reference Sans Serif" pitchFamily="34" charset="0"/>
              </a:rPr>
              <a:t> </a:t>
            </a:r>
            <a:r>
              <a:rPr lang="en-US" sz="1500" b="0" dirty="0" err="1">
                <a:latin typeface="MS Reference Sans Serif" pitchFamily="34" charset="0"/>
              </a:rPr>
              <a:t>krisis</a:t>
            </a:r>
            <a:r>
              <a:rPr lang="en-US" sz="1500" b="0" dirty="0">
                <a:latin typeface="MS Reference Sans Serif" pitchFamily="34" charset="0"/>
              </a:rPr>
              <a:t> </a:t>
            </a:r>
            <a:r>
              <a:rPr lang="en-US" sz="1500" b="0" dirty="0" err="1">
                <a:latin typeface="MS Reference Sans Serif" pitchFamily="34" charset="0"/>
              </a:rPr>
              <a:t>tersebut</a:t>
            </a:r>
            <a:r>
              <a:rPr lang="en-US" sz="1500" b="0" dirty="0">
                <a:latin typeface="MS Reference Sans Serif" pitchFamily="34" charset="0"/>
              </a:rPr>
              <a:t> </a:t>
            </a:r>
            <a:r>
              <a:rPr lang="en-US" sz="1500" b="0" dirty="0" err="1">
                <a:latin typeface="MS Reference Sans Serif" pitchFamily="34" charset="0"/>
              </a:rPr>
              <a:t>adalah</a:t>
            </a:r>
            <a:r>
              <a:rPr lang="en-US" sz="1500" b="0" dirty="0">
                <a:latin typeface="MS Reference Sans Serif" pitchFamily="34" charset="0"/>
              </a:rPr>
              <a:t> </a:t>
            </a:r>
            <a:r>
              <a:rPr lang="en-US" sz="1500" b="0" dirty="0" err="1">
                <a:latin typeface="MS Reference Sans Serif" pitchFamily="34" charset="0"/>
              </a:rPr>
              <a:t>karena</a:t>
            </a:r>
            <a:r>
              <a:rPr lang="en-US" sz="1500" b="0" dirty="0">
                <a:latin typeface="MS Reference Sans Serif" pitchFamily="34" charset="0"/>
              </a:rPr>
              <a:t> </a:t>
            </a:r>
            <a:r>
              <a:rPr lang="en-US" sz="1500" b="0" dirty="0" err="1">
                <a:latin typeface="MS Reference Sans Serif" pitchFamily="34" charset="0"/>
              </a:rPr>
              <a:t>perilaku</a:t>
            </a:r>
            <a:r>
              <a:rPr lang="en-US" sz="1500" b="0" dirty="0">
                <a:latin typeface="MS Reference Sans Serif" pitchFamily="34" charset="0"/>
              </a:rPr>
              <a:t> </a:t>
            </a:r>
            <a:r>
              <a:rPr lang="en-US" sz="1500" b="0" dirty="0" err="1">
                <a:latin typeface="MS Reference Sans Serif" pitchFamily="34" charset="0"/>
              </a:rPr>
              <a:t>bisnis</a:t>
            </a:r>
            <a:r>
              <a:rPr lang="en-US" sz="1500" b="0" dirty="0">
                <a:latin typeface="MS Reference Sans Serif" pitchFamily="34" charset="0"/>
              </a:rPr>
              <a:t> yang </a:t>
            </a:r>
            <a:r>
              <a:rPr lang="en-US" sz="1500" b="0" dirty="0" err="1">
                <a:latin typeface="MS Reference Sans Serif" pitchFamily="34" charset="0"/>
              </a:rPr>
              <a:t>kurang</a:t>
            </a:r>
            <a:r>
              <a:rPr lang="en-US" sz="1500" b="0" dirty="0">
                <a:latin typeface="MS Reference Sans Serif" pitchFamily="34" charset="0"/>
              </a:rPr>
              <a:t> </a:t>
            </a:r>
            <a:r>
              <a:rPr lang="en-US" sz="1500" b="0" dirty="0" err="1">
                <a:latin typeface="MS Reference Sans Serif" pitchFamily="34" charset="0"/>
              </a:rPr>
              <a:t>bertanggung</a:t>
            </a:r>
            <a:r>
              <a:rPr lang="en-US" sz="1500" b="0" dirty="0">
                <a:latin typeface="MS Reference Sans Serif" pitchFamily="34" charset="0"/>
              </a:rPr>
              <a:t> </a:t>
            </a:r>
            <a:r>
              <a:rPr lang="en-US" sz="1500" b="0" dirty="0" err="1">
                <a:latin typeface="MS Reference Sans Serif" pitchFamily="34" charset="0"/>
              </a:rPr>
              <a:t>jawab</a:t>
            </a:r>
            <a:r>
              <a:rPr lang="en-US" sz="1500" b="0" dirty="0">
                <a:latin typeface="MS Reference Sans Serif" pitchFamily="34" charset="0"/>
              </a:rPr>
              <a:t>, </a:t>
            </a:r>
            <a:r>
              <a:rPr lang="en-US" sz="1500" b="0" dirty="0" err="1">
                <a:latin typeface="MS Reference Sans Serif" pitchFamily="34" charset="0"/>
              </a:rPr>
              <a:t>yaitu</a:t>
            </a:r>
            <a:r>
              <a:rPr lang="en-US" sz="1500" b="0" dirty="0">
                <a:latin typeface="MS Reference Sans Serif" pitchFamily="34" charset="0"/>
              </a:rPr>
              <a:t> </a:t>
            </a:r>
            <a:r>
              <a:rPr lang="en-US" sz="1500" b="0" dirty="0" err="1">
                <a:latin typeface="MS Reference Sans Serif" pitchFamily="34" charset="0"/>
              </a:rPr>
              <a:t>berperilaku</a:t>
            </a:r>
            <a:r>
              <a:rPr lang="en-US" sz="1500" b="0" dirty="0">
                <a:latin typeface="MS Reference Sans Serif" pitchFamily="34" charset="0"/>
              </a:rPr>
              <a:t> </a:t>
            </a:r>
            <a:r>
              <a:rPr lang="en-US" sz="1500" b="0" dirty="0" err="1">
                <a:latin typeface="MS Reference Sans Serif" pitchFamily="34" charset="0"/>
              </a:rPr>
              <a:t>buruk</a:t>
            </a:r>
            <a:r>
              <a:rPr lang="en-US" sz="1500" b="0" dirty="0">
                <a:latin typeface="MS Reference Sans Serif" pitchFamily="34" charset="0"/>
              </a:rPr>
              <a:t> </a:t>
            </a:r>
            <a:r>
              <a:rPr lang="en-US" sz="1500" b="0" dirty="0" err="1">
                <a:latin typeface="MS Reference Sans Serif" pitchFamily="34" charset="0"/>
              </a:rPr>
              <a:t>dalam</a:t>
            </a:r>
            <a:r>
              <a:rPr lang="en-US" sz="1500" b="0" dirty="0">
                <a:latin typeface="MS Reference Sans Serif" pitchFamily="34" charset="0"/>
              </a:rPr>
              <a:t> </a:t>
            </a:r>
            <a:r>
              <a:rPr lang="en-US" sz="1500" b="0" dirty="0" err="1">
                <a:latin typeface="MS Reference Sans Serif" pitchFamily="34" charset="0"/>
              </a:rPr>
              <a:t>menjaga</a:t>
            </a:r>
            <a:r>
              <a:rPr lang="en-US" sz="1500" b="0" dirty="0">
                <a:latin typeface="MS Reference Sans Serif" pitchFamily="34" charset="0"/>
              </a:rPr>
              <a:t> </a:t>
            </a:r>
            <a:r>
              <a:rPr lang="en-US" sz="1500" b="0" dirty="0" err="1">
                <a:latin typeface="MS Reference Sans Serif" pitchFamily="34" charset="0"/>
              </a:rPr>
              <a:t>kekuatan</a:t>
            </a:r>
            <a:r>
              <a:rPr lang="en-US" sz="1500" b="0" dirty="0">
                <a:latin typeface="MS Reference Sans Serif" pitchFamily="34" charset="0"/>
              </a:rPr>
              <a:t> </a:t>
            </a:r>
            <a:r>
              <a:rPr lang="en-US" sz="1500" b="0" dirty="0" err="1">
                <a:latin typeface="MS Reference Sans Serif" pitchFamily="34" charset="0"/>
              </a:rPr>
              <a:t>perekonomian</a:t>
            </a:r>
            <a:r>
              <a:rPr lang="en-US" sz="1500" b="0" dirty="0">
                <a:latin typeface="MS Reference Sans Serif" pitchFamily="34" charset="0"/>
              </a:rPr>
              <a:t> Indonesia. </a:t>
            </a:r>
            <a:r>
              <a:rPr lang="en-US" sz="1500" b="0" dirty="0" err="1">
                <a:latin typeface="MS Reference Sans Serif" pitchFamily="34" charset="0"/>
              </a:rPr>
              <a:t>Krisis</a:t>
            </a:r>
            <a:r>
              <a:rPr lang="en-US" sz="1500" b="0" dirty="0">
                <a:latin typeface="MS Reference Sans Serif" pitchFamily="34" charset="0"/>
              </a:rPr>
              <a:t> </a:t>
            </a:r>
            <a:r>
              <a:rPr lang="en-US" sz="1500" b="0" dirty="0" err="1">
                <a:latin typeface="MS Reference Sans Serif" pitchFamily="34" charset="0"/>
              </a:rPr>
              <a:t>tersebut</a:t>
            </a:r>
            <a:r>
              <a:rPr lang="en-US" sz="1500" b="0" dirty="0">
                <a:latin typeface="MS Reference Sans Serif" pitchFamily="34" charset="0"/>
              </a:rPr>
              <a:t> </a:t>
            </a:r>
            <a:r>
              <a:rPr lang="en-US" sz="1500" b="0" dirty="0" err="1">
                <a:latin typeface="MS Reference Sans Serif" pitchFamily="34" charset="0"/>
              </a:rPr>
              <a:t>telah</a:t>
            </a:r>
            <a:r>
              <a:rPr lang="en-US" sz="1500" b="0" dirty="0">
                <a:latin typeface="MS Reference Sans Serif" pitchFamily="34" charset="0"/>
              </a:rPr>
              <a:t> </a:t>
            </a:r>
            <a:r>
              <a:rPr lang="en-US" sz="1500" b="0" dirty="0" err="1">
                <a:latin typeface="MS Reference Sans Serif" pitchFamily="34" charset="0"/>
              </a:rPr>
              <a:t>merubah</a:t>
            </a:r>
            <a:r>
              <a:rPr lang="en-US" sz="1500" b="0" dirty="0">
                <a:latin typeface="MS Reference Sans Serif" pitchFamily="34" charset="0"/>
              </a:rPr>
              <a:t> </a:t>
            </a:r>
            <a:r>
              <a:rPr lang="en-US" sz="1500" b="0" dirty="0" err="1">
                <a:latin typeface="MS Reference Sans Serif" pitchFamily="34" charset="0"/>
              </a:rPr>
              <a:t>keadaan</a:t>
            </a:r>
            <a:r>
              <a:rPr lang="en-US" sz="1500" b="0" dirty="0">
                <a:latin typeface="MS Reference Sans Serif" pitchFamily="34" charset="0"/>
              </a:rPr>
              <a:t> </a:t>
            </a:r>
            <a:r>
              <a:rPr lang="en-US" sz="1500" b="0" dirty="0" err="1">
                <a:latin typeface="MS Reference Sans Serif" pitchFamily="34" charset="0"/>
              </a:rPr>
              <a:t>dari</a:t>
            </a:r>
            <a:r>
              <a:rPr lang="en-US" sz="1500" b="0" dirty="0">
                <a:latin typeface="MS Reference Sans Serif" pitchFamily="34" charset="0"/>
              </a:rPr>
              <a:t> </a:t>
            </a:r>
            <a:r>
              <a:rPr lang="en-US" sz="1500" b="0" dirty="0" err="1">
                <a:latin typeface="MS Reference Sans Serif" pitchFamily="34" charset="0"/>
              </a:rPr>
              <a:t>krisis</a:t>
            </a:r>
            <a:r>
              <a:rPr lang="en-US" sz="1500" b="0" dirty="0">
                <a:latin typeface="MS Reference Sans Serif" pitchFamily="34" charset="0"/>
              </a:rPr>
              <a:t> </a:t>
            </a:r>
            <a:r>
              <a:rPr lang="en-US" sz="1500" b="0" dirty="0" err="1">
                <a:latin typeface="MS Reference Sans Serif" pitchFamily="34" charset="0"/>
              </a:rPr>
              <a:t>ekonomi</a:t>
            </a:r>
            <a:r>
              <a:rPr lang="en-US" sz="1500" b="0" dirty="0">
                <a:latin typeface="MS Reference Sans Serif" pitchFamily="34" charset="0"/>
              </a:rPr>
              <a:t> </a:t>
            </a:r>
            <a:r>
              <a:rPr lang="en-US" sz="1500" b="0" dirty="0" err="1">
                <a:latin typeface="MS Reference Sans Serif" pitchFamily="34" charset="0"/>
              </a:rPr>
              <a:t>menjadi</a:t>
            </a:r>
            <a:r>
              <a:rPr lang="en-US" sz="1500" b="0" dirty="0">
                <a:latin typeface="MS Reference Sans Serif" pitchFamily="34" charset="0"/>
              </a:rPr>
              <a:t> </a:t>
            </a:r>
            <a:r>
              <a:rPr lang="en-US" sz="1500" b="0" dirty="0" err="1">
                <a:latin typeface="MS Reference Sans Serif" pitchFamily="34" charset="0"/>
              </a:rPr>
              <a:t>krisis</a:t>
            </a:r>
            <a:r>
              <a:rPr lang="en-US" sz="1500" b="0" dirty="0">
                <a:latin typeface="MS Reference Sans Serif" pitchFamily="34" charset="0"/>
              </a:rPr>
              <a:t> </a:t>
            </a:r>
            <a:r>
              <a:rPr lang="en-US" sz="1500" b="0" dirty="0" err="1">
                <a:latin typeface="MS Reference Sans Serif" pitchFamily="34" charset="0"/>
              </a:rPr>
              <a:t>kepercayaan</a:t>
            </a:r>
            <a:r>
              <a:rPr lang="en-US" sz="1500" b="0" dirty="0">
                <a:latin typeface="MS Reference Sans Serif" pitchFamily="34" charset="0"/>
              </a:rPr>
              <a:t>. </a:t>
            </a:r>
            <a:r>
              <a:rPr lang="en-US" sz="1500" b="0" dirty="0" err="1">
                <a:latin typeface="MS Reference Sans Serif" pitchFamily="34" charset="0"/>
              </a:rPr>
              <a:t>Akibatnya</a:t>
            </a:r>
            <a:r>
              <a:rPr lang="en-US" sz="1500" b="0" dirty="0">
                <a:latin typeface="MS Reference Sans Serif" pitchFamily="34" charset="0"/>
              </a:rPr>
              <a:t> </a:t>
            </a:r>
            <a:r>
              <a:rPr lang="en-US" sz="1500" b="0" dirty="0" err="1">
                <a:latin typeface="MS Reference Sans Serif" pitchFamily="34" charset="0"/>
              </a:rPr>
              <a:t>meninggalkan</a:t>
            </a:r>
            <a:r>
              <a:rPr lang="en-US" sz="1500" b="0" dirty="0">
                <a:latin typeface="MS Reference Sans Serif" pitchFamily="34" charset="0"/>
              </a:rPr>
              <a:t> </a:t>
            </a:r>
            <a:r>
              <a:rPr lang="en-US" sz="1500" b="0" dirty="0" err="1">
                <a:latin typeface="MS Reference Sans Serif" pitchFamily="34" charset="0"/>
              </a:rPr>
              <a:t>kerugiang</a:t>
            </a:r>
            <a:r>
              <a:rPr lang="en-US" sz="1500" b="0" dirty="0">
                <a:latin typeface="MS Reference Sans Serif" pitchFamily="34" charset="0"/>
              </a:rPr>
              <a:t> yang </a:t>
            </a:r>
            <a:r>
              <a:rPr lang="en-US" sz="1500" b="0" dirty="0" err="1">
                <a:latin typeface="MS Reference Sans Serif" pitchFamily="34" charset="0"/>
              </a:rPr>
              <a:t>amat</a:t>
            </a:r>
            <a:r>
              <a:rPr lang="en-US" sz="1500" b="0" dirty="0">
                <a:latin typeface="MS Reference Sans Serif" pitchFamily="34" charset="0"/>
              </a:rPr>
              <a:t> </a:t>
            </a:r>
            <a:r>
              <a:rPr lang="en-US" sz="1500" b="0" dirty="0" err="1">
                <a:latin typeface="MS Reference Sans Serif" pitchFamily="34" charset="0"/>
              </a:rPr>
              <a:t>besar</a:t>
            </a:r>
            <a:r>
              <a:rPr lang="en-US" sz="1500" b="0" dirty="0">
                <a:latin typeface="MS Reference Sans Serif" pitchFamily="34" charset="0"/>
              </a:rPr>
              <a:t> </a:t>
            </a:r>
            <a:r>
              <a:rPr lang="en-US" sz="1500" b="0" dirty="0" err="1">
                <a:latin typeface="MS Reference Sans Serif" pitchFamily="34" charset="0"/>
              </a:rPr>
              <a:t>pada</a:t>
            </a:r>
            <a:r>
              <a:rPr lang="en-US" sz="1500" b="0" dirty="0">
                <a:latin typeface="MS Reference Sans Serif" pitchFamily="34" charset="0"/>
              </a:rPr>
              <a:t> </a:t>
            </a:r>
            <a:r>
              <a:rPr lang="en-US" sz="1500" b="0" dirty="0" err="1">
                <a:latin typeface="MS Reference Sans Serif" pitchFamily="34" charset="0"/>
              </a:rPr>
              <a:t>administrasi</a:t>
            </a:r>
            <a:r>
              <a:rPr lang="en-US" sz="1500" b="0" dirty="0">
                <a:latin typeface="MS Reference Sans Serif" pitchFamily="34" charset="0"/>
              </a:rPr>
              <a:t> </a:t>
            </a:r>
            <a:r>
              <a:rPr lang="en-US" sz="1500" b="0" dirty="0" err="1">
                <a:latin typeface="MS Reference Sans Serif" pitchFamily="34" charset="0"/>
              </a:rPr>
              <a:t>bisnis</a:t>
            </a:r>
            <a:r>
              <a:rPr lang="en-US" sz="1500" b="0" dirty="0">
                <a:latin typeface="MS Reference Sans Serif" pitchFamily="34" charset="0"/>
              </a:rPr>
              <a:t>. </a:t>
            </a:r>
            <a:r>
              <a:rPr lang="en-US" sz="1500" b="0" dirty="0" err="1">
                <a:latin typeface="MS Reference Sans Serif" pitchFamily="34" charset="0"/>
              </a:rPr>
              <a:t>Dalam</a:t>
            </a:r>
            <a:r>
              <a:rPr lang="en-US" sz="1500" b="0" dirty="0">
                <a:latin typeface="MS Reference Sans Serif" pitchFamily="34" charset="0"/>
              </a:rPr>
              <a:t> </a:t>
            </a:r>
            <a:r>
              <a:rPr lang="en-US" sz="1500" b="0" dirty="0" err="1">
                <a:latin typeface="MS Reference Sans Serif" pitchFamily="34" charset="0"/>
              </a:rPr>
              <a:t>kondisi</a:t>
            </a:r>
            <a:r>
              <a:rPr lang="en-US" sz="1500" b="0" dirty="0">
                <a:latin typeface="MS Reference Sans Serif" pitchFamily="34" charset="0"/>
              </a:rPr>
              <a:t> </a:t>
            </a:r>
            <a:r>
              <a:rPr lang="en-US" sz="1500" b="0" dirty="0" err="1">
                <a:latin typeface="MS Reference Sans Serif" pitchFamily="34" charset="0"/>
              </a:rPr>
              <a:t>demikian</a:t>
            </a:r>
            <a:r>
              <a:rPr lang="en-US" sz="1500" b="0" dirty="0">
                <a:latin typeface="MS Reference Sans Serif" pitchFamily="34" charset="0"/>
              </a:rPr>
              <a:t> investor </a:t>
            </a:r>
            <a:r>
              <a:rPr lang="en-US" sz="1500" b="0" dirty="0" err="1">
                <a:latin typeface="MS Reference Sans Serif" pitchFamily="34" charset="0"/>
              </a:rPr>
              <a:t>banyak</a:t>
            </a:r>
            <a:r>
              <a:rPr lang="en-US" sz="1500" b="0" dirty="0">
                <a:latin typeface="MS Reference Sans Serif" pitchFamily="34" charset="0"/>
              </a:rPr>
              <a:t> yang </a:t>
            </a:r>
            <a:r>
              <a:rPr lang="en-US" sz="1500" b="0" dirty="0" err="1">
                <a:latin typeface="MS Reference Sans Serif" pitchFamily="34" charset="0"/>
              </a:rPr>
              <a:t>lari</a:t>
            </a:r>
            <a:r>
              <a:rPr lang="en-US" sz="1500" b="0" dirty="0">
                <a:latin typeface="MS Reference Sans Serif" pitchFamily="34" charset="0"/>
              </a:rPr>
              <a:t> </a:t>
            </a:r>
            <a:r>
              <a:rPr lang="en-US" sz="1500" b="0" dirty="0" err="1">
                <a:latin typeface="MS Reference Sans Serif" pitchFamily="34" charset="0"/>
              </a:rPr>
              <a:t>dari</a:t>
            </a:r>
            <a:r>
              <a:rPr lang="en-US" sz="1500" b="0" dirty="0">
                <a:latin typeface="MS Reference Sans Serif" pitchFamily="34" charset="0"/>
              </a:rPr>
              <a:t> Indonesia </a:t>
            </a:r>
            <a:r>
              <a:rPr lang="en-US" sz="1500" b="0" dirty="0" err="1">
                <a:latin typeface="MS Reference Sans Serif" pitchFamily="34" charset="0"/>
              </a:rPr>
              <a:t>ke</a:t>
            </a:r>
            <a:r>
              <a:rPr lang="en-US" sz="1500" b="0" dirty="0">
                <a:latin typeface="MS Reference Sans Serif" pitchFamily="34" charset="0"/>
              </a:rPr>
              <a:t> </a:t>
            </a:r>
            <a:r>
              <a:rPr lang="en-US" sz="1500" b="0" dirty="0" err="1">
                <a:latin typeface="MS Reference Sans Serif" pitchFamily="34" charset="0"/>
              </a:rPr>
              <a:t>negara-negara</a:t>
            </a:r>
            <a:r>
              <a:rPr lang="en-US" sz="1500" b="0" dirty="0">
                <a:latin typeface="MS Reference Sans Serif" pitchFamily="34" charset="0"/>
              </a:rPr>
              <a:t> lain.</a:t>
            </a:r>
            <a:br>
              <a:rPr lang="en-US" sz="1500" b="0" dirty="0">
                <a:latin typeface="MS Reference Sans Serif" pitchFamily="34" charset="0"/>
              </a:rPr>
            </a:br>
            <a:br>
              <a:rPr lang="en-US" sz="1500" b="0" dirty="0">
                <a:latin typeface="MS Reference Sans Serif" pitchFamily="34" charset="0"/>
              </a:rPr>
            </a:br>
            <a:r>
              <a:rPr lang="en-US" sz="1500" b="0" dirty="0">
                <a:latin typeface="MS Reference Sans Serif" pitchFamily="34" charset="0"/>
              </a:rPr>
              <a:t>Hal </a:t>
            </a:r>
            <a:r>
              <a:rPr lang="en-US" sz="1500" b="0" dirty="0" err="1">
                <a:latin typeface="MS Reference Sans Serif" pitchFamily="34" charset="0"/>
              </a:rPr>
              <a:t>ini</a:t>
            </a:r>
            <a:r>
              <a:rPr lang="en-US" sz="1500" b="0" dirty="0">
                <a:latin typeface="MS Reference Sans Serif" pitchFamily="34" charset="0"/>
              </a:rPr>
              <a:t> </a:t>
            </a:r>
            <a:r>
              <a:rPr lang="en-US" sz="1500" b="0" dirty="0" err="1">
                <a:latin typeface="MS Reference Sans Serif" pitchFamily="34" charset="0"/>
              </a:rPr>
              <a:t>dilakukan</a:t>
            </a:r>
            <a:r>
              <a:rPr lang="en-US" sz="1500" b="0" dirty="0">
                <a:latin typeface="MS Reference Sans Serif" pitchFamily="34" charset="0"/>
              </a:rPr>
              <a:t> </a:t>
            </a:r>
            <a:r>
              <a:rPr lang="en-US" sz="1500" b="0" dirty="0" err="1">
                <a:latin typeface="MS Reference Sans Serif" pitchFamily="34" charset="0"/>
              </a:rPr>
              <a:t>karena</a:t>
            </a:r>
            <a:r>
              <a:rPr lang="en-US" sz="1500" b="0" dirty="0">
                <a:latin typeface="MS Reference Sans Serif" pitchFamily="34" charset="0"/>
              </a:rPr>
              <a:t> </a:t>
            </a:r>
            <a:r>
              <a:rPr lang="en-US" sz="1500" b="0" dirty="0" err="1">
                <a:latin typeface="MS Reference Sans Serif" pitchFamily="34" charset="0"/>
              </a:rPr>
              <a:t>lambannya</a:t>
            </a:r>
            <a:r>
              <a:rPr lang="en-US" sz="1500" b="0" dirty="0">
                <a:latin typeface="MS Reference Sans Serif" pitchFamily="34" charset="0"/>
              </a:rPr>
              <a:t> </a:t>
            </a:r>
            <a:r>
              <a:rPr lang="en-US" sz="1500" b="0" dirty="0" err="1">
                <a:latin typeface="MS Reference Sans Serif" pitchFamily="34" charset="0"/>
              </a:rPr>
              <a:t>pemulihan</a:t>
            </a:r>
            <a:r>
              <a:rPr lang="en-US" sz="1500" b="0" dirty="0">
                <a:latin typeface="MS Reference Sans Serif" pitchFamily="34" charset="0"/>
              </a:rPr>
              <a:t> </a:t>
            </a:r>
            <a:r>
              <a:rPr lang="en-US" sz="1500" b="0" dirty="0" err="1">
                <a:latin typeface="MS Reference Sans Serif" pitchFamily="34" charset="0"/>
              </a:rPr>
              <a:t>ekonomi</a:t>
            </a:r>
            <a:r>
              <a:rPr lang="en-US" sz="1500" b="0" dirty="0">
                <a:latin typeface="MS Reference Sans Serif" pitchFamily="34" charset="0"/>
              </a:rPr>
              <a:t> </a:t>
            </a:r>
            <a:r>
              <a:rPr lang="en-US" sz="1500" b="0" dirty="0" err="1">
                <a:latin typeface="MS Reference Sans Serif" pitchFamily="34" charset="0"/>
              </a:rPr>
              <a:t>sebagai</a:t>
            </a:r>
            <a:r>
              <a:rPr lang="en-US" sz="1500" b="0" dirty="0">
                <a:latin typeface="MS Reference Sans Serif" pitchFamily="34" charset="0"/>
              </a:rPr>
              <a:t> </a:t>
            </a:r>
            <a:r>
              <a:rPr lang="en-US" sz="1500" b="0" dirty="0" err="1">
                <a:latin typeface="MS Reference Sans Serif" pitchFamily="34" charset="0"/>
              </a:rPr>
              <a:t>akibat</a:t>
            </a:r>
            <a:r>
              <a:rPr lang="en-US" sz="1500" b="0" dirty="0">
                <a:latin typeface="MS Reference Sans Serif" pitchFamily="34" charset="0"/>
              </a:rPr>
              <a:t> </a:t>
            </a:r>
            <a:r>
              <a:rPr lang="en-US" sz="1500" b="0" dirty="0" err="1">
                <a:latin typeface="MS Reference Sans Serif" pitchFamily="34" charset="0"/>
              </a:rPr>
              <a:t>kinerja</a:t>
            </a:r>
            <a:r>
              <a:rPr lang="en-US" sz="1500" b="0" dirty="0">
                <a:latin typeface="MS Reference Sans Serif" pitchFamily="34" charset="0"/>
              </a:rPr>
              <a:t> </a:t>
            </a:r>
            <a:r>
              <a:rPr lang="en-US" sz="1500" b="0" dirty="0" err="1">
                <a:latin typeface="MS Reference Sans Serif" pitchFamily="34" charset="0"/>
              </a:rPr>
              <a:t>investasi</a:t>
            </a:r>
            <a:r>
              <a:rPr lang="en-US" sz="1500" b="0" dirty="0">
                <a:latin typeface="MS Reference Sans Serif" pitchFamily="34" charset="0"/>
              </a:rPr>
              <a:t> yang </a:t>
            </a:r>
            <a:r>
              <a:rPr lang="en-US" sz="1500" b="0" dirty="0" err="1">
                <a:latin typeface="MS Reference Sans Serif" pitchFamily="34" charset="0"/>
              </a:rPr>
              <a:t>buruk</a:t>
            </a:r>
            <a:r>
              <a:rPr lang="en-US" sz="1500" b="0" dirty="0">
                <a:latin typeface="MS Reference Sans Serif" pitchFamily="34" charset="0"/>
              </a:rPr>
              <a:t> yang </a:t>
            </a:r>
            <a:r>
              <a:rPr lang="en-US" sz="1500" b="0" dirty="0" err="1">
                <a:latin typeface="MS Reference Sans Serif" pitchFamily="34" charset="0"/>
              </a:rPr>
              <a:t>disebabkan</a:t>
            </a:r>
            <a:r>
              <a:rPr lang="en-US" sz="1500" b="0" dirty="0">
                <a:latin typeface="MS Reference Sans Serif" pitchFamily="34" charset="0"/>
              </a:rPr>
              <a:t> </a:t>
            </a:r>
            <a:r>
              <a:rPr lang="en-US" sz="1500" b="0" dirty="0" err="1">
                <a:latin typeface="MS Reference Sans Serif" pitchFamily="34" charset="0"/>
              </a:rPr>
              <a:t>sejumlah</a:t>
            </a:r>
            <a:r>
              <a:rPr lang="en-US" sz="1500" b="0" dirty="0">
                <a:latin typeface="MS Reference Sans Serif" pitchFamily="34" charset="0"/>
              </a:rPr>
              <a:t> </a:t>
            </a:r>
            <a:r>
              <a:rPr lang="en-US" sz="1500" b="0" dirty="0" err="1">
                <a:latin typeface="MS Reference Sans Serif" pitchFamily="34" charset="0"/>
              </a:rPr>
              <a:t>permasalahan</a:t>
            </a:r>
            <a:r>
              <a:rPr lang="en-US" sz="1500" b="0" dirty="0">
                <a:latin typeface="MS Reference Sans Serif" pitchFamily="34" charset="0"/>
              </a:rPr>
              <a:t> yang </a:t>
            </a:r>
            <a:r>
              <a:rPr lang="en-US" sz="1500" b="0" dirty="0" err="1">
                <a:latin typeface="MS Reference Sans Serif" pitchFamily="34" charset="0"/>
              </a:rPr>
              <a:t>mengganggu</a:t>
            </a:r>
            <a:r>
              <a:rPr lang="en-US" sz="1500" b="0" dirty="0">
                <a:latin typeface="MS Reference Sans Serif" pitchFamily="34" charset="0"/>
              </a:rPr>
              <a:t> </a:t>
            </a:r>
            <a:r>
              <a:rPr lang="en-US" sz="1500" b="0" dirty="0" err="1">
                <a:latin typeface="MS Reference Sans Serif" pitchFamily="34" charset="0"/>
              </a:rPr>
              <a:t>pada</a:t>
            </a:r>
            <a:r>
              <a:rPr lang="en-US" sz="1500" b="0" dirty="0">
                <a:latin typeface="MS Reference Sans Serif" pitchFamily="34" charset="0"/>
              </a:rPr>
              <a:t> </a:t>
            </a:r>
            <a:r>
              <a:rPr lang="en-US" sz="1500" b="0" dirty="0" err="1">
                <a:latin typeface="MS Reference Sans Serif" pitchFamily="34" charset="0"/>
              </a:rPr>
              <a:t>setiap</a:t>
            </a:r>
            <a:r>
              <a:rPr lang="en-US" sz="1500" b="0" dirty="0">
                <a:latin typeface="MS Reference Sans Serif" pitchFamily="34" charset="0"/>
              </a:rPr>
              <a:t> </a:t>
            </a:r>
            <a:r>
              <a:rPr lang="en-US" sz="1500" b="0" dirty="0" err="1">
                <a:latin typeface="MS Reference Sans Serif" pitchFamily="34" charset="0"/>
              </a:rPr>
              <a:t>tahapan</a:t>
            </a:r>
            <a:r>
              <a:rPr lang="en-US" sz="1500" b="0" dirty="0">
                <a:latin typeface="MS Reference Sans Serif" pitchFamily="34" charset="0"/>
              </a:rPr>
              <a:t> </a:t>
            </a:r>
            <a:r>
              <a:rPr lang="en-US" sz="1500" b="0" dirty="0" err="1">
                <a:latin typeface="MS Reference Sans Serif" pitchFamily="34" charset="0"/>
              </a:rPr>
              <a:t>penyelenggaraannya</a:t>
            </a:r>
            <a:r>
              <a:rPr lang="en-US" sz="1500" b="0" dirty="0">
                <a:latin typeface="MS Reference Sans Serif" pitchFamily="34" charset="0"/>
              </a:rPr>
              <a:t>. </a:t>
            </a:r>
            <a:r>
              <a:rPr lang="en-US" sz="1500" b="0" dirty="0" err="1">
                <a:latin typeface="MS Reference Sans Serif" pitchFamily="34" charset="0"/>
              </a:rPr>
              <a:t>Keadaan</a:t>
            </a:r>
            <a:r>
              <a:rPr lang="en-US" sz="1500" b="0" dirty="0">
                <a:latin typeface="MS Reference Sans Serif" pitchFamily="34" charset="0"/>
              </a:rPr>
              <a:t> </a:t>
            </a:r>
            <a:r>
              <a:rPr lang="en-US" sz="1500" b="0" dirty="0" err="1">
                <a:latin typeface="MS Reference Sans Serif" pitchFamily="34" charset="0"/>
              </a:rPr>
              <a:t>tersebut</a:t>
            </a:r>
            <a:r>
              <a:rPr lang="en-US" sz="1500" b="0" dirty="0">
                <a:latin typeface="MS Reference Sans Serif" pitchFamily="34" charset="0"/>
              </a:rPr>
              <a:t> </a:t>
            </a:r>
            <a:r>
              <a:rPr lang="en-US" sz="1500" b="0" dirty="0" err="1">
                <a:latin typeface="MS Reference Sans Serif" pitchFamily="34" charset="0"/>
              </a:rPr>
              <a:t>menyebabkan</a:t>
            </a:r>
            <a:r>
              <a:rPr lang="en-US" sz="1500" b="0" dirty="0">
                <a:latin typeface="MS Reference Sans Serif" pitchFamily="34" charset="0"/>
              </a:rPr>
              <a:t> </a:t>
            </a:r>
            <a:r>
              <a:rPr lang="en-US" sz="1500" b="0" dirty="0" err="1">
                <a:latin typeface="MS Reference Sans Serif" pitchFamily="34" charset="0"/>
              </a:rPr>
              <a:t>payahnya</a:t>
            </a:r>
            <a:r>
              <a:rPr lang="en-US" sz="1500" b="0" dirty="0">
                <a:latin typeface="MS Reference Sans Serif" pitchFamily="34" charset="0"/>
              </a:rPr>
              <a:t> </a:t>
            </a:r>
            <a:r>
              <a:rPr lang="en-US" sz="1500" b="0" dirty="0" err="1">
                <a:latin typeface="MS Reference Sans Serif" pitchFamily="34" charset="0"/>
              </a:rPr>
              <a:t>kegiatan</a:t>
            </a:r>
            <a:r>
              <a:rPr lang="en-US" sz="1500" b="0" dirty="0">
                <a:latin typeface="MS Reference Sans Serif" pitchFamily="34" charset="0"/>
              </a:rPr>
              <a:t> </a:t>
            </a:r>
            <a:r>
              <a:rPr lang="en-US" sz="1500" b="0" dirty="0" err="1">
                <a:latin typeface="MS Reference Sans Serif" pitchFamily="34" charset="0"/>
              </a:rPr>
              <a:t>investasi</a:t>
            </a:r>
            <a:r>
              <a:rPr lang="en-US" sz="1500" b="0" dirty="0">
                <a:latin typeface="MS Reference Sans Serif" pitchFamily="34" charset="0"/>
              </a:rPr>
              <a:t> </a:t>
            </a:r>
            <a:r>
              <a:rPr lang="en-US" sz="1500" b="0" dirty="0" err="1">
                <a:latin typeface="MS Reference Sans Serif" pitchFamily="34" charset="0"/>
              </a:rPr>
              <a:t>baru</a:t>
            </a:r>
            <a:r>
              <a:rPr lang="en-US" sz="1500" b="0" dirty="0">
                <a:latin typeface="MS Reference Sans Serif" pitchFamily="34" charset="0"/>
              </a:rPr>
              <a:t> yang </a:t>
            </a:r>
            <a:r>
              <a:rPr lang="en-US" sz="1500" b="0" dirty="0" err="1">
                <a:latin typeface="MS Reference Sans Serif" pitchFamily="34" charset="0"/>
              </a:rPr>
              <a:t>mempengaruhi</a:t>
            </a:r>
            <a:r>
              <a:rPr lang="en-US" sz="1500" b="0" dirty="0">
                <a:latin typeface="MS Reference Sans Serif" pitchFamily="34" charset="0"/>
              </a:rPr>
              <a:t> </a:t>
            </a:r>
            <a:r>
              <a:rPr lang="en-US" sz="1500" b="0" dirty="0" err="1">
                <a:latin typeface="MS Reference Sans Serif" pitchFamily="34" charset="0"/>
              </a:rPr>
              <a:t>daya</a:t>
            </a:r>
            <a:r>
              <a:rPr lang="en-US" sz="1500" b="0" dirty="0">
                <a:latin typeface="MS Reference Sans Serif" pitchFamily="34" charset="0"/>
              </a:rPr>
              <a:t> </a:t>
            </a:r>
            <a:r>
              <a:rPr lang="en-US" sz="1500" b="0" dirty="0" err="1">
                <a:latin typeface="MS Reference Sans Serif" pitchFamily="34" charset="0"/>
              </a:rPr>
              <a:t>saing</a:t>
            </a:r>
            <a:r>
              <a:rPr lang="en-US" sz="1500" b="0" dirty="0">
                <a:latin typeface="MS Reference Sans Serif" pitchFamily="34" charset="0"/>
              </a:rPr>
              <a:t> </a:t>
            </a:r>
            <a:r>
              <a:rPr lang="en-US" sz="1500" b="0" dirty="0" err="1">
                <a:latin typeface="MS Reference Sans Serif" pitchFamily="34" charset="0"/>
              </a:rPr>
              <a:t>produk</a:t>
            </a:r>
            <a:r>
              <a:rPr lang="en-US" sz="1500" b="0" dirty="0">
                <a:latin typeface="MS Reference Sans Serif" pitchFamily="34" charset="0"/>
              </a:rPr>
              <a:t> Indonesia </a:t>
            </a:r>
            <a:r>
              <a:rPr lang="en-US" sz="1500" b="0" dirty="0" err="1">
                <a:latin typeface="MS Reference Sans Serif" pitchFamily="34" charset="0"/>
              </a:rPr>
              <a:t>di</a:t>
            </a:r>
            <a:r>
              <a:rPr lang="en-US" sz="1500" b="0" dirty="0">
                <a:latin typeface="MS Reference Sans Serif" pitchFamily="34" charset="0"/>
              </a:rPr>
              <a:t> </a:t>
            </a:r>
            <a:r>
              <a:rPr lang="en-US" sz="1500" b="0" dirty="0" err="1">
                <a:latin typeface="MS Reference Sans Serif" pitchFamily="34" charset="0"/>
              </a:rPr>
              <a:t>pasar</a:t>
            </a:r>
            <a:r>
              <a:rPr lang="en-US" sz="1500" b="0" dirty="0">
                <a:latin typeface="MS Reference Sans Serif" pitchFamily="34" charset="0"/>
              </a:rPr>
              <a:t> </a:t>
            </a:r>
            <a:r>
              <a:rPr lang="en-US" sz="1500" b="0" dirty="0" err="1">
                <a:latin typeface="MS Reference Sans Serif" pitchFamily="34" charset="0"/>
              </a:rPr>
              <a:t>dalam</a:t>
            </a:r>
            <a:r>
              <a:rPr lang="en-US" sz="1500" b="0" dirty="0">
                <a:latin typeface="MS Reference Sans Serif" pitchFamily="34" charset="0"/>
              </a:rPr>
              <a:t> </a:t>
            </a:r>
            <a:r>
              <a:rPr lang="en-US" sz="1500" b="0" dirty="0" err="1">
                <a:latin typeface="MS Reference Sans Serif" pitchFamily="34" charset="0"/>
              </a:rPr>
              <a:t>negeri</a:t>
            </a:r>
            <a:r>
              <a:rPr lang="en-US" sz="1500" b="0" dirty="0">
                <a:latin typeface="MS Reference Sans Serif" pitchFamily="34" charset="0"/>
              </a:rPr>
              <a:t> </a:t>
            </a:r>
            <a:r>
              <a:rPr lang="en-US" sz="1500" b="0" dirty="0" err="1">
                <a:latin typeface="MS Reference Sans Serif" pitchFamily="34" charset="0"/>
              </a:rPr>
              <a:t>maupun</a:t>
            </a:r>
            <a:r>
              <a:rPr lang="en-US" sz="1500" b="0" dirty="0">
                <a:latin typeface="MS Reference Sans Serif" pitchFamily="34" charset="0"/>
              </a:rPr>
              <a:t> </a:t>
            </a:r>
            <a:r>
              <a:rPr lang="en-US" sz="1500" b="0" dirty="0" err="1">
                <a:latin typeface="MS Reference Sans Serif" pitchFamily="34" charset="0"/>
              </a:rPr>
              <a:t>luar</a:t>
            </a:r>
            <a:r>
              <a:rPr lang="en-US" sz="1500" b="0" dirty="0">
                <a:latin typeface="MS Reference Sans Serif" pitchFamily="34" charset="0"/>
              </a:rPr>
              <a:t> </a:t>
            </a:r>
            <a:r>
              <a:rPr lang="en-US" sz="1500" b="0" dirty="0" err="1">
                <a:latin typeface="MS Reference Sans Serif" pitchFamily="34" charset="0"/>
              </a:rPr>
              <a:t>negeri</a:t>
            </a:r>
            <a:r>
              <a:rPr lang="en-US" sz="1500" b="0" dirty="0">
                <a:latin typeface="MS Reference Sans Serif" pitchFamily="34" charset="0"/>
              </a:rPr>
              <a:t>. </a:t>
            </a:r>
            <a:r>
              <a:rPr lang="en-US" sz="1500" b="0" dirty="0" err="1">
                <a:latin typeface="MS Reference Sans Serif" pitchFamily="34" charset="0"/>
              </a:rPr>
              <a:t>Situasi</a:t>
            </a:r>
            <a:r>
              <a:rPr lang="en-US" sz="1500" b="0" dirty="0">
                <a:latin typeface="MS Reference Sans Serif" pitchFamily="34" charset="0"/>
              </a:rPr>
              <a:t> </a:t>
            </a:r>
            <a:r>
              <a:rPr lang="en-US" sz="1500" b="0" dirty="0" err="1">
                <a:latin typeface="MS Reference Sans Serif" pitchFamily="34" charset="0"/>
              </a:rPr>
              <a:t>ini</a:t>
            </a:r>
            <a:r>
              <a:rPr lang="en-US" sz="1500" b="0" dirty="0">
                <a:latin typeface="MS Reference Sans Serif" pitchFamily="34" charset="0"/>
              </a:rPr>
              <a:t> </a:t>
            </a:r>
            <a:r>
              <a:rPr lang="en-US" sz="1500" b="0" dirty="0" err="1">
                <a:latin typeface="MS Reference Sans Serif" pitchFamily="34" charset="0"/>
              </a:rPr>
              <a:t>diperparah</a:t>
            </a:r>
            <a:r>
              <a:rPr lang="en-US" sz="1500" b="0" dirty="0">
                <a:latin typeface="MS Reference Sans Serif" pitchFamily="34" charset="0"/>
              </a:rPr>
              <a:t> </a:t>
            </a:r>
            <a:r>
              <a:rPr lang="en-US" sz="1500" b="0" dirty="0" err="1">
                <a:latin typeface="MS Reference Sans Serif" pitchFamily="34" charset="0"/>
              </a:rPr>
              <a:t>dengan</a:t>
            </a:r>
            <a:r>
              <a:rPr lang="en-US" sz="1500" b="0" dirty="0">
                <a:latin typeface="MS Reference Sans Serif" pitchFamily="34" charset="0"/>
              </a:rPr>
              <a:t> </a:t>
            </a:r>
            <a:r>
              <a:rPr lang="en-US" sz="1500" b="0" dirty="0" err="1">
                <a:latin typeface="MS Reference Sans Serif" pitchFamily="34" charset="0"/>
              </a:rPr>
              <a:t>belum</a:t>
            </a:r>
            <a:r>
              <a:rPr lang="en-US" sz="1500" b="0" dirty="0">
                <a:latin typeface="MS Reference Sans Serif" pitchFamily="34" charset="0"/>
              </a:rPr>
              <a:t> </a:t>
            </a:r>
            <a:r>
              <a:rPr lang="en-US" sz="1500" b="0" dirty="0" err="1">
                <a:latin typeface="MS Reference Sans Serif" pitchFamily="34" charset="0"/>
              </a:rPr>
              <a:t>efisiennya</a:t>
            </a:r>
            <a:r>
              <a:rPr lang="en-US" sz="1500" b="0" dirty="0">
                <a:latin typeface="MS Reference Sans Serif" pitchFamily="34" charset="0"/>
              </a:rPr>
              <a:t> </a:t>
            </a:r>
            <a:r>
              <a:rPr lang="en-US" sz="1500" b="0" dirty="0" err="1">
                <a:latin typeface="MS Reference Sans Serif" pitchFamily="34" charset="0"/>
              </a:rPr>
              <a:t>fasilitasi</a:t>
            </a:r>
            <a:r>
              <a:rPr lang="en-US" sz="1500" b="0" dirty="0">
                <a:latin typeface="MS Reference Sans Serif" pitchFamily="34" charset="0"/>
              </a:rPr>
              <a:t> </a:t>
            </a:r>
            <a:r>
              <a:rPr lang="en-US" sz="1500" b="0" dirty="0" err="1">
                <a:latin typeface="MS Reference Sans Serif" pitchFamily="34" charset="0"/>
              </a:rPr>
              <a:t>perdagangan</a:t>
            </a:r>
            <a:r>
              <a:rPr lang="en-US" sz="1500" b="0" dirty="0">
                <a:latin typeface="MS Reference Sans Serif" pitchFamily="34" charset="0"/>
              </a:rPr>
              <a:t> </a:t>
            </a:r>
            <a:r>
              <a:rPr lang="en-US" sz="1500" b="0" dirty="0" err="1">
                <a:latin typeface="MS Reference Sans Serif" pitchFamily="34" charset="0"/>
              </a:rPr>
              <a:t>nasional</a:t>
            </a:r>
            <a:r>
              <a:rPr lang="en-US" sz="1500" b="0" dirty="0">
                <a:latin typeface="MS Reference Sans Serif" pitchFamily="34" charset="0"/>
              </a:rPr>
              <a:t> yang </a:t>
            </a:r>
            <a:r>
              <a:rPr lang="en-US" sz="1500" b="0" dirty="0" err="1">
                <a:latin typeface="MS Reference Sans Serif" pitchFamily="34" charset="0"/>
              </a:rPr>
              <a:t>berkaitan</a:t>
            </a:r>
            <a:r>
              <a:rPr lang="en-US" sz="1500" b="0" dirty="0">
                <a:latin typeface="MS Reference Sans Serif" pitchFamily="34" charset="0"/>
              </a:rPr>
              <a:t> </a:t>
            </a:r>
            <a:r>
              <a:rPr lang="en-US" sz="1500" b="0" dirty="0" err="1">
                <a:latin typeface="MS Reference Sans Serif" pitchFamily="34" charset="0"/>
              </a:rPr>
              <a:t>dengan</a:t>
            </a:r>
            <a:r>
              <a:rPr lang="en-US" sz="1500" b="0" dirty="0">
                <a:latin typeface="MS Reference Sans Serif" pitchFamily="34" charset="0"/>
              </a:rPr>
              <a:t> </a:t>
            </a:r>
            <a:r>
              <a:rPr lang="en-US" sz="1500" b="0" dirty="0" err="1">
                <a:latin typeface="MS Reference Sans Serif" pitchFamily="34" charset="0"/>
              </a:rPr>
              <a:t>aktivitas</a:t>
            </a:r>
            <a:r>
              <a:rPr lang="en-US" sz="1500" b="0" dirty="0">
                <a:latin typeface="MS Reference Sans Serif" pitchFamily="34" charset="0"/>
              </a:rPr>
              <a:t> </a:t>
            </a:r>
            <a:r>
              <a:rPr lang="en-US" sz="1500" b="0" dirty="0" err="1">
                <a:latin typeface="MS Reference Sans Serif" pitchFamily="34" charset="0"/>
              </a:rPr>
              <a:t>ekspor</a:t>
            </a:r>
            <a:r>
              <a:rPr lang="en-US" sz="1500" b="0" dirty="0">
                <a:latin typeface="MS Reference Sans Serif" pitchFamily="34" charset="0"/>
              </a:rPr>
              <a:t> </a:t>
            </a:r>
            <a:r>
              <a:rPr lang="en-US" sz="1500" b="0" dirty="0" err="1">
                <a:latin typeface="MS Reference Sans Serif" pitchFamily="34" charset="0"/>
              </a:rPr>
              <a:t>impor</a:t>
            </a:r>
            <a:r>
              <a:rPr lang="en-US" sz="1500" b="0" dirty="0">
                <a:latin typeface="MS Reference Sans Serif"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9"/>
        <p:cNvGrpSpPr/>
        <p:nvPr/>
      </p:nvGrpSpPr>
      <p:grpSpPr>
        <a:xfrm>
          <a:off x="0" y="0"/>
          <a:ext cx="0" cy="0"/>
          <a:chOff x="0" y="0"/>
          <a:chExt cx="0" cy="0"/>
        </a:xfrm>
      </p:grpSpPr>
      <p:sp>
        <p:nvSpPr>
          <p:cNvPr id="3396" name="Google Shape;3396;p74"/>
          <p:cNvSpPr txBox="1">
            <a:spLocks noGrp="1"/>
          </p:cNvSpPr>
          <p:nvPr>
            <p:ph type="subTitle" idx="15"/>
          </p:nvPr>
        </p:nvSpPr>
        <p:spPr>
          <a:xfrm>
            <a:off x="152400" y="209550"/>
            <a:ext cx="8763000" cy="4724400"/>
          </a:xfrm>
          <a:prstGeom prst="rect">
            <a:avLst/>
          </a:prstGeom>
        </p:spPr>
        <p:txBody>
          <a:bodyPr spcFirstLastPara="1" wrap="square" lIns="91425" tIns="91425" rIns="91425" bIns="91425" anchor="t" anchorCtr="0">
            <a:noAutofit/>
          </a:bodyPr>
          <a:lstStyle/>
          <a:p>
            <a:pPr algn="l"/>
            <a:r>
              <a:rPr lang="en-US" sz="1200" dirty="0"/>
              <a:t>		</a:t>
            </a:r>
            <a:r>
              <a:rPr lang="en-US" sz="1200" dirty="0" err="1">
                <a:latin typeface="MS Reference Sans Serif" pitchFamily="34" charset="0"/>
              </a:rPr>
              <a:t>Atas</a:t>
            </a:r>
            <a:r>
              <a:rPr lang="en-US" sz="1200" dirty="0">
                <a:latin typeface="MS Reference Sans Serif" pitchFamily="34" charset="0"/>
              </a:rPr>
              <a:t> </a:t>
            </a:r>
            <a:r>
              <a:rPr lang="en-US" sz="1200" dirty="0" err="1">
                <a:latin typeface="MS Reference Sans Serif" pitchFamily="34" charset="0"/>
              </a:rPr>
              <a:t>kondisi</a:t>
            </a:r>
            <a:r>
              <a:rPr lang="en-US" sz="1200" dirty="0">
                <a:latin typeface="MS Reference Sans Serif" pitchFamily="34" charset="0"/>
              </a:rPr>
              <a:t> </a:t>
            </a:r>
            <a:r>
              <a:rPr lang="en-US" sz="1200" dirty="0" err="1">
                <a:latin typeface="MS Reference Sans Serif" pitchFamily="34" charset="0"/>
              </a:rPr>
              <a:t>tersebut</a:t>
            </a:r>
            <a:r>
              <a:rPr lang="en-US" sz="1200" dirty="0">
                <a:latin typeface="MS Reference Sans Serif" pitchFamily="34" charset="0"/>
              </a:rPr>
              <a:t>, </a:t>
            </a:r>
            <a:r>
              <a:rPr lang="en-US" sz="1200" dirty="0" err="1">
                <a:latin typeface="MS Reference Sans Serif" pitchFamily="34" charset="0"/>
              </a:rPr>
              <a:t>menurut</a:t>
            </a:r>
            <a:r>
              <a:rPr lang="en-US" sz="1200" dirty="0">
                <a:latin typeface="MS Reference Sans Serif" pitchFamily="34" charset="0"/>
              </a:rPr>
              <a:t> Ida </a:t>
            </a:r>
            <a:r>
              <a:rPr lang="en-US" sz="1200" dirty="0" err="1">
                <a:latin typeface="MS Reference Sans Serif" pitchFamily="34" charset="0"/>
              </a:rPr>
              <a:t>bagus</a:t>
            </a:r>
            <a:r>
              <a:rPr lang="en-US" sz="1200" dirty="0">
                <a:latin typeface="MS Reference Sans Serif" pitchFamily="34" charset="0"/>
              </a:rPr>
              <a:t> </a:t>
            </a:r>
            <a:r>
              <a:rPr lang="en-US" sz="1200" dirty="0" err="1">
                <a:latin typeface="MS Reference Sans Serif" pitchFamily="34" charset="0"/>
              </a:rPr>
              <a:t>Rahmadi</a:t>
            </a:r>
            <a:r>
              <a:rPr lang="en-US" sz="1200" dirty="0">
                <a:latin typeface="MS Reference Sans Serif" pitchFamily="34" charset="0"/>
              </a:rPr>
              <a:t> </a:t>
            </a:r>
            <a:r>
              <a:rPr lang="en-US" sz="1200" dirty="0" err="1">
                <a:latin typeface="MS Reference Sans Serif" pitchFamily="34" charset="0"/>
              </a:rPr>
              <a:t>Supancana</a:t>
            </a:r>
            <a:r>
              <a:rPr lang="en-US" sz="1200" dirty="0">
                <a:latin typeface="MS Reference Sans Serif" pitchFamily="34" charset="0"/>
              </a:rPr>
              <a:t> </a:t>
            </a:r>
            <a:r>
              <a:rPr lang="en-US" sz="1200" dirty="0" err="1">
                <a:latin typeface="MS Reference Sans Serif" pitchFamily="34" charset="0"/>
              </a:rPr>
              <a:t>terdapat</a:t>
            </a:r>
            <a:r>
              <a:rPr lang="en-US" sz="1200" dirty="0">
                <a:latin typeface="MS Reference Sans Serif" pitchFamily="34" charset="0"/>
              </a:rPr>
              <a:t> </a:t>
            </a:r>
            <a:r>
              <a:rPr lang="en-US" sz="1200" dirty="0" err="1">
                <a:latin typeface="MS Reference Sans Serif" pitchFamily="34" charset="0"/>
              </a:rPr>
              <a:t>tantangan</a:t>
            </a:r>
            <a:r>
              <a:rPr lang="en-US" sz="1200" dirty="0">
                <a:latin typeface="MS Reference Sans Serif" pitchFamily="34" charset="0"/>
              </a:rPr>
              <a:t> </a:t>
            </a:r>
            <a:r>
              <a:rPr lang="en-US" sz="1200" dirty="0" err="1">
                <a:latin typeface="MS Reference Sans Serif" pitchFamily="34" charset="0"/>
              </a:rPr>
              <a:t>dan</a:t>
            </a:r>
            <a:r>
              <a:rPr lang="en-US" sz="1200" dirty="0">
                <a:latin typeface="MS Reference Sans Serif" pitchFamily="34" charset="0"/>
              </a:rPr>
              <a:t> </a:t>
            </a:r>
            <a:r>
              <a:rPr lang="en-US" sz="1200" dirty="0" err="1">
                <a:latin typeface="MS Reference Sans Serif" pitchFamily="34" charset="0"/>
              </a:rPr>
              <a:t>paradigma</a:t>
            </a:r>
            <a:r>
              <a:rPr lang="en-US" sz="1200" dirty="0">
                <a:latin typeface="MS Reference Sans Serif" pitchFamily="34" charset="0"/>
              </a:rPr>
              <a:t> </a:t>
            </a:r>
            <a:r>
              <a:rPr lang="en-US" sz="1200" dirty="0" err="1">
                <a:latin typeface="MS Reference Sans Serif" pitchFamily="34" charset="0"/>
              </a:rPr>
              <a:t>di</a:t>
            </a:r>
            <a:r>
              <a:rPr lang="en-US" sz="1200" dirty="0">
                <a:latin typeface="MS Reference Sans Serif" pitchFamily="34" charset="0"/>
              </a:rPr>
              <a:t> </a:t>
            </a:r>
            <a:r>
              <a:rPr lang="en-US" sz="1200" dirty="0" err="1">
                <a:latin typeface="MS Reference Sans Serif" pitchFamily="34" charset="0"/>
              </a:rPr>
              <a:t>bidang</a:t>
            </a:r>
            <a:r>
              <a:rPr lang="en-US" sz="1200" dirty="0">
                <a:latin typeface="MS Reference Sans Serif" pitchFamily="34" charset="0"/>
              </a:rPr>
              <a:t> </a:t>
            </a:r>
            <a:r>
              <a:rPr lang="en-US" sz="1200" dirty="0" err="1">
                <a:latin typeface="MS Reference Sans Serif" pitchFamily="34" charset="0"/>
              </a:rPr>
              <a:t>investasi</a:t>
            </a:r>
            <a:r>
              <a:rPr lang="en-US" sz="1200" dirty="0">
                <a:latin typeface="MS Reference Sans Serif" pitchFamily="34" charset="0"/>
              </a:rPr>
              <a:t> yang </a:t>
            </a:r>
            <a:r>
              <a:rPr lang="en-US" sz="1200" dirty="0" err="1">
                <a:latin typeface="MS Reference Sans Serif" pitchFamily="34" charset="0"/>
              </a:rPr>
              <a:t>bersumber</a:t>
            </a:r>
            <a:r>
              <a:rPr lang="en-US" sz="1200" dirty="0">
                <a:latin typeface="MS Reference Sans Serif" pitchFamily="34" charset="0"/>
              </a:rPr>
              <a:t> </a:t>
            </a:r>
            <a:r>
              <a:rPr lang="en-US" sz="1200" dirty="0" err="1">
                <a:latin typeface="MS Reference Sans Serif" pitchFamily="34" charset="0"/>
              </a:rPr>
              <a:t>dari</a:t>
            </a:r>
            <a:r>
              <a:rPr lang="en-US" sz="1200" dirty="0">
                <a:latin typeface="MS Reference Sans Serif" pitchFamily="34" charset="0"/>
              </a:rPr>
              <a:t> </a:t>
            </a:r>
            <a:r>
              <a:rPr lang="en-US" sz="1200" dirty="0" err="1">
                <a:latin typeface="MS Reference Sans Serif" pitchFamily="34" charset="0"/>
              </a:rPr>
              <a:t>faktor-faktor</a:t>
            </a:r>
            <a:r>
              <a:rPr lang="en-US" sz="1200" dirty="0">
                <a:latin typeface="MS Reference Sans Serif" pitchFamily="34" charset="0"/>
              </a:rPr>
              <a:t> yang </a:t>
            </a:r>
            <a:r>
              <a:rPr lang="en-US" sz="1200" dirty="0" err="1">
                <a:latin typeface="MS Reference Sans Serif" pitchFamily="34" charset="0"/>
              </a:rPr>
              <a:t>bersifat</a:t>
            </a:r>
            <a:r>
              <a:rPr lang="en-US" sz="1200" dirty="0">
                <a:latin typeface="MS Reference Sans Serif" pitchFamily="34" charset="0"/>
              </a:rPr>
              <a:t> intern </a:t>
            </a:r>
            <a:r>
              <a:rPr lang="en-US" sz="1200" dirty="0" err="1">
                <a:latin typeface="MS Reference Sans Serif" pitchFamily="34" charset="0"/>
              </a:rPr>
              <a:t>maupun</a:t>
            </a:r>
            <a:r>
              <a:rPr lang="en-US" sz="1200" dirty="0">
                <a:latin typeface="MS Reference Sans Serif" pitchFamily="34" charset="0"/>
              </a:rPr>
              <a:t> </a:t>
            </a:r>
            <a:r>
              <a:rPr lang="en-US" sz="1200" dirty="0" err="1">
                <a:latin typeface="MS Reference Sans Serif" pitchFamily="34" charset="0"/>
              </a:rPr>
              <a:t>ekstern</a:t>
            </a:r>
            <a:r>
              <a:rPr lang="en-US" sz="1200" dirty="0">
                <a:latin typeface="MS Reference Sans Serif" pitchFamily="34" charset="0"/>
              </a:rPr>
              <a:t>. </a:t>
            </a:r>
            <a:r>
              <a:rPr lang="en-US" sz="1200" dirty="0" err="1">
                <a:latin typeface="MS Reference Sans Serif" pitchFamily="34" charset="0"/>
              </a:rPr>
              <a:t>Faktor</a:t>
            </a:r>
            <a:r>
              <a:rPr lang="en-US" sz="1200" dirty="0">
                <a:latin typeface="MS Reference Sans Serif" pitchFamily="34" charset="0"/>
              </a:rPr>
              <a:t> </a:t>
            </a:r>
            <a:r>
              <a:rPr lang="en-US" sz="1200" dirty="0" err="1">
                <a:latin typeface="MS Reference Sans Serif" pitchFamily="34" charset="0"/>
              </a:rPr>
              <a:t>ekstern</a:t>
            </a:r>
            <a:r>
              <a:rPr lang="en-US" sz="1200" dirty="0">
                <a:latin typeface="MS Reference Sans Serif" pitchFamily="34" charset="0"/>
              </a:rPr>
              <a:t> yang </a:t>
            </a:r>
            <a:r>
              <a:rPr lang="en-US" sz="1200" dirty="0" err="1">
                <a:latin typeface="MS Reference Sans Serif" pitchFamily="34" charset="0"/>
              </a:rPr>
              <a:t>berpengaruh</a:t>
            </a:r>
            <a:r>
              <a:rPr lang="en-US" sz="1200" dirty="0">
                <a:latin typeface="MS Reference Sans Serif" pitchFamily="34" charset="0"/>
              </a:rPr>
              <a:t> </a:t>
            </a:r>
            <a:r>
              <a:rPr lang="en-US" sz="1200" dirty="0" err="1">
                <a:latin typeface="MS Reference Sans Serif" pitchFamily="34" charset="0"/>
              </a:rPr>
              <a:t>antara</a:t>
            </a:r>
            <a:r>
              <a:rPr lang="en-US" sz="1200" dirty="0">
                <a:latin typeface="MS Reference Sans Serif" pitchFamily="34" charset="0"/>
              </a:rPr>
              <a:t> lain :</a:t>
            </a:r>
          </a:p>
          <a:p>
            <a:pPr algn="l"/>
            <a:r>
              <a:rPr lang="en-US" sz="1200" dirty="0">
                <a:latin typeface="MS Reference Sans Serif" pitchFamily="34" charset="0"/>
              </a:rPr>
              <a:t>a.	</a:t>
            </a:r>
            <a:r>
              <a:rPr lang="en-US" sz="1200" dirty="0" err="1">
                <a:latin typeface="MS Reference Sans Serif" pitchFamily="34" charset="0"/>
              </a:rPr>
              <a:t>globalisasi</a:t>
            </a:r>
            <a:r>
              <a:rPr lang="en-US" sz="1200" dirty="0">
                <a:latin typeface="MS Reference Sans Serif" pitchFamily="34" charset="0"/>
              </a:rPr>
              <a:t> </a:t>
            </a:r>
            <a:r>
              <a:rPr lang="en-US" sz="1200" dirty="0" err="1">
                <a:latin typeface="MS Reference Sans Serif" pitchFamily="34" charset="0"/>
              </a:rPr>
              <a:t>tatanan</a:t>
            </a:r>
            <a:r>
              <a:rPr lang="en-US" sz="1200" dirty="0">
                <a:latin typeface="MS Reference Sans Serif" pitchFamily="34" charset="0"/>
              </a:rPr>
              <a:t> </a:t>
            </a:r>
            <a:r>
              <a:rPr lang="en-US" sz="1200" dirty="0" err="1">
                <a:latin typeface="MS Reference Sans Serif" pitchFamily="34" charset="0"/>
              </a:rPr>
              <a:t>perdagangan</a:t>
            </a:r>
            <a:r>
              <a:rPr lang="en-US" sz="1200" dirty="0">
                <a:latin typeface="MS Reference Sans Serif" pitchFamily="34" charset="0"/>
              </a:rPr>
              <a:t>, </a:t>
            </a:r>
            <a:r>
              <a:rPr lang="en-US" sz="1200" dirty="0" err="1">
                <a:latin typeface="MS Reference Sans Serif" pitchFamily="34" charset="0"/>
              </a:rPr>
              <a:t>investasi</a:t>
            </a:r>
            <a:r>
              <a:rPr lang="en-US" sz="1200" dirty="0">
                <a:latin typeface="MS Reference Sans Serif" pitchFamily="34" charset="0"/>
              </a:rPr>
              <a:t>, </a:t>
            </a:r>
            <a:r>
              <a:rPr lang="en-US" sz="1200" dirty="0" err="1">
                <a:latin typeface="MS Reference Sans Serif" pitchFamily="34" charset="0"/>
              </a:rPr>
              <a:t>dan</a:t>
            </a:r>
            <a:r>
              <a:rPr lang="en-US" sz="1200" dirty="0">
                <a:latin typeface="MS Reference Sans Serif" pitchFamily="34" charset="0"/>
              </a:rPr>
              <a:t> </a:t>
            </a:r>
            <a:r>
              <a:rPr lang="en-US" sz="1200" dirty="0" err="1">
                <a:latin typeface="MS Reference Sans Serif" pitchFamily="34" charset="0"/>
              </a:rPr>
              <a:t>keuangan</a:t>
            </a:r>
            <a:r>
              <a:rPr lang="en-US" sz="1200" dirty="0">
                <a:latin typeface="MS Reference Sans Serif" pitchFamily="34" charset="0"/>
              </a:rPr>
              <a:t>;</a:t>
            </a:r>
          </a:p>
          <a:p>
            <a:pPr algn="l"/>
            <a:r>
              <a:rPr lang="en-US" sz="1200" dirty="0">
                <a:latin typeface="MS Reference Sans Serif" pitchFamily="34" charset="0"/>
              </a:rPr>
              <a:t>b.	</a:t>
            </a:r>
            <a:r>
              <a:rPr lang="en-US" sz="1200" dirty="0" err="1">
                <a:latin typeface="MS Reference Sans Serif" pitchFamily="34" charset="0"/>
              </a:rPr>
              <a:t>isu-isu</a:t>
            </a:r>
            <a:r>
              <a:rPr lang="en-US" sz="1200" dirty="0">
                <a:latin typeface="MS Reference Sans Serif" pitchFamily="34" charset="0"/>
              </a:rPr>
              <a:t> global, </a:t>
            </a:r>
            <a:r>
              <a:rPr lang="en-US" sz="1200" dirty="0" err="1">
                <a:latin typeface="MS Reference Sans Serif" pitchFamily="34" charset="0"/>
              </a:rPr>
              <a:t>seperti</a:t>
            </a:r>
            <a:r>
              <a:rPr lang="en-US" sz="1200" dirty="0">
                <a:latin typeface="MS Reference Sans Serif" pitchFamily="34" charset="0"/>
              </a:rPr>
              <a:t> </a:t>
            </a:r>
            <a:r>
              <a:rPr lang="en-US" sz="1200" dirty="0" err="1">
                <a:latin typeface="MS Reference Sans Serif" pitchFamily="34" charset="0"/>
              </a:rPr>
              <a:t>demokrasi</a:t>
            </a:r>
            <a:r>
              <a:rPr lang="en-US" sz="1200" dirty="0">
                <a:latin typeface="MS Reference Sans Serif" pitchFamily="34" charset="0"/>
              </a:rPr>
              <a:t>, </a:t>
            </a:r>
            <a:r>
              <a:rPr lang="en-US" sz="1200" dirty="0" err="1">
                <a:latin typeface="MS Reference Sans Serif" pitchFamily="34" charset="0"/>
              </a:rPr>
              <a:t>lingkungan</a:t>
            </a:r>
            <a:r>
              <a:rPr lang="en-US" sz="1200" dirty="0">
                <a:latin typeface="MS Reference Sans Serif" pitchFamily="34" charset="0"/>
              </a:rPr>
              <a:t> </a:t>
            </a:r>
            <a:r>
              <a:rPr lang="en-US" sz="1200" dirty="0" err="1">
                <a:latin typeface="MS Reference Sans Serif" pitchFamily="34" charset="0"/>
              </a:rPr>
              <a:t>hidup</a:t>
            </a:r>
            <a:r>
              <a:rPr lang="en-US" sz="1200" dirty="0">
                <a:latin typeface="MS Reference Sans Serif" pitchFamily="34" charset="0"/>
              </a:rPr>
              <a:t>, </a:t>
            </a:r>
            <a:r>
              <a:rPr lang="en-US" sz="1200" dirty="0" err="1">
                <a:latin typeface="MS Reference Sans Serif" pitchFamily="34" charset="0"/>
              </a:rPr>
              <a:t>dan</a:t>
            </a:r>
            <a:r>
              <a:rPr lang="en-US" sz="1200" dirty="0">
                <a:latin typeface="MS Reference Sans Serif" pitchFamily="34" charset="0"/>
              </a:rPr>
              <a:t> </a:t>
            </a:r>
            <a:r>
              <a:rPr lang="en-US" sz="1200" dirty="0" err="1">
                <a:latin typeface="MS Reference Sans Serif" pitchFamily="34" charset="0"/>
              </a:rPr>
              <a:t>hak</a:t>
            </a:r>
            <a:r>
              <a:rPr lang="en-US" sz="1200" dirty="0">
                <a:latin typeface="MS Reference Sans Serif" pitchFamily="34" charset="0"/>
              </a:rPr>
              <a:t> </a:t>
            </a:r>
            <a:r>
              <a:rPr lang="en-US" sz="1200" dirty="0" err="1">
                <a:latin typeface="MS Reference Sans Serif" pitchFamily="34" charset="0"/>
              </a:rPr>
              <a:t>asasi</a:t>
            </a:r>
            <a:r>
              <a:rPr lang="en-US" sz="1200" dirty="0">
                <a:latin typeface="MS Reference Sans Serif" pitchFamily="34" charset="0"/>
              </a:rPr>
              <a:t> </a:t>
            </a:r>
            <a:r>
              <a:rPr lang="en-US" sz="1200" dirty="0" err="1">
                <a:latin typeface="MS Reference Sans Serif" pitchFamily="34" charset="0"/>
              </a:rPr>
              <a:t>manusia</a:t>
            </a:r>
            <a:r>
              <a:rPr lang="en-US" sz="1200" dirty="0">
                <a:latin typeface="MS Reference Sans Serif" pitchFamily="34" charset="0"/>
              </a:rPr>
              <a:t>;</a:t>
            </a:r>
          </a:p>
          <a:p>
            <a:pPr algn="l"/>
            <a:r>
              <a:rPr lang="en-US" sz="1200" dirty="0">
                <a:latin typeface="MS Reference Sans Serif" pitchFamily="34" charset="0"/>
              </a:rPr>
              <a:t>c.	</a:t>
            </a:r>
            <a:r>
              <a:rPr lang="en-US" sz="1200" dirty="0" err="1">
                <a:latin typeface="MS Reference Sans Serif" pitchFamily="34" charset="0"/>
              </a:rPr>
              <a:t>perlindungan</a:t>
            </a:r>
            <a:r>
              <a:rPr lang="en-US" sz="1200" dirty="0">
                <a:latin typeface="MS Reference Sans Serif" pitchFamily="34" charset="0"/>
              </a:rPr>
              <a:t> HAKI;</a:t>
            </a:r>
          </a:p>
          <a:p>
            <a:pPr algn="l"/>
            <a:r>
              <a:rPr lang="en-US" sz="1200" dirty="0">
                <a:latin typeface="MS Reference Sans Serif" pitchFamily="34" charset="0"/>
              </a:rPr>
              <a:t>d.	program </a:t>
            </a:r>
            <a:r>
              <a:rPr lang="en-US" sz="1200" dirty="0" err="1">
                <a:latin typeface="MS Reference Sans Serif" pitchFamily="34" charset="0"/>
              </a:rPr>
              <a:t>pengentasan</a:t>
            </a:r>
            <a:r>
              <a:rPr lang="en-US" sz="1200" dirty="0">
                <a:latin typeface="MS Reference Sans Serif" pitchFamily="34" charset="0"/>
              </a:rPr>
              <a:t> </a:t>
            </a:r>
            <a:r>
              <a:rPr lang="en-US" sz="1200" dirty="0" err="1">
                <a:latin typeface="MS Reference Sans Serif" pitchFamily="34" charset="0"/>
              </a:rPr>
              <a:t>kemiskinan</a:t>
            </a:r>
            <a:r>
              <a:rPr lang="en-US" sz="1200" dirty="0">
                <a:latin typeface="MS Reference Sans Serif" pitchFamily="34" charset="0"/>
              </a:rPr>
              <a:t> global;</a:t>
            </a:r>
          </a:p>
          <a:p>
            <a:pPr algn="l"/>
            <a:r>
              <a:rPr lang="en-US" sz="1200" dirty="0">
                <a:latin typeface="MS Reference Sans Serif" pitchFamily="34" charset="0"/>
              </a:rPr>
              <a:t>e.	</a:t>
            </a:r>
            <a:r>
              <a:rPr lang="en-US" sz="1200" dirty="0" err="1">
                <a:latin typeface="MS Reference Sans Serif" pitchFamily="34" charset="0"/>
              </a:rPr>
              <a:t>isu</a:t>
            </a:r>
            <a:r>
              <a:rPr lang="en-US" sz="1200" dirty="0">
                <a:latin typeface="MS Reference Sans Serif" pitchFamily="34" charset="0"/>
              </a:rPr>
              <a:t> community development </a:t>
            </a:r>
            <a:r>
              <a:rPr lang="en-US" sz="1200" dirty="0" err="1">
                <a:latin typeface="MS Reference Sans Serif" pitchFamily="34" charset="0"/>
              </a:rPr>
              <a:t>dan</a:t>
            </a:r>
            <a:r>
              <a:rPr lang="en-US" sz="1200" dirty="0">
                <a:latin typeface="MS Reference Sans Serif" pitchFamily="34" charset="0"/>
              </a:rPr>
              <a:t> corporate social responsibility;</a:t>
            </a:r>
          </a:p>
          <a:p>
            <a:pPr algn="l"/>
            <a:r>
              <a:rPr lang="en-US" sz="1200" dirty="0">
                <a:latin typeface="MS Reference Sans Serif" pitchFamily="34" charset="0"/>
              </a:rPr>
              <a:t>f. 	</a:t>
            </a:r>
            <a:r>
              <a:rPr lang="en-US" sz="1200" dirty="0" err="1">
                <a:latin typeface="MS Reference Sans Serif" pitchFamily="34" charset="0"/>
              </a:rPr>
              <a:t>perlindungan</a:t>
            </a:r>
            <a:r>
              <a:rPr lang="en-US" sz="1200" dirty="0">
                <a:latin typeface="MS Reference Sans Serif" pitchFamily="34" charset="0"/>
              </a:rPr>
              <a:t> </a:t>
            </a:r>
            <a:r>
              <a:rPr lang="en-US" sz="1200" dirty="0" err="1">
                <a:latin typeface="MS Reference Sans Serif" pitchFamily="34" charset="0"/>
              </a:rPr>
              <a:t>hak-hak</a:t>
            </a:r>
            <a:r>
              <a:rPr lang="en-US" sz="1200" dirty="0">
                <a:latin typeface="MS Reference Sans Serif" pitchFamily="34" charset="0"/>
              </a:rPr>
              <a:t> </a:t>
            </a:r>
            <a:r>
              <a:rPr lang="en-US" sz="1200" dirty="0" err="1">
                <a:latin typeface="MS Reference Sans Serif" pitchFamily="34" charset="0"/>
              </a:rPr>
              <a:t>normatif</a:t>
            </a:r>
            <a:r>
              <a:rPr lang="en-US" sz="1200" dirty="0">
                <a:latin typeface="MS Reference Sans Serif" pitchFamily="34" charset="0"/>
              </a:rPr>
              <a:t> </a:t>
            </a:r>
            <a:r>
              <a:rPr lang="en-US" sz="1200" dirty="0" err="1">
                <a:latin typeface="MS Reference Sans Serif" pitchFamily="34" charset="0"/>
              </a:rPr>
              <a:t>tenaga</a:t>
            </a:r>
            <a:r>
              <a:rPr lang="en-US" sz="1200" dirty="0">
                <a:latin typeface="MS Reference Sans Serif" pitchFamily="34" charset="0"/>
              </a:rPr>
              <a:t> </a:t>
            </a:r>
            <a:r>
              <a:rPr lang="en-US" sz="1200" dirty="0" err="1">
                <a:latin typeface="MS Reference Sans Serif" pitchFamily="34" charset="0"/>
              </a:rPr>
              <a:t>kerja</a:t>
            </a:r>
            <a:r>
              <a:rPr lang="en-US" sz="1200" dirty="0">
                <a:latin typeface="MS Reference Sans Serif" pitchFamily="34" charset="0"/>
              </a:rPr>
              <a:t>, </a:t>
            </a:r>
            <a:r>
              <a:rPr lang="en-US" sz="1200" dirty="0" err="1">
                <a:latin typeface="MS Reference Sans Serif" pitchFamily="34" charset="0"/>
              </a:rPr>
              <a:t>tenaga</a:t>
            </a:r>
            <a:r>
              <a:rPr lang="en-US" sz="1200" dirty="0">
                <a:latin typeface="MS Reference Sans Serif" pitchFamily="34" charset="0"/>
              </a:rPr>
              <a:t> </a:t>
            </a:r>
            <a:r>
              <a:rPr lang="en-US" sz="1200" dirty="0" err="1">
                <a:latin typeface="MS Reference Sans Serif" pitchFamily="34" charset="0"/>
              </a:rPr>
              <a:t>kerja</a:t>
            </a:r>
            <a:r>
              <a:rPr lang="en-US" sz="1200" dirty="0">
                <a:latin typeface="MS Reference Sans Serif" pitchFamily="34" charset="0"/>
              </a:rPr>
              <a:t> </a:t>
            </a:r>
            <a:r>
              <a:rPr lang="en-US" sz="1200" dirty="0" err="1">
                <a:latin typeface="MS Reference Sans Serif" pitchFamily="34" charset="0"/>
              </a:rPr>
              <a:t>anak-anak</a:t>
            </a:r>
            <a:r>
              <a:rPr lang="en-US" sz="1200" dirty="0">
                <a:latin typeface="MS Reference Sans Serif" pitchFamily="34" charset="0"/>
              </a:rPr>
              <a:t>, </a:t>
            </a:r>
            <a:r>
              <a:rPr lang="en-US" sz="1200" dirty="0" err="1">
                <a:latin typeface="MS Reference Sans Serif" pitchFamily="34" charset="0"/>
              </a:rPr>
              <a:t>dan</a:t>
            </a:r>
            <a:r>
              <a:rPr lang="en-US" sz="1200" dirty="0">
                <a:latin typeface="MS Reference Sans Serif" pitchFamily="34" charset="0"/>
              </a:rPr>
              <a:t> </a:t>
            </a:r>
            <a:r>
              <a:rPr lang="en-US" sz="1200" dirty="0" err="1">
                <a:latin typeface="MS Reference Sans Serif" pitchFamily="34" charset="0"/>
              </a:rPr>
              <a:t>perempuan</a:t>
            </a:r>
            <a:r>
              <a:rPr lang="en-US" sz="1200" dirty="0">
                <a:latin typeface="MS Reference Sans Serif" pitchFamily="34" charset="0"/>
              </a:rPr>
              <a:t>; </a:t>
            </a:r>
            <a:r>
              <a:rPr lang="en-US" sz="1200" dirty="0" err="1">
                <a:latin typeface="MS Reference Sans Serif" pitchFamily="34" charset="0"/>
              </a:rPr>
              <a:t>dan</a:t>
            </a:r>
            <a:r>
              <a:rPr lang="en-US" sz="1200" dirty="0">
                <a:latin typeface="MS Reference Sans Serif" pitchFamily="34" charset="0"/>
              </a:rPr>
              <a:t> lain-lain.</a:t>
            </a:r>
          </a:p>
          <a:p>
            <a:pPr algn="l"/>
            <a:r>
              <a:rPr lang="en-US" sz="1200" dirty="0">
                <a:latin typeface="MS Reference Sans Serif" pitchFamily="34" charset="0"/>
              </a:rPr>
              <a:t> </a:t>
            </a:r>
          </a:p>
          <a:p>
            <a:pPr algn="l"/>
            <a:r>
              <a:rPr lang="en-US" sz="1200" dirty="0">
                <a:latin typeface="MS Reference Sans Serif" pitchFamily="34" charset="0"/>
              </a:rPr>
              <a:t>	</a:t>
            </a:r>
            <a:r>
              <a:rPr lang="en-US" sz="1200" dirty="0" err="1">
                <a:latin typeface="MS Reference Sans Serif" pitchFamily="34" charset="0"/>
              </a:rPr>
              <a:t>Kemudian</a:t>
            </a:r>
            <a:r>
              <a:rPr lang="en-US" sz="1200" dirty="0">
                <a:latin typeface="MS Reference Sans Serif" pitchFamily="34" charset="0"/>
              </a:rPr>
              <a:t> </a:t>
            </a:r>
            <a:r>
              <a:rPr lang="en-US" sz="1200" dirty="0" err="1">
                <a:latin typeface="MS Reference Sans Serif" pitchFamily="34" charset="0"/>
              </a:rPr>
              <a:t>faktor-faktor</a:t>
            </a:r>
            <a:r>
              <a:rPr lang="en-US" sz="1200" dirty="0">
                <a:latin typeface="MS Reference Sans Serif" pitchFamily="34" charset="0"/>
              </a:rPr>
              <a:t> intern yang </a:t>
            </a:r>
            <a:r>
              <a:rPr lang="en-US" sz="1200" dirty="0" err="1">
                <a:latin typeface="MS Reference Sans Serif" pitchFamily="34" charset="0"/>
              </a:rPr>
              <a:t>berpengaruh</a:t>
            </a:r>
            <a:r>
              <a:rPr lang="en-US" sz="1200" dirty="0">
                <a:latin typeface="MS Reference Sans Serif" pitchFamily="34" charset="0"/>
              </a:rPr>
              <a:t>, </a:t>
            </a:r>
            <a:r>
              <a:rPr lang="en-US" sz="1200" dirty="0" err="1">
                <a:latin typeface="MS Reference Sans Serif" pitchFamily="34" charset="0"/>
              </a:rPr>
              <a:t>antara</a:t>
            </a:r>
            <a:r>
              <a:rPr lang="en-US" sz="1200" dirty="0">
                <a:latin typeface="MS Reference Sans Serif" pitchFamily="34" charset="0"/>
              </a:rPr>
              <a:t> lain:</a:t>
            </a:r>
          </a:p>
          <a:p>
            <a:pPr algn="l"/>
            <a:r>
              <a:rPr lang="en-US" sz="1200" dirty="0">
                <a:latin typeface="MS Reference Sans Serif" pitchFamily="34" charset="0"/>
              </a:rPr>
              <a:t>a. </a:t>
            </a:r>
            <a:r>
              <a:rPr lang="en-US" sz="1200" dirty="0" err="1">
                <a:latin typeface="MS Reference Sans Serif" pitchFamily="34" charset="0"/>
              </a:rPr>
              <a:t>perubahan</a:t>
            </a:r>
            <a:r>
              <a:rPr lang="en-US" sz="1200" dirty="0">
                <a:latin typeface="MS Reference Sans Serif" pitchFamily="34" charset="0"/>
              </a:rPr>
              <a:t> </a:t>
            </a:r>
            <a:r>
              <a:rPr lang="en-US" sz="1200" dirty="0" err="1">
                <a:latin typeface="MS Reference Sans Serif" pitchFamily="34" charset="0"/>
              </a:rPr>
              <a:t>paradigma</a:t>
            </a:r>
            <a:r>
              <a:rPr lang="en-US" sz="1200" dirty="0">
                <a:latin typeface="MS Reference Sans Serif" pitchFamily="34" charset="0"/>
              </a:rPr>
              <a:t> </a:t>
            </a:r>
            <a:r>
              <a:rPr lang="en-US" sz="1200" dirty="0" err="1">
                <a:latin typeface="MS Reference Sans Serif" pitchFamily="34" charset="0"/>
              </a:rPr>
              <a:t>Pemerintahan</a:t>
            </a:r>
            <a:r>
              <a:rPr lang="en-US" sz="1200" dirty="0">
                <a:latin typeface="MS Reference Sans Serif" pitchFamily="34" charset="0"/>
              </a:rPr>
              <a:t> </a:t>
            </a:r>
            <a:r>
              <a:rPr lang="en-US" sz="1200" dirty="0" err="1">
                <a:latin typeface="MS Reference Sans Serif" pitchFamily="34" charset="0"/>
              </a:rPr>
              <a:t>dari</a:t>
            </a:r>
            <a:r>
              <a:rPr lang="en-US" sz="1200" dirty="0">
                <a:latin typeface="MS Reference Sans Serif" pitchFamily="34" charset="0"/>
              </a:rPr>
              <a:t> </a:t>
            </a:r>
            <a:r>
              <a:rPr lang="en-US" sz="1200" dirty="0" err="1">
                <a:latin typeface="MS Reference Sans Serif" pitchFamily="34" charset="0"/>
              </a:rPr>
              <a:t>sentralisasi</a:t>
            </a:r>
            <a:r>
              <a:rPr lang="en-US" sz="1200" dirty="0">
                <a:latin typeface="MS Reference Sans Serif" pitchFamily="34" charset="0"/>
              </a:rPr>
              <a:t> </a:t>
            </a:r>
            <a:r>
              <a:rPr lang="en-US" sz="1200" dirty="0" err="1">
                <a:latin typeface="MS Reference Sans Serif" pitchFamily="34" charset="0"/>
              </a:rPr>
              <a:t>ke</a:t>
            </a:r>
            <a:r>
              <a:rPr lang="en-US" sz="1200" dirty="0">
                <a:latin typeface="MS Reference Sans Serif" pitchFamily="34" charset="0"/>
              </a:rPr>
              <a:t> </a:t>
            </a:r>
            <a:r>
              <a:rPr lang="en-US" sz="1200" dirty="0" err="1">
                <a:latin typeface="MS Reference Sans Serif" pitchFamily="34" charset="0"/>
              </a:rPr>
              <a:t>arah</a:t>
            </a:r>
            <a:r>
              <a:rPr lang="en-US" sz="1200" dirty="0">
                <a:latin typeface="MS Reference Sans Serif" pitchFamily="34" charset="0"/>
              </a:rPr>
              <a:t> </a:t>
            </a:r>
            <a:r>
              <a:rPr lang="en-US" sz="1200" dirty="0" err="1">
                <a:latin typeface="MS Reference Sans Serif" pitchFamily="34" charset="0"/>
              </a:rPr>
              <a:t>desentralisasi</a:t>
            </a:r>
            <a:r>
              <a:rPr lang="en-US" sz="1200" dirty="0">
                <a:latin typeface="MS Reference Sans Serif" pitchFamily="34" charset="0"/>
              </a:rPr>
              <a:t> (</a:t>
            </a:r>
            <a:r>
              <a:rPr lang="en-US" sz="1200" dirty="0" err="1">
                <a:latin typeface="MS Reference Sans Serif" pitchFamily="34" charset="0"/>
              </a:rPr>
              <a:t>otonomi</a:t>
            </a:r>
            <a:r>
              <a:rPr lang="en-US" sz="1200" dirty="0">
                <a:latin typeface="MS Reference Sans Serif" pitchFamily="34" charset="0"/>
              </a:rPr>
              <a:t> </a:t>
            </a:r>
            <a:r>
              <a:rPr lang="en-US" sz="1200" dirty="0" err="1">
                <a:latin typeface="MS Reference Sans Serif" pitchFamily="34" charset="0"/>
              </a:rPr>
              <a:t>daerah</a:t>
            </a:r>
            <a:r>
              <a:rPr lang="en-US" sz="1200" dirty="0">
                <a:latin typeface="MS Reference Sans Serif" pitchFamily="34" charset="0"/>
              </a:rPr>
              <a:t> </a:t>
            </a:r>
            <a:r>
              <a:rPr lang="en-US" sz="1200" dirty="0" err="1">
                <a:latin typeface="MS Reference Sans Serif" pitchFamily="34" charset="0"/>
              </a:rPr>
              <a:t>dan</a:t>
            </a:r>
            <a:r>
              <a:rPr lang="en-US" sz="1200" dirty="0">
                <a:latin typeface="MS Reference Sans Serif" pitchFamily="34" charset="0"/>
              </a:rPr>
              <a:t> </a:t>
            </a:r>
            <a:r>
              <a:rPr lang="en-US" sz="1200" dirty="0" err="1">
                <a:latin typeface="MS Reference Sans Serif" pitchFamily="34" charset="0"/>
              </a:rPr>
              <a:t>otonomi</a:t>
            </a:r>
            <a:r>
              <a:rPr lang="en-US" sz="1200" dirty="0">
                <a:latin typeface="MS Reference Sans Serif" pitchFamily="34" charset="0"/>
              </a:rPr>
              <a:t> </a:t>
            </a:r>
            <a:r>
              <a:rPr lang="en-US" sz="1200" dirty="0" err="1">
                <a:latin typeface="MS Reference Sans Serif" pitchFamily="34" charset="0"/>
              </a:rPr>
              <a:t>khusus</a:t>
            </a:r>
            <a:r>
              <a:rPr lang="en-US" sz="1200" dirty="0">
                <a:latin typeface="MS Reference Sans Serif" pitchFamily="34" charset="0"/>
              </a:rPr>
              <a:t>);</a:t>
            </a:r>
          </a:p>
          <a:p>
            <a:pPr algn="l"/>
            <a:r>
              <a:rPr lang="en-US" sz="1200" dirty="0">
                <a:latin typeface="MS Reference Sans Serif" pitchFamily="34" charset="0"/>
              </a:rPr>
              <a:t>b. </a:t>
            </a:r>
            <a:r>
              <a:rPr lang="en-US" sz="1200" dirty="0" err="1">
                <a:latin typeface="MS Reference Sans Serif" pitchFamily="34" charset="0"/>
              </a:rPr>
              <a:t>demokratisasi</a:t>
            </a:r>
            <a:r>
              <a:rPr lang="en-US" sz="1200" dirty="0">
                <a:latin typeface="MS Reference Sans Serif" pitchFamily="34" charset="0"/>
              </a:rPr>
              <a:t> </a:t>
            </a:r>
            <a:r>
              <a:rPr lang="en-US" sz="1200" dirty="0" err="1">
                <a:latin typeface="MS Reference Sans Serif" pitchFamily="34" charset="0"/>
              </a:rPr>
              <a:t>dalam</a:t>
            </a:r>
            <a:r>
              <a:rPr lang="en-US" sz="1200" dirty="0">
                <a:latin typeface="MS Reference Sans Serif" pitchFamily="34" charset="0"/>
              </a:rPr>
              <a:t> </a:t>
            </a:r>
            <a:r>
              <a:rPr lang="en-US" sz="1200" dirty="0" err="1">
                <a:latin typeface="MS Reference Sans Serif" pitchFamily="34" charset="0"/>
              </a:rPr>
              <a:t>berbagai</a:t>
            </a:r>
            <a:r>
              <a:rPr lang="en-US" sz="1200" dirty="0">
                <a:latin typeface="MS Reference Sans Serif" pitchFamily="34" charset="0"/>
              </a:rPr>
              <a:t> </a:t>
            </a:r>
            <a:r>
              <a:rPr lang="en-US" sz="1200" dirty="0" err="1">
                <a:latin typeface="MS Reference Sans Serif" pitchFamily="34" charset="0"/>
              </a:rPr>
              <a:t>sendi</a:t>
            </a:r>
            <a:r>
              <a:rPr lang="en-US" sz="1200" dirty="0">
                <a:latin typeface="MS Reference Sans Serif" pitchFamily="34" charset="0"/>
              </a:rPr>
              <a:t> </a:t>
            </a:r>
            <a:r>
              <a:rPr lang="en-US" sz="1200" dirty="0" err="1">
                <a:latin typeface="MS Reference Sans Serif" pitchFamily="34" charset="0"/>
              </a:rPr>
              <a:t>kehidupan</a:t>
            </a:r>
            <a:r>
              <a:rPr lang="en-US" sz="1200" dirty="0">
                <a:latin typeface="MS Reference Sans Serif" pitchFamily="34" charset="0"/>
              </a:rPr>
              <a:t> </a:t>
            </a:r>
            <a:r>
              <a:rPr lang="en-US" sz="1200" dirty="0" err="1">
                <a:latin typeface="MS Reference Sans Serif" pitchFamily="34" charset="0"/>
              </a:rPr>
              <a:t>bangsa</a:t>
            </a:r>
            <a:r>
              <a:rPr lang="en-US" sz="1200" dirty="0">
                <a:latin typeface="MS Reference Sans Serif" pitchFamily="34" charset="0"/>
              </a:rPr>
              <a:t>;</a:t>
            </a:r>
          </a:p>
          <a:p>
            <a:pPr algn="l"/>
            <a:r>
              <a:rPr lang="en-US" sz="1200" dirty="0">
                <a:latin typeface="MS Reference Sans Serif" pitchFamily="34" charset="0"/>
              </a:rPr>
              <a:t>c. </a:t>
            </a:r>
            <a:r>
              <a:rPr lang="en-US" sz="1200" dirty="0" err="1">
                <a:latin typeface="MS Reference Sans Serif" pitchFamily="34" charset="0"/>
              </a:rPr>
              <a:t>reformasi</a:t>
            </a:r>
            <a:r>
              <a:rPr lang="en-US" sz="1200" dirty="0">
                <a:latin typeface="MS Reference Sans Serif" pitchFamily="34" charset="0"/>
              </a:rPr>
              <a:t> </a:t>
            </a:r>
            <a:r>
              <a:rPr lang="en-US" sz="1200" dirty="0" err="1">
                <a:latin typeface="MS Reference Sans Serif" pitchFamily="34" charset="0"/>
              </a:rPr>
              <a:t>dalam</a:t>
            </a:r>
            <a:r>
              <a:rPr lang="en-US" sz="1200" dirty="0">
                <a:latin typeface="MS Reference Sans Serif" pitchFamily="34" charset="0"/>
              </a:rPr>
              <a:t> </a:t>
            </a:r>
            <a:r>
              <a:rPr lang="en-US" sz="1200" dirty="0" err="1">
                <a:latin typeface="MS Reference Sans Serif" pitchFamily="34" charset="0"/>
              </a:rPr>
              <a:t>tata</a:t>
            </a:r>
            <a:r>
              <a:rPr lang="en-US" sz="1200" dirty="0">
                <a:latin typeface="MS Reference Sans Serif" pitchFamily="34" charset="0"/>
              </a:rPr>
              <a:t> </a:t>
            </a:r>
            <a:r>
              <a:rPr lang="en-US" sz="1200" dirty="0" err="1">
                <a:latin typeface="MS Reference Sans Serif" pitchFamily="34" charset="0"/>
              </a:rPr>
              <a:t>kelola</a:t>
            </a:r>
            <a:r>
              <a:rPr lang="en-US" sz="1200" dirty="0">
                <a:latin typeface="MS Reference Sans Serif" pitchFamily="34" charset="0"/>
              </a:rPr>
              <a:t> </a:t>
            </a:r>
            <a:r>
              <a:rPr lang="en-US" sz="1200" dirty="0" err="1">
                <a:latin typeface="MS Reference Sans Serif" pitchFamily="34" charset="0"/>
              </a:rPr>
              <a:t>Pemerintahan</a:t>
            </a:r>
            <a:r>
              <a:rPr lang="en-US" sz="1200" dirty="0">
                <a:latin typeface="MS Reference Sans Serif" pitchFamily="34" charset="0"/>
              </a:rPr>
              <a:t> (</a:t>
            </a:r>
            <a:r>
              <a:rPr lang="en-US" sz="1200" dirty="0" err="1">
                <a:latin typeface="MS Reference Sans Serif" pitchFamily="34" charset="0"/>
              </a:rPr>
              <a:t>ke</a:t>
            </a:r>
            <a:r>
              <a:rPr lang="en-US" sz="1200" dirty="0">
                <a:latin typeface="MS Reference Sans Serif" pitchFamily="34" charset="0"/>
              </a:rPr>
              <a:t> </a:t>
            </a:r>
            <a:r>
              <a:rPr lang="en-US" sz="1200" dirty="0" err="1">
                <a:latin typeface="MS Reference Sans Serif" pitchFamily="34" charset="0"/>
              </a:rPr>
              <a:t>arah</a:t>
            </a:r>
            <a:r>
              <a:rPr lang="en-US" sz="1200" dirty="0">
                <a:latin typeface="MS Reference Sans Serif" pitchFamily="34" charset="0"/>
              </a:rPr>
              <a:t> good governance and clean government), </a:t>
            </a:r>
            <a:r>
              <a:rPr lang="en-US" sz="1200" dirty="0" err="1">
                <a:latin typeface="MS Reference Sans Serif" pitchFamily="34" charset="0"/>
              </a:rPr>
              <a:t>termasuk</a:t>
            </a:r>
            <a:r>
              <a:rPr lang="en-US" sz="1200" dirty="0">
                <a:latin typeface="MS Reference Sans Serif" pitchFamily="34" charset="0"/>
              </a:rPr>
              <a:t> </a:t>
            </a:r>
            <a:r>
              <a:rPr lang="en-US" sz="1200" dirty="0" err="1">
                <a:latin typeface="MS Reference Sans Serif" pitchFamily="34" charset="0"/>
              </a:rPr>
              <a:t>pemberantasan</a:t>
            </a:r>
            <a:r>
              <a:rPr lang="en-US" sz="1200" dirty="0">
                <a:latin typeface="MS Reference Sans Serif" pitchFamily="34" charset="0"/>
              </a:rPr>
              <a:t> </a:t>
            </a:r>
            <a:r>
              <a:rPr lang="en-US" sz="1200" dirty="0" err="1">
                <a:latin typeface="MS Reference Sans Serif" pitchFamily="34" charset="0"/>
              </a:rPr>
              <a:t>korupsi</a:t>
            </a:r>
            <a:r>
              <a:rPr lang="en-US" sz="1200" dirty="0">
                <a:latin typeface="MS Reference Sans Serif" pitchFamily="34" charset="0"/>
              </a:rPr>
              <a:t>;</a:t>
            </a:r>
          </a:p>
          <a:p>
            <a:pPr algn="l"/>
            <a:r>
              <a:rPr lang="en-US" sz="1200" dirty="0">
                <a:latin typeface="MS Reference Sans Serif" pitchFamily="34" charset="0"/>
              </a:rPr>
              <a:t>d. </a:t>
            </a:r>
            <a:r>
              <a:rPr lang="en-US" sz="1200" dirty="0" err="1">
                <a:latin typeface="MS Reference Sans Serif" pitchFamily="34" charset="0"/>
              </a:rPr>
              <a:t>reformasi</a:t>
            </a:r>
            <a:r>
              <a:rPr lang="en-US" sz="1200" dirty="0">
                <a:latin typeface="MS Reference Sans Serif" pitchFamily="34" charset="0"/>
              </a:rPr>
              <a:t> </a:t>
            </a:r>
            <a:r>
              <a:rPr lang="en-US" sz="1200" dirty="0" err="1">
                <a:latin typeface="MS Reference Sans Serif" pitchFamily="34" charset="0"/>
              </a:rPr>
              <a:t>dalam</a:t>
            </a:r>
            <a:r>
              <a:rPr lang="en-US" sz="1200" dirty="0">
                <a:latin typeface="MS Reference Sans Serif" pitchFamily="34" charset="0"/>
              </a:rPr>
              <a:t> </a:t>
            </a:r>
            <a:r>
              <a:rPr lang="en-US" sz="1200" dirty="0" err="1">
                <a:latin typeface="MS Reference Sans Serif" pitchFamily="34" charset="0"/>
              </a:rPr>
              <a:t>tata</a:t>
            </a:r>
            <a:r>
              <a:rPr lang="en-US" sz="1200" dirty="0">
                <a:latin typeface="MS Reference Sans Serif" pitchFamily="34" charset="0"/>
              </a:rPr>
              <a:t> </a:t>
            </a:r>
            <a:r>
              <a:rPr lang="en-US" sz="1200" dirty="0" err="1">
                <a:latin typeface="MS Reference Sans Serif" pitchFamily="34" charset="0"/>
              </a:rPr>
              <a:t>kelola</a:t>
            </a:r>
            <a:r>
              <a:rPr lang="en-US" sz="1200" dirty="0">
                <a:latin typeface="MS Reference Sans Serif" pitchFamily="34" charset="0"/>
              </a:rPr>
              <a:t> </a:t>
            </a:r>
            <a:r>
              <a:rPr lang="en-US" sz="1200" dirty="0" err="1">
                <a:latin typeface="MS Reference Sans Serif" pitchFamily="34" charset="0"/>
              </a:rPr>
              <a:t>perusahaan</a:t>
            </a:r>
            <a:r>
              <a:rPr lang="en-US" sz="1200" dirty="0">
                <a:latin typeface="MS Reference Sans Serif" pitchFamily="34" charset="0"/>
              </a:rPr>
              <a:t> </a:t>
            </a:r>
            <a:r>
              <a:rPr lang="en-US" sz="1200" dirty="0" err="1">
                <a:latin typeface="MS Reference Sans Serif" pitchFamily="34" charset="0"/>
              </a:rPr>
              <a:t>ke</a:t>
            </a:r>
            <a:r>
              <a:rPr lang="en-US" sz="1200" dirty="0">
                <a:latin typeface="MS Reference Sans Serif" pitchFamily="34" charset="0"/>
              </a:rPr>
              <a:t> </a:t>
            </a:r>
            <a:r>
              <a:rPr lang="en-US" sz="1200" dirty="0" err="1">
                <a:latin typeface="MS Reference Sans Serif" pitchFamily="34" charset="0"/>
              </a:rPr>
              <a:t>arah</a:t>
            </a:r>
            <a:r>
              <a:rPr lang="en-US" sz="1200" dirty="0">
                <a:latin typeface="MS Reference Sans Serif" pitchFamily="34" charset="0"/>
              </a:rPr>
              <a:t> good corporate governance;</a:t>
            </a:r>
          </a:p>
          <a:p>
            <a:pPr algn="l"/>
            <a:r>
              <a:rPr lang="en-US" sz="1200" dirty="0">
                <a:latin typeface="MS Reference Sans Serif" pitchFamily="34" charset="0"/>
              </a:rPr>
              <a:t>e. </a:t>
            </a:r>
            <a:r>
              <a:rPr lang="en-US" sz="1200" dirty="0" err="1">
                <a:latin typeface="MS Reference Sans Serif" pitchFamily="34" charset="0"/>
              </a:rPr>
              <a:t>perubahan</a:t>
            </a:r>
            <a:r>
              <a:rPr lang="en-US" sz="1200" dirty="0">
                <a:latin typeface="MS Reference Sans Serif" pitchFamily="34" charset="0"/>
              </a:rPr>
              <a:t> </a:t>
            </a:r>
            <a:r>
              <a:rPr lang="en-US" sz="1200" dirty="0" err="1">
                <a:latin typeface="MS Reference Sans Serif" pitchFamily="34" charset="0"/>
              </a:rPr>
              <a:t>struktur</a:t>
            </a:r>
            <a:r>
              <a:rPr lang="en-US" sz="1200" dirty="0">
                <a:latin typeface="MS Reference Sans Serif" pitchFamily="34" charset="0"/>
              </a:rPr>
              <a:t> </a:t>
            </a:r>
            <a:r>
              <a:rPr lang="en-US" sz="1200" dirty="0" err="1">
                <a:latin typeface="MS Reference Sans Serif" pitchFamily="34" charset="0"/>
              </a:rPr>
              <a:t>industri</a:t>
            </a:r>
            <a:r>
              <a:rPr lang="en-US" sz="1200" dirty="0">
                <a:latin typeface="MS Reference Sans Serif" pitchFamily="34" charset="0"/>
              </a:rPr>
              <a:t> </a:t>
            </a:r>
            <a:r>
              <a:rPr lang="en-US" sz="1200" dirty="0" err="1">
                <a:latin typeface="MS Reference Sans Serif" pitchFamily="34" charset="0"/>
              </a:rPr>
              <a:t>ke</a:t>
            </a:r>
            <a:r>
              <a:rPr lang="en-US" sz="1200" dirty="0">
                <a:latin typeface="MS Reference Sans Serif" pitchFamily="34" charset="0"/>
              </a:rPr>
              <a:t> </a:t>
            </a:r>
            <a:r>
              <a:rPr lang="en-US" sz="1200" dirty="0" err="1">
                <a:latin typeface="MS Reference Sans Serif" pitchFamily="34" charset="0"/>
              </a:rPr>
              <a:t>arah</a:t>
            </a:r>
            <a:r>
              <a:rPr lang="en-US" sz="1200" dirty="0">
                <a:latin typeface="MS Reference Sans Serif" pitchFamily="34" charset="0"/>
              </a:rPr>
              <a:t> resource based industry;</a:t>
            </a:r>
          </a:p>
          <a:p>
            <a:pPr algn="l"/>
            <a:r>
              <a:rPr lang="en-US" sz="1200" dirty="0">
                <a:latin typeface="MS Reference Sans Serif" pitchFamily="34" charset="0"/>
              </a:rPr>
              <a:t>f. </a:t>
            </a:r>
            <a:r>
              <a:rPr lang="en-US" sz="1200" dirty="0" err="1">
                <a:latin typeface="MS Reference Sans Serif" pitchFamily="34" charset="0"/>
              </a:rPr>
              <a:t>meningkatnya</a:t>
            </a:r>
            <a:r>
              <a:rPr lang="en-US" sz="1200" dirty="0">
                <a:latin typeface="MS Reference Sans Serif" pitchFamily="34" charset="0"/>
              </a:rPr>
              <a:t> </a:t>
            </a:r>
            <a:r>
              <a:rPr lang="en-US" sz="1200" dirty="0" err="1">
                <a:latin typeface="MS Reference Sans Serif" pitchFamily="34" charset="0"/>
              </a:rPr>
              <a:t>pemahaman</a:t>
            </a:r>
            <a:r>
              <a:rPr lang="en-US" sz="1200" dirty="0">
                <a:latin typeface="MS Reference Sans Serif" pitchFamily="34" charset="0"/>
              </a:rPr>
              <a:t> </a:t>
            </a:r>
            <a:r>
              <a:rPr lang="en-US" sz="1200" dirty="0" err="1">
                <a:latin typeface="MS Reference Sans Serif" pitchFamily="34" charset="0"/>
              </a:rPr>
              <a:t>dan</a:t>
            </a:r>
            <a:r>
              <a:rPr lang="en-US" sz="1200" dirty="0">
                <a:latin typeface="MS Reference Sans Serif" pitchFamily="34" charset="0"/>
              </a:rPr>
              <a:t> </a:t>
            </a:r>
            <a:r>
              <a:rPr lang="en-US" sz="1200" dirty="0" err="1">
                <a:latin typeface="MS Reference Sans Serif" pitchFamily="34" charset="0"/>
              </a:rPr>
              <a:t>perlindungan</a:t>
            </a:r>
            <a:r>
              <a:rPr lang="en-US" sz="1200" dirty="0">
                <a:latin typeface="MS Reference Sans Serif" pitchFamily="34" charset="0"/>
              </a:rPr>
              <a:t> </a:t>
            </a:r>
            <a:r>
              <a:rPr lang="en-US" sz="1200" dirty="0" err="1">
                <a:latin typeface="MS Reference Sans Serif" pitchFamily="34" charset="0"/>
              </a:rPr>
              <a:t>lingkungan</a:t>
            </a:r>
            <a:r>
              <a:rPr lang="en-US" sz="1200" dirty="0">
                <a:latin typeface="MS Reference Sans Serif" pitchFamily="34" charset="0"/>
              </a:rPr>
              <a:t> </a:t>
            </a:r>
            <a:r>
              <a:rPr lang="en-US" sz="1200" dirty="0" err="1">
                <a:latin typeface="MS Reference Sans Serif" pitchFamily="34" charset="0"/>
              </a:rPr>
              <a:t>hidup</a:t>
            </a:r>
            <a:r>
              <a:rPr lang="en-US" sz="1200" dirty="0">
                <a:latin typeface="MS Reference Sans Serif" pitchFamily="34" charset="0"/>
              </a:rPr>
              <a:t>;</a:t>
            </a:r>
          </a:p>
          <a:p>
            <a:pPr algn="l"/>
            <a:r>
              <a:rPr lang="en-US" sz="1200" dirty="0">
                <a:latin typeface="MS Reference Sans Serif" pitchFamily="34" charset="0"/>
              </a:rPr>
              <a:t>g. </a:t>
            </a:r>
            <a:r>
              <a:rPr lang="en-US" sz="1200" dirty="0" err="1">
                <a:latin typeface="MS Reference Sans Serif" pitchFamily="34" charset="0"/>
              </a:rPr>
              <a:t>meningkatnya</a:t>
            </a:r>
            <a:r>
              <a:rPr lang="en-US" sz="1200" dirty="0">
                <a:latin typeface="MS Reference Sans Serif" pitchFamily="34" charset="0"/>
              </a:rPr>
              <a:t> </a:t>
            </a:r>
            <a:r>
              <a:rPr lang="en-US" sz="1200" dirty="0" err="1">
                <a:latin typeface="MS Reference Sans Serif" pitchFamily="34" charset="0"/>
              </a:rPr>
              <a:t>perlindungan</a:t>
            </a:r>
            <a:r>
              <a:rPr lang="en-US" sz="1200" dirty="0">
                <a:latin typeface="MS Reference Sans Serif" pitchFamily="34" charset="0"/>
              </a:rPr>
              <a:t> HAM; </a:t>
            </a:r>
            <a:r>
              <a:rPr lang="en-US" sz="1200" dirty="0" err="1">
                <a:latin typeface="MS Reference Sans Serif" pitchFamily="34" charset="0"/>
              </a:rPr>
              <a:t>dan</a:t>
            </a:r>
            <a:r>
              <a:rPr lang="en-US" sz="1200" dirty="0">
                <a:latin typeface="MS Reference Sans Serif" pitchFamily="34" charset="0"/>
              </a:rPr>
              <a:t> lain-lain.</a:t>
            </a:r>
          </a:p>
        </p:txBody>
      </p:sp>
      <p:sp>
        <p:nvSpPr>
          <p:cNvPr id="3434" name="Google Shape;3434;p74"/>
          <p:cNvSpPr txBox="1">
            <a:spLocks noGrp="1"/>
          </p:cNvSpPr>
          <p:nvPr>
            <p:ph type="subTitle" idx="4294967295"/>
          </p:nvPr>
        </p:nvSpPr>
        <p:spPr>
          <a:xfrm>
            <a:off x="9639200" y="-354704"/>
            <a:ext cx="1611000" cy="79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400"/>
          </a:p>
          <a:p>
            <a:pPr marL="0" lvl="0" indent="0" algn="ctr" rtl="0">
              <a:spcBef>
                <a:spcPts val="1600"/>
              </a:spcBef>
              <a:spcAft>
                <a:spcPts val="0"/>
              </a:spcAft>
              <a:buNone/>
            </a:pPr>
            <a:endParaRPr sz="1400"/>
          </a:p>
          <a:p>
            <a:pPr marL="0" lvl="0" indent="0" algn="ctr" rtl="0">
              <a:spcBef>
                <a:spcPts val="1600"/>
              </a:spcBef>
              <a:spcAft>
                <a:spcPts val="1600"/>
              </a:spcAft>
              <a:buNone/>
            </a:pP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80" name="Google Shape;1280;p48"/>
          <p:cNvSpPr txBox="1">
            <a:spLocks noGrp="1"/>
          </p:cNvSpPr>
          <p:nvPr>
            <p:ph type="subTitle" idx="1"/>
          </p:nvPr>
        </p:nvSpPr>
        <p:spPr>
          <a:xfrm>
            <a:off x="152400" y="742950"/>
            <a:ext cx="8229600" cy="3276600"/>
          </a:xfrm>
          <a:prstGeom prst="rect">
            <a:avLst/>
          </a:prstGeom>
        </p:spPr>
        <p:txBody>
          <a:bodyPr spcFirstLastPara="1" wrap="square" lIns="91425" tIns="91425" rIns="91425" bIns="91425" anchor="t" anchorCtr="0">
            <a:noAutofit/>
          </a:bodyPr>
          <a:lstStyle/>
          <a:p>
            <a:pPr algn="l"/>
            <a:r>
              <a:rPr lang="en-US" dirty="0"/>
              <a:t>		</a:t>
            </a:r>
            <a:r>
              <a:rPr lang="en-US" dirty="0" err="1">
                <a:latin typeface="MS Reference Sans Serif" pitchFamily="34" charset="0"/>
              </a:rPr>
              <a:t>Dalam</a:t>
            </a:r>
            <a:r>
              <a:rPr lang="en-US" dirty="0">
                <a:latin typeface="MS Reference Sans Serif" pitchFamily="34" charset="0"/>
              </a:rPr>
              <a:t> </a:t>
            </a:r>
            <a:r>
              <a:rPr lang="en-US" dirty="0" err="1">
                <a:latin typeface="MS Reference Sans Serif" pitchFamily="34" charset="0"/>
              </a:rPr>
              <a:t>rangka</a:t>
            </a:r>
            <a:r>
              <a:rPr lang="en-US" dirty="0">
                <a:latin typeface="MS Reference Sans Serif" pitchFamily="34" charset="0"/>
              </a:rPr>
              <a:t> </a:t>
            </a:r>
            <a:r>
              <a:rPr lang="en-US" dirty="0" err="1">
                <a:latin typeface="MS Reference Sans Serif" pitchFamily="34" charset="0"/>
              </a:rPr>
              <a:t>pemenuhan</a:t>
            </a:r>
            <a:r>
              <a:rPr lang="en-US" dirty="0">
                <a:latin typeface="MS Reference Sans Serif" pitchFamily="34" charset="0"/>
              </a:rPr>
              <a:t> program </a:t>
            </a:r>
            <a:r>
              <a:rPr lang="en-US" dirty="0" err="1">
                <a:latin typeface="MS Reference Sans Serif" pitchFamily="34" charset="0"/>
              </a:rPr>
              <a:t>pembangunan</a:t>
            </a:r>
            <a:r>
              <a:rPr lang="en-US" dirty="0">
                <a:latin typeface="MS Reference Sans Serif" pitchFamily="34" charset="0"/>
              </a:rPr>
              <a:t> </a:t>
            </a:r>
            <a:r>
              <a:rPr lang="en-US" dirty="0" err="1">
                <a:latin typeface="MS Reference Sans Serif" pitchFamily="34" charset="0"/>
              </a:rPr>
              <a:t>di</a:t>
            </a:r>
            <a:r>
              <a:rPr lang="en-US" dirty="0">
                <a:latin typeface="MS Reference Sans Serif" pitchFamily="34" charset="0"/>
              </a:rPr>
              <a:t> </a:t>
            </a:r>
            <a:r>
              <a:rPr lang="en-US" dirty="0" err="1">
                <a:latin typeface="MS Reference Sans Serif" pitchFamily="34" charset="0"/>
              </a:rPr>
              <a:t>bidang</a:t>
            </a:r>
            <a:r>
              <a:rPr lang="en-US" dirty="0">
                <a:latin typeface="MS Reference Sans Serif" pitchFamily="34" charset="0"/>
              </a:rPr>
              <a:t> </a:t>
            </a:r>
            <a:r>
              <a:rPr lang="en-US" dirty="0" err="1">
                <a:latin typeface="MS Reference Sans Serif" pitchFamily="34" charset="0"/>
              </a:rPr>
              <a:t>investasi</a:t>
            </a:r>
            <a:r>
              <a:rPr lang="en-US" dirty="0">
                <a:latin typeface="MS Reference Sans Serif" pitchFamily="34" charset="0"/>
              </a:rPr>
              <a:t> </a:t>
            </a:r>
            <a:r>
              <a:rPr lang="en-US" dirty="0" err="1">
                <a:latin typeface="MS Reference Sans Serif" pitchFamily="34" charset="0"/>
              </a:rPr>
              <a:t>tersebut</a:t>
            </a:r>
            <a:r>
              <a:rPr lang="en-US" dirty="0">
                <a:latin typeface="MS Reference Sans Serif" pitchFamily="34" charset="0"/>
              </a:rPr>
              <a:t>, </a:t>
            </a:r>
            <a:r>
              <a:rPr lang="en-US" dirty="0" err="1">
                <a:latin typeface="MS Reference Sans Serif" pitchFamily="34" charset="0"/>
              </a:rPr>
              <a:t>maka</a:t>
            </a:r>
            <a:r>
              <a:rPr lang="en-US" dirty="0">
                <a:latin typeface="MS Reference Sans Serif" pitchFamily="34" charset="0"/>
              </a:rPr>
              <a:t> </a:t>
            </a:r>
            <a:r>
              <a:rPr lang="en-US" dirty="0" err="1">
                <a:latin typeface="MS Reference Sans Serif" pitchFamily="34" charset="0"/>
              </a:rPr>
              <a:t>pada</a:t>
            </a:r>
            <a:r>
              <a:rPr lang="en-US" dirty="0">
                <a:latin typeface="MS Reference Sans Serif" pitchFamily="34" charset="0"/>
              </a:rPr>
              <a:t> </a:t>
            </a:r>
            <a:r>
              <a:rPr lang="en-US" dirty="0" err="1">
                <a:latin typeface="MS Reference Sans Serif" pitchFamily="34" charset="0"/>
              </a:rPr>
              <a:t>tahun</a:t>
            </a:r>
            <a:r>
              <a:rPr lang="en-US" dirty="0">
                <a:latin typeface="MS Reference Sans Serif" pitchFamily="34" charset="0"/>
              </a:rPr>
              <a:t> 2007, </a:t>
            </a:r>
            <a:r>
              <a:rPr lang="en-US" dirty="0" err="1">
                <a:latin typeface="MS Reference Sans Serif" pitchFamily="34" charset="0"/>
              </a:rPr>
              <a:t>Pemerintah</a:t>
            </a:r>
            <a:r>
              <a:rPr lang="en-US" dirty="0">
                <a:latin typeface="MS Reference Sans Serif" pitchFamily="34" charset="0"/>
              </a:rPr>
              <a:t> </a:t>
            </a:r>
            <a:r>
              <a:rPr lang="en-US" dirty="0" err="1">
                <a:latin typeface="MS Reference Sans Serif" pitchFamily="34" charset="0"/>
              </a:rPr>
              <a:t>telah</a:t>
            </a:r>
            <a:r>
              <a:rPr lang="en-US" dirty="0">
                <a:latin typeface="MS Reference Sans Serif" pitchFamily="34" charset="0"/>
              </a:rPr>
              <a:t> </a:t>
            </a:r>
            <a:r>
              <a:rPr lang="en-US" dirty="0" err="1">
                <a:latin typeface="MS Reference Sans Serif" pitchFamily="34" charset="0"/>
              </a:rPr>
              <a:t>mengesahkan</a:t>
            </a:r>
            <a:r>
              <a:rPr lang="en-US" dirty="0">
                <a:latin typeface="MS Reference Sans Serif" pitchFamily="34" charset="0"/>
              </a:rPr>
              <a:t> </a:t>
            </a:r>
            <a:r>
              <a:rPr lang="en-US" dirty="0" err="1">
                <a:latin typeface="MS Reference Sans Serif" pitchFamily="34" charset="0"/>
              </a:rPr>
              <a:t>dan</a:t>
            </a:r>
            <a:r>
              <a:rPr lang="en-US" dirty="0">
                <a:latin typeface="MS Reference Sans Serif" pitchFamily="34" charset="0"/>
              </a:rPr>
              <a:t> </a:t>
            </a:r>
            <a:r>
              <a:rPr lang="en-US" dirty="0" err="1">
                <a:latin typeface="MS Reference Sans Serif" pitchFamily="34" charset="0"/>
              </a:rPr>
              <a:t>mengundangkan</a:t>
            </a:r>
            <a:r>
              <a:rPr lang="en-US" dirty="0">
                <a:latin typeface="MS Reference Sans Serif" pitchFamily="34" charset="0"/>
              </a:rPr>
              <a:t> </a:t>
            </a:r>
            <a:r>
              <a:rPr lang="en-US" dirty="0" err="1">
                <a:latin typeface="MS Reference Sans Serif" pitchFamily="34" charset="0"/>
              </a:rPr>
              <a:t>undang-undang</a:t>
            </a:r>
            <a:r>
              <a:rPr lang="en-US" dirty="0">
                <a:latin typeface="MS Reference Sans Serif" pitchFamily="34" charset="0"/>
              </a:rPr>
              <a:t> </a:t>
            </a:r>
            <a:r>
              <a:rPr lang="en-US" dirty="0" err="1">
                <a:latin typeface="MS Reference Sans Serif" pitchFamily="34" charset="0"/>
              </a:rPr>
              <a:t>di</a:t>
            </a:r>
            <a:r>
              <a:rPr lang="en-US" dirty="0">
                <a:latin typeface="MS Reference Sans Serif" pitchFamily="34" charset="0"/>
              </a:rPr>
              <a:t> </a:t>
            </a:r>
            <a:r>
              <a:rPr lang="en-US" dirty="0" err="1">
                <a:latin typeface="MS Reference Sans Serif" pitchFamily="34" charset="0"/>
              </a:rPr>
              <a:t>bidang</a:t>
            </a:r>
            <a:r>
              <a:rPr lang="en-US" dirty="0">
                <a:latin typeface="MS Reference Sans Serif" pitchFamily="34" charset="0"/>
              </a:rPr>
              <a:t> </a:t>
            </a:r>
            <a:r>
              <a:rPr lang="en-US" dirty="0" err="1">
                <a:latin typeface="MS Reference Sans Serif" pitchFamily="34" charset="0"/>
              </a:rPr>
              <a:t>Penanaman</a:t>
            </a:r>
            <a:r>
              <a:rPr lang="en-US" dirty="0">
                <a:latin typeface="MS Reference Sans Serif" pitchFamily="34" charset="0"/>
              </a:rPr>
              <a:t> Modal, </a:t>
            </a:r>
            <a:r>
              <a:rPr lang="en-US" dirty="0" err="1">
                <a:latin typeface="MS Reference Sans Serif" pitchFamily="34" charset="0"/>
              </a:rPr>
              <a:t>yaitu</a:t>
            </a:r>
            <a:r>
              <a:rPr lang="en-US" dirty="0">
                <a:latin typeface="MS Reference Sans Serif" pitchFamily="34" charset="0"/>
              </a:rPr>
              <a:t> </a:t>
            </a:r>
            <a:r>
              <a:rPr lang="en-US" dirty="0" err="1">
                <a:latin typeface="MS Reference Sans Serif" pitchFamily="34" charset="0"/>
              </a:rPr>
              <a:t>Undang</a:t>
            </a:r>
            <a:r>
              <a:rPr lang="en-US" dirty="0">
                <a:latin typeface="MS Reference Sans Serif" pitchFamily="34" charset="0"/>
              </a:rPr>
              <a:t> </a:t>
            </a:r>
            <a:r>
              <a:rPr lang="en-US" dirty="0" err="1">
                <a:latin typeface="MS Reference Sans Serif" pitchFamily="34" charset="0"/>
              </a:rPr>
              <a:t>Undang</a:t>
            </a:r>
            <a:r>
              <a:rPr lang="en-US" dirty="0">
                <a:latin typeface="MS Reference Sans Serif" pitchFamily="34" charset="0"/>
              </a:rPr>
              <a:t> No. 25 </a:t>
            </a:r>
            <a:r>
              <a:rPr lang="en-US" dirty="0" err="1">
                <a:latin typeface="MS Reference Sans Serif" pitchFamily="34" charset="0"/>
              </a:rPr>
              <a:t>tahun</a:t>
            </a:r>
            <a:r>
              <a:rPr lang="en-US" dirty="0">
                <a:latin typeface="MS Reference Sans Serif" pitchFamily="34" charset="0"/>
              </a:rPr>
              <a:t> 2007 </a:t>
            </a:r>
            <a:r>
              <a:rPr lang="en-US" dirty="0" err="1">
                <a:latin typeface="MS Reference Sans Serif" pitchFamily="34" charset="0"/>
              </a:rPr>
              <a:t>tentang</a:t>
            </a:r>
            <a:r>
              <a:rPr lang="en-US" dirty="0">
                <a:latin typeface="MS Reference Sans Serif" pitchFamily="34" charset="0"/>
              </a:rPr>
              <a:t> </a:t>
            </a:r>
            <a:r>
              <a:rPr lang="en-US" dirty="0" err="1">
                <a:latin typeface="MS Reference Sans Serif" pitchFamily="34" charset="0"/>
              </a:rPr>
              <a:t>Penanaman</a:t>
            </a:r>
            <a:r>
              <a:rPr lang="en-US" dirty="0">
                <a:latin typeface="MS Reference Sans Serif" pitchFamily="34" charset="0"/>
              </a:rPr>
              <a:t> Modal, L.N. No. 67 </a:t>
            </a:r>
            <a:r>
              <a:rPr lang="en-US" dirty="0" err="1">
                <a:latin typeface="MS Reference Sans Serif" pitchFamily="34" charset="0"/>
              </a:rPr>
              <a:t>Tahun</a:t>
            </a:r>
            <a:r>
              <a:rPr lang="en-US" dirty="0">
                <a:latin typeface="MS Reference Sans Serif" pitchFamily="34" charset="0"/>
              </a:rPr>
              <a:t> 2007, T.L.N. No. 4724 yang </a:t>
            </a:r>
            <a:r>
              <a:rPr lang="en-US" dirty="0" err="1">
                <a:latin typeface="MS Reference Sans Serif" pitchFamily="34" charset="0"/>
              </a:rPr>
              <a:t>di</a:t>
            </a:r>
            <a:r>
              <a:rPr lang="en-US" dirty="0">
                <a:latin typeface="MS Reference Sans Serif" pitchFamily="34" charset="0"/>
              </a:rPr>
              <a:t> </a:t>
            </a:r>
            <a:r>
              <a:rPr lang="en-US" dirty="0" err="1">
                <a:latin typeface="MS Reference Sans Serif" pitchFamily="34" charset="0"/>
              </a:rPr>
              <a:t>dalamnya</a:t>
            </a:r>
            <a:r>
              <a:rPr lang="en-US" dirty="0">
                <a:latin typeface="MS Reference Sans Serif" pitchFamily="34" charset="0"/>
              </a:rPr>
              <a:t> </a:t>
            </a:r>
            <a:r>
              <a:rPr lang="en-US" dirty="0" err="1">
                <a:latin typeface="MS Reference Sans Serif" pitchFamily="34" charset="0"/>
              </a:rPr>
              <a:t>sedapat</a:t>
            </a:r>
            <a:r>
              <a:rPr lang="en-US" dirty="0">
                <a:latin typeface="MS Reference Sans Serif" pitchFamily="34" charset="0"/>
              </a:rPr>
              <a:t> </a:t>
            </a:r>
            <a:r>
              <a:rPr lang="en-US" dirty="0" err="1">
                <a:latin typeface="MS Reference Sans Serif" pitchFamily="34" charset="0"/>
              </a:rPr>
              <a:t>mungkin</a:t>
            </a:r>
            <a:r>
              <a:rPr lang="en-US" dirty="0">
                <a:latin typeface="MS Reference Sans Serif" pitchFamily="34" charset="0"/>
              </a:rPr>
              <a:t> </a:t>
            </a:r>
            <a:r>
              <a:rPr lang="en-US" dirty="0" err="1">
                <a:latin typeface="MS Reference Sans Serif" pitchFamily="34" charset="0"/>
              </a:rPr>
              <a:t>mengakomodir</a:t>
            </a:r>
            <a:r>
              <a:rPr lang="en-US" dirty="0">
                <a:latin typeface="MS Reference Sans Serif" pitchFamily="34" charset="0"/>
              </a:rPr>
              <a:t> </a:t>
            </a:r>
            <a:r>
              <a:rPr lang="en-US" dirty="0" err="1">
                <a:latin typeface="MS Reference Sans Serif" pitchFamily="34" charset="0"/>
              </a:rPr>
              <a:t>kebijakan</a:t>
            </a:r>
            <a:r>
              <a:rPr lang="en-US" dirty="0">
                <a:latin typeface="MS Reference Sans Serif" pitchFamily="34" charset="0"/>
              </a:rPr>
              <a:t> </a:t>
            </a:r>
            <a:r>
              <a:rPr lang="en-US" dirty="0" err="1">
                <a:latin typeface="MS Reference Sans Serif" pitchFamily="34" charset="0"/>
              </a:rPr>
              <a:t>investasi</a:t>
            </a:r>
            <a:r>
              <a:rPr lang="en-US" dirty="0">
                <a:latin typeface="MS Reference Sans Serif" pitchFamily="34" charset="0"/>
              </a:rPr>
              <a:t> </a:t>
            </a:r>
            <a:r>
              <a:rPr lang="en-US" dirty="0" err="1">
                <a:latin typeface="MS Reference Sans Serif" pitchFamily="34" charset="0"/>
              </a:rPr>
              <a:t>tersebut</a:t>
            </a:r>
            <a:r>
              <a:rPr lang="en-US" dirty="0">
                <a:latin typeface="MS Reference Sans Serif" pitchFamily="34" charset="0"/>
              </a:rPr>
              <a:t> </a:t>
            </a:r>
            <a:r>
              <a:rPr lang="en-US" dirty="0" err="1">
                <a:latin typeface="MS Reference Sans Serif" pitchFamily="34" charset="0"/>
              </a:rPr>
              <a:t>di</a:t>
            </a:r>
            <a:r>
              <a:rPr lang="en-US" dirty="0">
                <a:latin typeface="MS Reference Sans Serif" pitchFamily="34" charset="0"/>
              </a:rPr>
              <a:t> </a:t>
            </a:r>
            <a:r>
              <a:rPr lang="en-US" dirty="0" err="1">
                <a:latin typeface="MS Reference Sans Serif" pitchFamily="34" charset="0"/>
              </a:rPr>
              <a:t>atas</a:t>
            </a:r>
            <a:r>
              <a:rPr lang="en-US" dirty="0">
                <a:latin typeface="MS Reference Sans Serif" pitchFamily="34" charset="0"/>
              </a:rPr>
              <a:t>. </a:t>
            </a:r>
            <a:r>
              <a:rPr lang="en-US" dirty="0" err="1">
                <a:latin typeface="MS Reference Sans Serif" pitchFamily="34" charset="0"/>
              </a:rPr>
              <a:t>Sehingga</a:t>
            </a:r>
            <a:r>
              <a:rPr lang="en-US" dirty="0">
                <a:latin typeface="MS Reference Sans Serif" pitchFamily="34" charset="0"/>
              </a:rPr>
              <a:t> </a:t>
            </a:r>
            <a:r>
              <a:rPr lang="en-US" dirty="0" err="1">
                <a:latin typeface="MS Reference Sans Serif" pitchFamily="34" charset="0"/>
              </a:rPr>
              <a:t>mampu</a:t>
            </a:r>
            <a:r>
              <a:rPr lang="en-US" dirty="0">
                <a:latin typeface="MS Reference Sans Serif" pitchFamily="34" charset="0"/>
              </a:rPr>
              <a:t> </a:t>
            </a:r>
            <a:r>
              <a:rPr lang="en-US" dirty="0" err="1">
                <a:latin typeface="MS Reference Sans Serif" pitchFamily="34" charset="0"/>
              </a:rPr>
              <a:t>menjadi</a:t>
            </a:r>
            <a:r>
              <a:rPr lang="en-US" dirty="0">
                <a:latin typeface="MS Reference Sans Serif" pitchFamily="34" charset="0"/>
              </a:rPr>
              <a:t> </a:t>
            </a:r>
            <a:r>
              <a:rPr lang="en-US" dirty="0" err="1">
                <a:latin typeface="MS Reference Sans Serif" pitchFamily="34" charset="0"/>
              </a:rPr>
              <a:t>payung</a:t>
            </a:r>
            <a:r>
              <a:rPr lang="en-US" dirty="0">
                <a:latin typeface="MS Reference Sans Serif" pitchFamily="34" charset="0"/>
              </a:rPr>
              <a:t> </a:t>
            </a:r>
            <a:r>
              <a:rPr lang="en-US" dirty="0" err="1">
                <a:latin typeface="MS Reference Sans Serif" pitchFamily="34" charset="0"/>
              </a:rPr>
              <a:t>hukum</a:t>
            </a:r>
            <a:r>
              <a:rPr lang="en-US" dirty="0">
                <a:latin typeface="MS Reference Sans Serif" pitchFamily="34" charset="0"/>
              </a:rPr>
              <a:t> </a:t>
            </a:r>
            <a:r>
              <a:rPr lang="en-US" dirty="0" err="1">
                <a:latin typeface="MS Reference Sans Serif" pitchFamily="34" charset="0"/>
              </a:rPr>
              <a:t>bagi</a:t>
            </a:r>
            <a:r>
              <a:rPr lang="en-US" dirty="0">
                <a:latin typeface="MS Reference Sans Serif" pitchFamily="34" charset="0"/>
              </a:rPr>
              <a:t> </a:t>
            </a:r>
            <a:r>
              <a:rPr lang="en-US" dirty="0" err="1">
                <a:latin typeface="MS Reference Sans Serif" pitchFamily="34" charset="0"/>
              </a:rPr>
              <a:t>peningkatan</a:t>
            </a:r>
            <a:r>
              <a:rPr lang="en-US" dirty="0">
                <a:latin typeface="MS Reference Sans Serif" pitchFamily="34" charset="0"/>
              </a:rPr>
              <a:t> </a:t>
            </a:r>
            <a:r>
              <a:rPr lang="en-US" dirty="0" err="1">
                <a:latin typeface="MS Reference Sans Serif" pitchFamily="34" charset="0"/>
              </a:rPr>
              <a:t>investasi</a:t>
            </a:r>
            <a:r>
              <a:rPr lang="en-US" dirty="0">
                <a:latin typeface="MS Reference Sans Serif" pitchFamily="34" charset="0"/>
              </a:rPr>
              <a:t> </a:t>
            </a:r>
            <a:r>
              <a:rPr lang="en-US" dirty="0" err="1">
                <a:latin typeface="MS Reference Sans Serif" pitchFamily="34" charset="0"/>
              </a:rPr>
              <a:t>di</a:t>
            </a:r>
            <a:r>
              <a:rPr lang="en-US" dirty="0">
                <a:latin typeface="MS Reference Sans Serif" pitchFamily="34" charset="0"/>
              </a:rPr>
              <a:t> Indonesia.</a:t>
            </a:r>
          </a:p>
        </p:txBody>
      </p:sp>
      <p:grpSp>
        <p:nvGrpSpPr>
          <p:cNvPr id="2" name="Google Shape;1281;p48"/>
          <p:cNvGrpSpPr/>
          <p:nvPr/>
        </p:nvGrpSpPr>
        <p:grpSpPr>
          <a:xfrm>
            <a:off x="3352800" y="2343150"/>
            <a:ext cx="2448213" cy="2362200"/>
            <a:chOff x="675987" y="462075"/>
            <a:chExt cx="4198517" cy="3959253"/>
          </a:xfrm>
        </p:grpSpPr>
        <p:sp>
          <p:nvSpPr>
            <p:cNvPr id="1282" name="Google Shape;1282;p48"/>
            <p:cNvSpPr/>
            <p:nvPr/>
          </p:nvSpPr>
          <p:spPr>
            <a:xfrm>
              <a:off x="1143446" y="585404"/>
              <a:ext cx="3605169" cy="1442901"/>
            </a:xfrm>
            <a:custGeom>
              <a:avLst/>
              <a:gdLst/>
              <a:ahLst/>
              <a:cxnLst/>
              <a:rect l="l" t="t" r="r" b="b"/>
              <a:pathLst>
                <a:path w="63171" h="25283" extrusionOk="0">
                  <a:moveTo>
                    <a:pt x="62236" y="1"/>
                  </a:moveTo>
                  <a:cubicBezTo>
                    <a:pt x="62003" y="1"/>
                    <a:pt x="61770" y="99"/>
                    <a:pt x="61602" y="290"/>
                  </a:cubicBezTo>
                  <a:lnTo>
                    <a:pt x="48367" y="15503"/>
                  </a:lnTo>
                  <a:lnTo>
                    <a:pt x="35461" y="7989"/>
                  </a:lnTo>
                  <a:cubicBezTo>
                    <a:pt x="35327" y="7909"/>
                    <a:pt x="35182" y="7872"/>
                    <a:pt x="35040" y="7872"/>
                  </a:cubicBezTo>
                  <a:cubicBezTo>
                    <a:pt x="34722" y="7872"/>
                    <a:pt x="34416" y="8057"/>
                    <a:pt x="34282" y="8368"/>
                  </a:cubicBezTo>
                  <a:lnTo>
                    <a:pt x="27782" y="22915"/>
                  </a:lnTo>
                  <a:lnTo>
                    <a:pt x="14947" y="8163"/>
                  </a:lnTo>
                  <a:cubicBezTo>
                    <a:pt x="14794" y="7978"/>
                    <a:pt x="14568" y="7876"/>
                    <a:pt x="14332" y="7876"/>
                  </a:cubicBezTo>
                  <a:cubicBezTo>
                    <a:pt x="14086" y="7876"/>
                    <a:pt x="13861" y="7968"/>
                    <a:pt x="13697" y="8153"/>
                  </a:cubicBezTo>
                  <a:lnTo>
                    <a:pt x="319" y="22915"/>
                  </a:lnTo>
                  <a:cubicBezTo>
                    <a:pt x="1" y="23253"/>
                    <a:pt x="31" y="23786"/>
                    <a:pt x="370" y="24094"/>
                  </a:cubicBezTo>
                  <a:cubicBezTo>
                    <a:pt x="534" y="24239"/>
                    <a:pt x="738" y="24311"/>
                    <a:pt x="939" y="24311"/>
                  </a:cubicBezTo>
                  <a:cubicBezTo>
                    <a:pt x="1164" y="24311"/>
                    <a:pt x="1386" y="24221"/>
                    <a:pt x="1549" y="24042"/>
                  </a:cubicBezTo>
                  <a:lnTo>
                    <a:pt x="14312" y="9967"/>
                  </a:lnTo>
                  <a:lnTo>
                    <a:pt x="27382" y="24996"/>
                  </a:lnTo>
                  <a:cubicBezTo>
                    <a:pt x="27536" y="25180"/>
                    <a:pt x="27772" y="25283"/>
                    <a:pt x="28008" y="25283"/>
                  </a:cubicBezTo>
                  <a:cubicBezTo>
                    <a:pt x="28049" y="25283"/>
                    <a:pt x="28090" y="25273"/>
                    <a:pt x="28131" y="25273"/>
                  </a:cubicBezTo>
                  <a:cubicBezTo>
                    <a:pt x="28418" y="25232"/>
                    <a:pt x="28654" y="25047"/>
                    <a:pt x="28777" y="24781"/>
                  </a:cubicBezTo>
                  <a:lnTo>
                    <a:pt x="35420" y="9895"/>
                  </a:lnTo>
                  <a:lnTo>
                    <a:pt x="48121" y="17297"/>
                  </a:lnTo>
                  <a:cubicBezTo>
                    <a:pt x="48254" y="17375"/>
                    <a:pt x="48400" y="17413"/>
                    <a:pt x="48545" y="17413"/>
                  </a:cubicBezTo>
                  <a:cubicBezTo>
                    <a:pt x="48780" y="17413"/>
                    <a:pt x="49012" y="17313"/>
                    <a:pt x="49177" y="17123"/>
                  </a:cubicBezTo>
                  <a:lnTo>
                    <a:pt x="62863" y="1387"/>
                  </a:lnTo>
                  <a:cubicBezTo>
                    <a:pt x="63170" y="1038"/>
                    <a:pt x="63129" y="505"/>
                    <a:pt x="62781" y="208"/>
                  </a:cubicBezTo>
                  <a:cubicBezTo>
                    <a:pt x="62623" y="68"/>
                    <a:pt x="62429" y="1"/>
                    <a:pt x="62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a:off x="4527433" y="462075"/>
              <a:ext cx="336428" cy="331805"/>
            </a:xfrm>
            <a:custGeom>
              <a:avLst/>
              <a:gdLst/>
              <a:ahLst/>
              <a:cxnLst/>
              <a:rect l="l" t="t" r="r" b="b"/>
              <a:pathLst>
                <a:path w="5895" h="5814" extrusionOk="0">
                  <a:moveTo>
                    <a:pt x="5895" y="1"/>
                  </a:moveTo>
                  <a:lnTo>
                    <a:pt x="0" y="1210"/>
                  </a:lnTo>
                  <a:lnTo>
                    <a:pt x="4942" y="5813"/>
                  </a:lnTo>
                  <a:lnTo>
                    <a:pt x="58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8"/>
            <p:cNvSpPr/>
            <p:nvPr/>
          </p:nvSpPr>
          <p:spPr>
            <a:xfrm>
              <a:off x="1791137" y="963495"/>
              <a:ext cx="300188" cy="300188"/>
            </a:xfrm>
            <a:custGeom>
              <a:avLst/>
              <a:gdLst/>
              <a:ahLst/>
              <a:cxnLst/>
              <a:rect l="l" t="t" r="r" b="b"/>
              <a:pathLst>
                <a:path w="5260" h="5260" extrusionOk="0">
                  <a:moveTo>
                    <a:pt x="2625" y="0"/>
                  </a:moveTo>
                  <a:cubicBezTo>
                    <a:pt x="1179" y="0"/>
                    <a:pt x="0" y="1179"/>
                    <a:pt x="0" y="2625"/>
                  </a:cubicBezTo>
                  <a:cubicBezTo>
                    <a:pt x="0" y="4080"/>
                    <a:pt x="1179" y="5259"/>
                    <a:pt x="2625" y="5259"/>
                  </a:cubicBezTo>
                  <a:cubicBezTo>
                    <a:pt x="4080" y="5259"/>
                    <a:pt x="5259" y="4080"/>
                    <a:pt x="5259" y="2625"/>
                  </a:cubicBezTo>
                  <a:cubicBezTo>
                    <a:pt x="5259" y="1179"/>
                    <a:pt x="4080" y="0"/>
                    <a:pt x="2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8"/>
            <p:cNvSpPr/>
            <p:nvPr/>
          </p:nvSpPr>
          <p:spPr>
            <a:xfrm>
              <a:off x="1858994" y="1041054"/>
              <a:ext cx="164419" cy="144444"/>
            </a:xfrm>
            <a:custGeom>
              <a:avLst/>
              <a:gdLst/>
              <a:ahLst/>
              <a:cxnLst/>
              <a:rect l="l" t="t" r="r" b="b"/>
              <a:pathLst>
                <a:path w="2881" h="2531" extrusionOk="0">
                  <a:moveTo>
                    <a:pt x="1446" y="1"/>
                  </a:moveTo>
                  <a:cubicBezTo>
                    <a:pt x="1285" y="1"/>
                    <a:pt x="1122" y="32"/>
                    <a:pt x="964" y="97"/>
                  </a:cubicBezTo>
                  <a:cubicBezTo>
                    <a:pt x="318" y="363"/>
                    <a:pt x="0" y="1102"/>
                    <a:pt x="267" y="1747"/>
                  </a:cubicBezTo>
                  <a:cubicBezTo>
                    <a:pt x="468" y="2235"/>
                    <a:pt x="939" y="2530"/>
                    <a:pt x="1440" y="2530"/>
                  </a:cubicBezTo>
                  <a:cubicBezTo>
                    <a:pt x="1602" y="2530"/>
                    <a:pt x="1767" y="2499"/>
                    <a:pt x="1928" y="2434"/>
                  </a:cubicBezTo>
                  <a:cubicBezTo>
                    <a:pt x="2573" y="2168"/>
                    <a:pt x="2881" y="1430"/>
                    <a:pt x="2614" y="784"/>
                  </a:cubicBezTo>
                  <a:cubicBezTo>
                    <a:pt x="2413" y="296"/>
                    <a:pt x="1942" y="1"/>
                    <a:pt x="14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8"/>
            <p:cNvSpPr/>
            <p:nvPr/>
          </p:nvSpPr>
          <p:spPr>
            <a:xfrm>
              <a:off x="2989900" y="963495"/>
              <a:ext cx="300188" cy="300188"/>
            </a:xfrm>
            <a:custGeom>
              <a:avLst/>
              <a:gdLst/>
              <a:ahLst/>
              <a:cxnLst/>
              <a:rect l="l" t="t" r="r" b="b"/>
              <a:pathLst>
                <a:path w="5260" h="5260" extrusionOk="0">
                  <a:moveTo>
                    <a:pt x="2625" y="0"/>
                  </a:moveTo>
                  <a:cubicBezTo>
                    <a:pt x="1179" y="0"/>
                    <a:pt x="0" y="1179"/>
                    <a:pt x="0" y="2625"/>
                  </a:cubicBezTo>
                  <a:cubicBezTo>
                    <a:pt x="0" y="4080"/>
                    <a:pt x="1179" y="5259"/>
                    <a:pt x="2625" y="5259"/>
                  </a:cubicBezTo>
                  <a:cubicBezTo>
                    <a:pt x="4081" y="5259"/>
                    <a:pt x="5259" y="4080"/>
                    <a:pt x="5259" y="2625"/>
                  </a:cubicBezTo>
                  <a:cubicBezTo>
                    <a:pt x="5259" y="1179"/>
                    <a:pt x="4081" y="0"/>
                    <a:pt x="2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8"/>
            <p:cNvSpPr/>
            <p:nvPr/>
          </p:nvSpPr>
          <p:spPr>
            <a:xfrm>
              <a:off x="3058328" y="1041054"/>
              <a:ext cx="163905" cy="144444"/>
            </a:xfrm>
            <a:custGeom>
              <a:avLst/>
              <a:gdLst/>
              <a:ahLst/>
              <a:cxnLst/>
              <a:rect l="l" t="t" r="r" b="b"/>
              <a:pathLst>
                <a:path w="2872" h="2531" extrusionOk="0">
                  <a:moveTo>
                    <a:pt x="1436" y="1"/>
                  </a:moveTo>
                  <a:cubicBezTo>
                    <a:pt x="1275" y="1"/>
                    <a:pt x="1112" y="32"/>
                    <a:pt x="954" y="97"/>
                  </a:cubicBezTo>
                  <a:cubicBezTo>
                    <a:pt x="308" y="363"/>
                    <a:pt x="1" y="1102"/>
                    <a:pt x="267" y="1747"/>
                  </a:cubicBezTo>
                  <a:cubicBezTo>
                    <a:pt x="469" y="2235"/>
                    <a:pt x="939" y="2530"/>
                    <a:pt x="1436" y="2530"/>
                  </a:cubicBezTo>
                  <a:cubicBezTo>
                    <a:pt x="1597" y="2530"/>
                    <a:pt x="1760" y="2499"/>
                    <a:pt x="1918" y="2434"/>
                  </a:cubicBezTo>
                  <a:cubicBezTo>
                    <a:pt x="2564" y="2168"/>
                    <a:pt x="2871" y="1430"/>
                    <a:pt x="2605" y="784"/>
                  </a:cubicBezTo>
                  <a:cubicBezTo>
                    <a:pt x="2403" y="296"/>
                    <a:pt x="1933" y="1"/>
                    <a:pt x="1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8"/>
            <p:cNvSpPr/>
            <p:nvPr/>
          </p:nvSpPr>
          <p:spPr>
            <a:xfrm>
              <a:off x="3763945" y="1363045"/>
              <a:ext cx="300188" cy="300188"/>
            </a:xfrm>
            <a:custGeom>
              <a:avLst/>
              <a:gdLst/>
              <a:ahLst/>
              <a:cxnLst/>
              <a:rect l="l" t="t" r="r" b="b"/>
              <a:pathLst>
                <a:path w="5260" h="5260" extrusionOk="0">
                  <a:moveTo>
                    <a:pt x="2625" y="1"/>
                  </a:moveTo>
                  <a:cubicBezTo>
                    <a:pt x="1179" y="1"/>
                    <a:pt x="0" y="1180"/>
                    <a:pt x="0" y="2636"/>
                  </a:cubicBezTo>
                  <a:cubicBezTo>
                    <a:pt x="0" y="4081"/>
                    <a:pt x="1179" y="5260"/>
                    <a:pt x="2625" y="5260"/>
                  </a:cubicBezTo>
                  <a:cubicBezTo>
                    <a:pt x="4080" y="5260"/>
                    <a:pt x="5259" y="4081"/>
                    <a:pt x="5259" y="2636"/>
                  </a:cubicBezTo>
                  <a:cubicBezTo>
                    <a:pt x="5259" y="1180"/>
                    <a:pt x="4080" y="1"/>
                    <a:pt x="26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8"/>
            <p:cNvSpPr/>
            <p:nvPr/>
          </p:nvSpPr>
          <p:spPr>
            <a:xfrm>
              <a:off x="3841732" y="1440889"/>
              <a:ext cx="144558" cy="144558"/>
            </a:xfrm>
            <a:custGeom>
              <a:avLst/>
              <a:gdLst/>
              <a:ahLst/>
              <a:cxnLst/>
              <a:rect l="l" t="t" r="r" b="b"/>
              <a:pathLst>
                <a:path w="2533" h="2533" extrusionOk="0">
                  <a:moveTo>
                    <a:pt x="1262" y="0"/>
                  </a:moveTo>
                  <a:cubicBezTo>
                    <a:pt x="564" y="0"/>
                    <a:pt x="1" y="564"/>
                    <a:pt x="1" y="1272"/>
                  </a:cubicBezTo>
                  <a:cubicBezTo>
                    <a:pt x="1" y="1969"/>
                    <a:pt x="564" y="2533"/>
                    <a:pt x="1262" y="2533"/>
                  </a:cubicBezTo>
                  <a:cubicBezTo>
                    <a:pt x="1959" y="2533"/>
                    <a:pt x="2533" y="1969"/>
                    <a:pt x="2533" y="1272"/>
                  </a:cubicBezTo>
                  <a:cubicBezTo>
                    <a:pt x="2533" y="564"/>
                    <a:pt x="1959" y="0"/>
                    <a:pt x="12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8"/>
            <p:cNvSpPr/>
            <p:nvPr/>
          </p:nvSpPr>
          <p:spPr>
            <a:xfrm>
              <a:off x="675987" y="1903014"/>
              <a:ext cx="547073" cy="517853"/>
            </a:xfrm>
            <a:custGeom>
              <a:avLst/>
              <a:gdLst/>
              <a:ahLst/>
              <a:cxnLst/>
              <a:rect l="l" t="t" r="r" b="b"/>
              <a:pathLst>
                <a:path w="9586" h="9074" extrusionOk="0">
                  <a:moveTo>
                    <a:pt x="975" y="1"/>
                  </a:moveTo>
                  <a:cubicBezTo>
                    <a:pt x="441" y="1"/>
                    <a:pt x="1" y="441"/>
                    <a:pt x="1" y="974"/>
                  </a:cubicBezTo>
                  <a:lnTo>
                    <a:pt x="1" y="7792"/>
                  </a:lnTo>
                  <a:cubicBezTo>
                    <a:pt x="1" y="8499"/>
                    <a:pt x="575" y="9073"/>
                    <a:pt x="1292" y="9073"/>
                  </a:cubicBezTo>
                  <a:lnTo>
                    <a:pt x="8612" y="9073"/>
                  </a:lnTo>
                  <a:cubicBezTo>
                    <a:pt x="9155" y="9073"/>
                    <a:pt x="9586" y="8643"/>
                    <a:pt x="9586" y="8099"/>
                  </a:cubicBezTo>
                  <a:lnTo>
                    <a:pt x="9586" y="974"/>
                  </a:lnTo>
                  <a:cubicBezTo>
                    <a:pt x="9586" y="441"/>
                    <a:pt x="9155" y="1"/>
                    <a:pt x="86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8"/>
            <p:cNvSpPr/>
            <p:nvPr/>
          </p:nvSpPr>
          <p:spPr>
            <a:xfrm>
              <a:off x="811758" y="2007738"/>
              <a:ext cx="267373" cy="122358"/>
            </a:xfrm>
            <a:custGeom>
              <a:avLst/>
              <a:gdLst/>
              <a:ahLst/>
              <a:cxnLst/>
              <a:rect l="l" t="t" r="r" b="b"/>
              <a:pathLst>
                <a:path w="4685" h="2144" fill="none" extrusionOk="0">
                  <a:moveTo>
                    <a:pt x="3834" y="1"/>
                  </a:moveTo>
                  <a:lnTo>
                    <a:pt x="4685" y="124"/>
                  </a:lnTo>
                  <a:lnTo>
                    <a:pt x="2266" y="1702"/>
                  </a:lnTo>
                  <a:lnTo>
                    <a:pt x="1804" y="1087"/>
                  </a:lnTo>
                  <a:lnTo>
                    <a:pt x="0" y="2143"/>
                  </a:lnTo>
                </a:path>
              </a:pathLst>
            </a:custGeom>
            <a:noFill/>
            <a:ln w="74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8"/>
            <p:cNvSpPr/>
            <p:nvPr/>
          </p:nvSpPr>
          <p:spPr>
            <a:xfrm>
              <a:off x="1061554" y="2014758"/>
              <a:ext cx="17578" cy="47425"/>
            </a:xfrm>
            <a:custGeom>
              <a:avLst/>
              <a:gdLst/>
              <a:ahLst/>
              <a:cxnLst/>
              <a:rect l="l" t="t" r="r" b="b"/>
              <a:pathLst>
                <a:path w="308" h="831" fill="none" extrusionOk="0">
                  <a:moveTo>
                    <a:pt x="0" y="831"/>
                  </a:moveTo>
                  <a:lnTo>
                    <a:pt x="308" y="1"/>
                  </a:lnTo>
                </a:path>
              </a:pathLst>
            </a:custGeom>
            <a:noFill/>
            <a:ln w="74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8"/>
            <p:cNvSpPr/>
            <p:nvPr/>
          </p:nvSpPr>
          <p:spPr>
            <a:xfrm>
              <a:off x="822829" y="2199038"/>
              <a:ext cx="48624" cy="96620"/>
            </a:xfrm>
            <a:custGeom>
              <a:avLst/>
              <a:gdLst/>
              <a:ahLst/>
              <a:cxnLst/>
              <a:rect l="l" t="t" r="r" b="b"/>
              <a:pathLst>
                <a:path w="852" h="1693" extrusionOk="0">
                  <a:moveTo>
                    <a:pt x="1" y="1"/>
                  </a:moveTo>
                  <a:lnTo>
                    <a:pt x="1" y="1692"/>
                  </a:lnTo>
                  <a:lnTo>
                    <a:pt x="852" y="1692"/>
                  </a:lnTo>
                  <a:lnTo>
                    <a:pt x="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8"/>
            <p:cNvSpPr/>
            <p:nvPr/>
          </p:nvSpPr>
          <p:spPr>
            <a:xfrm>
              <a:off x="890686" y="2170389"/>
              <a:ext cx="48624" cy="125269"/>
            </a:xfrm>
            <a:custGeom>
              <a:avLst/>
              <a:gdLst/>
              <a:ahLst/>
              <a:cxnLst/>
              <a:rect l="l" t="t" r="r" b="b"/>
              <a:pathLst>
                <a:path w="852" h="2195" extrusionOk="0">
                  <a:moveTo>
                    <a:pt x="1" y="0"/>
                  </a:moveTo>
                  <a:lnTo>
                    <a:pt x="1" y="2194"/>
                  </a:lnTo>
                  <a:lnTo>
                    <a:pt x="852" y="2194"/>
                  </a:lnTo>
                  <a:lnTo>
                    <a:pt x="8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8"/>
            <p:cNvSpPr/>
            <p:nvPr/>
          </p:nvSpPr>
          <p:spPr>
            <a:xfrm>
              <a:off x="960312" y="2140541"/>
              <a:ext cx="48624" cy="154546"/>
            </a:xfrm>
            <a:custGeom>
              <a:avLst/>
              <a:gdLst/>
              <a:ahLst/>
              <a:cxnLst/>
              <a:rect l="l" t="t" r="r" b="b"/>
              <a:pathLst>
                <a:path w="852" h="2708" extrusionOk="0">
                  <a:moveTo>
                    <a:pt x="1" y="1"/>
                  </a:moveTo>
                  <a:lnTo>
                    <a:pt x="1" y="2707"/>
                  </a:lnTo>
                  <a:lnTo>
                    <a:pt x="852" y="2707"/>
                  </a:lnTo>
                  <a:lnTo>
                    <a:pt x="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8"/>
            <p:cNvSpPr/>
            <p:nvPr/>
          </p:nvSpPr>
          <p:spPr>
            <a:xfrm>
              <a:off x="1030565" y="2114802"/>
              <a:ext cx="48567" cy="180284"/>
            </a:xfrm>
            <a:custGeom>
              <a:avLst/>
              <a:gdLst/>
              <a:ahLst/>
              <a:cxnLst/>
              <a:rect l="l" t="t" r="r" b="b"/>
              <a:pathLst>
                <a:path w="851" h="3159" extrusionOk="0">
                  <a:moveTo>
                    <a:pt x="0" y="1"/>
                  </a:moveTo>
                  <a:lnTo>
                    <a:pt x="0" y="3158"/>
                  </a:lnTo>
                  <a:lnTo>
                    <a:pt x="851" y="3158"/>
                  </a:lnTo>
                  <a:lnTo>
                    <a:pt x="8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8"/>
            <p:cNvSpPr/>
            <p:nvPr/>
          </p:nvSpPr>
          <p:spPr>
            <a:xfrm>
              <a:off x="4541008" y="3952004"/>
              <a:ext cx="222592" cy="249162"/>
            </a:xfrm>
            <a:custGeom>
              <a:avLst/>
              <a:gdLst/>
              <a:ahLst/>
              <a:cxnLst/>
              <a:rect l="l" t="t" r="r" b="b"/>
              <a:pathLst>
                <a:path w="2840" h="3179" extrusionOk="0">
                  <a:moveTo>
                    <a:pt x="1538" y="0"/>
                  </a:moveTo>
                  <a:lnTo>
                    <a:pt x="0" y="769"/>
                  </a:lnTo>
                  <a:lnTo>
                    <a:pt x="1579" y="3178"/>
                  </a:lnTo>
                  <a:lnTo>
                    <a:pt x="2799" y="2625"/>
                  </a:lnTo>
                  <a:lnTo>
                    <a:pt x="2840" y="2071"/>
                  </a:lnTo>
                  <a:lnTo>
                    <a:pt x="1538" y="0"/>
                  </a:lnTo>
                  <a:close/>
                </a:path>
              </a:pathLst>
            </a:custGeom>
            <a:solidFill>
              <a:srgbClr val="FBB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8"/>
            <p:cNvSpPr/>
            <p:nvPr/>
          </p:nvSpPr>
          <p:spPr>
            <a:xfrm>
              <a:off x="4537794" y="4101391"/>
              <a:ext cx="316645" cy="293367"/>
            </a:xfrm>
            <a:custGeom>
              <a:avLst/>
              <a:gdLst/>
              <a:ahLst/>
              <a:cxnLst/>
              <a:rect l="l" t="t" r="r" b="b"/>
              <a:pathLst>
                <a:path w="4040" h="3743" extrusionOk="0">
                  <a:moveTo>
                    <a:pt x="2901" y="1"/>
                  </a:moveTo>
                  <a:cubicBezTo>
                    <a:pt x="2901" y="1"/>
                    <a:pt x="2321" y="939"/>
                    <a:pt x="1503" y="939"/>
                  </a:cubicBezTo>
                  <a:cubicBezTo>
                    <a:pt x="1393" y="939"/>
                    <a:pt x="1277" y="922"/>
                    <a:pt x="1159" y="883"/>
                  </a:cubicBezTo>
                  <a:lnTo>
                    <a:pt x="0" y="3743"/>
                  </a:lnTo>
                  <a:lnTo>
                    <a:pt x="4039" y="821"/>
                  </a:lnTo>
                  <a:lnTo>
                    <a:pt x="29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8"/>
            <p:cNvSpPr/>
            <p:nvPr/>
          </p:nvSpPr>
          <p:spPr>
            <a:xfrm>
              <a:off x="4538578" y="4164877"/>
              <a:ext cx="335926" cy="256451"/>
            </a:xfrm>
            <a:custGeom>
              <a:avLst/>
              <a:gdLst/>
              <a:ahLst/>
              <a:cxnLst/>
              <a:rect l="l" t="t" r="r" b="b"/>
              <a:pathLst>
                <a:path w="4286" h="3272" extrusionOk="0">
                  <a:moveTo>
                    <a:pt x="4040" y="1"/>
                  </a:moveTo>
                  <a:lnTo>
                    <a:pt x="0" y="2922"/>
                  </a:lnTo>
                  <a:lnTo>
                    <a:pt x="257" y="3271"/>
                  </a:lnTo>
                  <a:lnTo>
                    <a:pt x="4286" y="349"/>
                  </a:lnTo>
                  <a:lnTo>
                    <a:pt x="40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8"/>
            <p:cNvSpPr/>
            <p:nvPr/>
          </p:nvSpPr>
          <p:spPr>
            <a:xfrm>
              <a:off x="4232436" y="3141268"/>
              <a:ext cx="527951" cy="983559"/>
            </a:xfrm>
            <a:custGeom>
              <a:avLst/>
              <a:gdLst/>
              <a:ahLst/>
              <a:cxnLst/>
              <a:rect l="l" t="t" r="r" b="b"/>
              <a:pathLst>
                <a:path w="6736" h="12549" extrusionOk="0">
                  <a:moveTo>
                    <a:pt x="2523" y="0"/>
                  </a:moveTo>
                  <a:lnTo>
                    <a:pt x="1" y="2645"/>
                  </a:lnTo>
                  <a:lnTo>
                    <a:pt x="1057" y="6900"/>
                  </a:lnTo>
                  <a:lnTo>
                    <a:pt x="4224" y="12548"/>
                  </a:lnTo>
                  <a:lnTo>
                    <a:pt x="6736" y="11093"/>
                  </a:lnTo>
                  <a:lnTo>
                    <a:pt x="4091" y="6664"/>
                  </a:lnTo>
                  <a:lnTo>
                    <a:pt x="25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8"/>
            <p:cNvSpPr/>
            <p:nvPr/>
          </p:nvSpPr>
          <p:spPr>
            <a:xfrm>
              <a:off x="4502446" y="3909367"/>
              <a:ext cx="273224" cy="226668"/>
            </a:xfrm>
            <a:custGeom>
              <a:avLst/>
              <a:gdLst/>
              <a:ahLst/>
              <a:cxnLst/>
              <a:rect l="l" t="t" r="r" b="b"/>
              <a:pathLst>
                <a:path w="3486" h="2892" extrusionOk="0">
                  <a:moveTo>
                    <a:pt x="2707" y="1"/>
                  </a:moveTo>
                  <a:lnTo>
                    <a:pt x="0" y="1703"/>
                  </a:lnTo>
                  <a:lnTo>
                    <a:pt x="779" y="2892"/>
                  </a:lnTo>
                  <a:lnTo>
                    <a:pt x="3486" y="1282"/>
                  </a:lnTo>
                  <a:lnTo>
                    <a:pt x="27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8"/>
            <p:cNvSpPr/>
            <p:nvPr/>
          </p:nvSpPr>
          <p:spPr>
            <a:xfrm>
              <a:off x="3686851" y="4033125"/>
              <a:ext cx="205036" cy="262800"/>
            </a:xfrm>
            <a:custGeom>
              <a:avLst/>
              <a:gdLst/>
              <a:ahLst/>
              <a:cxnLst/>
              <a:rect l="l" t="t" r="r" b="b"/>
              <a:pathLst>
                <a:path w="2616" h="3353" extrusionOk="0">
                  <a:moveTo>
                    <a:pt x="1118" y="1"/>
                  </a:moveTo>
                  <a:lnTo>
                    <a:pt x="1" y="2645"/>
                  </a:lnTo>
                  <a:lnTo>
                    <a:pt x="1149" y="3353"/>
                  </a:lnTo>
                  <a:lnTo>
                    <a:pt x="1631" y="3066"/>
                  </a:lnTo>
                  <a:lnTo>
                    <a:pt x="2615" y="831"/>
                  </a:lnTo>
                  <a:lnTo>
                    <a:pt x="1118" y="1"/>
                  </a:lnTo>
                  <a:close/>
                </a:path>
              </a:pathLst>
            </a:custGeom>
            <a:solidFill>
              <a:srgbClr val="FBB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8"/>
            <p:cNvSpPr/>
            <p:nvPr/>
          </p:nvSpPr>
          <p:spPr>
            <a:xfrm>
              <a:off x="3456265" y="4193798"/>
              <a:ext cx="370490" cy="181679"/>
            </a:xfrm>
            <a:custGeom>
              <a:avLst/>
              <a:gdLst/>
              <a:ahLst/>
              <a:cxnLst/>
              <a:rect l="l" t="t" r="r" b="b"/>
              <a:pathLst>
                <a:path w="4727" h="2318" extrusionOk="0">
                  <a:moveTo>
                    <a:pt x="3015" y="1"/>
                  </a:moveTo>
                  <a:lnTo>
                    <a:pt x="1" y="647"/>
                  </a:lnTo>
                  <a:lnTo>
                    <a:pt x="4655" y="2318"/>
                  </a:lnTo>
                  <a:lnTo>
                    <a:pt x="4727" y="954"/>
                  </a:lnTo>
                  <a:lnTo>
                    <a:pt x="4727" y="954"/>
                  </a:lnTo>
                  <a:cubicBezTo>
                    <a:pt x="4727" y="954"/>
                    <a:pt x="4714" y="955"/>
                    <a:pt x="4692" y="955"/>
                  </a:cubicBezTo>
                  <a:cubicBezTo>
                    <a:pt x="4473" y="955"/>
                    <a:pt x="3275" y="912"/>
                    <a:pt x="3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8"/>
            <p:cNvSpPr/>
            <p:nvPr/>
          </p:nvSpPr>
          <p:spPr>
            <a:xfrm>
              <a:off x="3440198" y="4221936"/>
              <a:ext cx="378563" cy="164828"/>
            </a:xfrm>
            <a:custGeom>
              <a:avLst/>
              <a:gdLst/>
              <a:ahLst/>
              <a:cxnLst/>
              <a:rect l="l" t="t" r="r" b="b"/>
              <a:pathLst>
                <a:path w="4830" h="2103" extrusionOk="0">
                  <a:moveTo>
                    <a:pt x="154" y="1"/>
                  </a:moveTo>
                  <a:lnTo>
                    <a:pt x="1" y="411"/>
                  </a:lnTo>
                  <a:lnTo>
                    <a:pt x="4686" y="2102"/>
                  </a:lnTo>
                  <a:lnTo>
                    <a:pt x="4829" y="1692"/>
                  </a:lnTo>
                  <a:lnTo>
                    <a:pt x="1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8"/>
            <p:cNvSpPr/>
            <p:nvPr/>
          </p:nvSpPr>
          <p:spPr>
            <a:xfrm>
              <a:off x="3685284" y="2935606"/>
              <a:ext cx="816380" cy="1266345"/>
            </a:xfrm>
            <a:custGeom>
              <a:avLst/>
              <a:gdLst/>
              <a:ahLst/>
              <a:cxnLst/>
              <a:rect l="l" t="t" r="r" b="b"/>
              <a:pathLst>
                <a:path w="10416" h="16157" extrusionOk="0">
                  <a:moveTo>
                    <a:pt x="9134" y="0"/>
                  </a:moveTo>
                  <a:lnTo>
                    <a:pt x="6469" y="789"/>
                  </a:lnTo>
                  <a:lnTo>
                    <a:pt x="6469" y="2307"/>
                  </a:lnTo>
                  <a:lnTo>
                    <a:pt x="2491" y="8447"/>
                  </a:lnTo>
                  <a:lnTo>
                    <a:pt x="0" y="15182"/>
                  </a:lnTo>
                  <a:lnTo>
                    <a:pt x="2440" y="16156"/>
                  </a:lnTo>
                  <a:lnTo>
                    <a:pt x="4952" y="9995"/>
                  </a:lnTo>
                  <a:lnTo>
                    <a:pt x="9309" y="4829"/>
                  </a:lnTo>
                  <a:cubicBezTo>
                    <a:pt x="9791" y="4265"/>
                    <a:pt x="10119" y="3588"/>
                    <a:pt x="10252" y="2860"/>
                  </a:cubicBezTo>
                  <a:cubicBezTo>
                    <a:pt x="10416" y="1999"/>
                    <a:pt x="10098" y="902"/>
                    <a:pt x="91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8"/>
            <p:cNvSpPr/>
            <p:nvPr/>
          </p:nvSpPr>
          <p:spPr>
            <a:xfrm>
              <a:off x="3670784" y="4015490"/>
              <a:ext cx="264446" cy="195317"/>
            </a:xfrm>
            <a:custGeom>
              <a:avLst/>
              <a:gdLst/>
              <a:ahLst/>
              <a:cxnLst/>
              <a:rect l="l" t="t" r="r" b="b"/>
              <a:pathLst>
                <a:path w="3374" h="2492" extrusionOk="0">
                  <a:moveTo>
                    <a:pt x="472" y="0"/>
                  </a:moveTo>
                  <a:lnTo>
                    <a:pt x="1" y="1333"/>
                  </a:lnTo>
                  <a:lnTo>
                    <a:pt x="2830" y="2491"/>
                  </a:lnTo>
                  <a:lnTo>
                    <a:pt x="3374" y="1097"/>
                  </a:lnTo>
                  <a:lnTo>
                    <a:pt x="4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8"/>
            <p:cNvSpPr/>
            <p:nvPr/>
          </p:nvSpPr>
          <p:spPr>
            <a:xfrm>
              <a:off x="3796971" y="2452644"/>
              <a:ext cx="456471" cy="382325"/>
            </a:xfrm>
            <a:custGeom>
              <a:avLst/>
              <a:gdLst/>
              <a:ahLst/>
              <a:cxnLst/>
              <a:rect l="l" t="t" r="r" b="b"/>
              <a:pathLst>
                <a:path w="5824" h="4878" extrusionOk="0">
                  <a:moveTo>
                    <a:pt x="687" y="1"/>
                  </a:moveTo>
                  <a:lnTo>
                    <a:pt x="0" y="380"/>
                  </a:lnTo>
                  <a:cubicBezTo>
                    <a:pt x="0" y="380"/>
                    <a:pt x="831" y="3189"/>
                    <a:pt x="1917" y="4604"/>
                  </a:cubicBezTo>
                  <a:cubicBezTo>
                    <a:pt x="2057" y="4780"/>
                    <a:pt x="2269" y="4877"/>
                    <a:pt x="2484" y="4877"/>
                  </a:cubicBezTo>
                  <a:cubicBezTo>
                    <a:pt x="2570" y="4877"/>
                    <a:pt x="2656" y="4862"/>
                    <a:pt x="2737" y="4829"/>
                  </a:cubicBezTo>
                  <a:cubicBezTo>
                    <a:pt x="3332" y="4594"/>
                    <a:pt x="4449" y="4050"/>
                    <a:pt x="5823" y="2871"/>
                  </a:cubicBezTo>
                  <a:lnTo>
                    <a:pt x="4757" y="1508"/>
                  </a:lnTo>
                  <a:lnTo>
                    <a:pt x="2912" y="2851"/>
                  </a:lnTo>
                  <a:lnTo>
                    <a:pt x="687" y="1"/>
                  </a:lnTo>
                  <a:close/>
                </a:path>
              </a:pathLst>
            </a:custGeom>
            <a:solidFill>
              <a:srgbClr val="E0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8"/>
            <p:cNvSpPr/>
            <p:nvPr/>
          </p:nvSpPr>
          <p:spPr>
            <a:xfrm>
              <a:off x="4126391" y="2510017"/>
              <a:ext cx="271656" cy="274556"/>
            </a:xfrm>
            <a:custGeom>
              <a:avLst/>
              <a:gdLst/>
              <a:ahLst/>
              <a:cxnLst/>
              <a:rect l="l" t="t" r="r" b="b"/>
              <a:pathLst>
                <a:path w="3466" h="3503" extrusionOk="0">
                  <a:moveTo>
                    <a:pt x="1911" y="1"/>
                  </a:moveTo>
                  <a:cubicBezTo>
                    <a:pt x="1633" y="1"/>
                    <a:pt x="1354" y="91"/>
                    <a:pt x="1118" y="284"/>
                  </a:cubicBezTo>
                  <a:lnTo>
                    <a:pt x="0" y="1176"/>
                  </a:lnTo>
                  <a:lnTo>
                    <a:pt x="1395" y="3503"/>
                  </a:lnTo>
                  <a:lnTo>
                    <a:pt x="2768" y="2457"/>
                  </a:lnTo>
                  <a:cubicBezTo>
                    <a:pt x="3332" y="2027"/>
                    <a:pt x="3465" y="1237"/>
                    <a:pt x="3076" y="643"/>
                  </a:cubicBezTo>
                  <a:cubicBezTo>
                    <a:pt x="2804" y="232"/>
                    <a:pt x="2358" y="1"/>
                    <a:pt x="1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8"/>
            <p:cNvSpPr/>
            <p:nvPr/>
          </p:nvSpPr>
          <p:spPr>
            <a:xfrm>
              <a:off x="4083833" y="2473571"/>
              <a:ext cx="429117" cy="524737"/>
            </a:xfrm>
            <a:custGeom>
              <a:avLst/>
              <a:gdLst/>
              <a:ahLst/>
              <a:cxnLst/>
              <a:rect l="l" t="t" r="r" b="b"/>
              <a:pathLst>
                <a:path w="5475" h="6695" extrusionOk="0">
                  <a:moveTo>
                    <a:pt x="3834" y="1"/>
                  </a:moveTo>
                  <a:lnTo>
                    <a:pt x="1661" y="749"/>
                  </a:lnTo>
                  <a:cubicBezTo>
                    <a:pt x="1661" y="749"/>
                    <a:pt x="0" y="2604"/>
                    <a:pt x="1107" y="4163"/>
                  </a:cubicBezTo>
                  <a:cubicBezTo>
                    <a:pt x="1138" y="5003"/>
                    <a:pt x="1230" y="5854"/>
                    <a:pt x="1384" y="6695"/>
                  </a:cubicBezTo>
                  <a:lnTo>
                    <a:pt x="4049" y="5895"/>
                  </a:lnTo>
                  <a:cubicBezTo>
                    <a:pt x="5474" y="1672"/>
                    <a:pt x="3834" y="1"/>
                    <a:pt x="3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8"/>
            <p:cNvSpPr/>
            <p:nvPr/>
          </p:nvSpPr>
          <p:spPr>
            <a:xfrm>
              <a:off x="4213939" y="2425369"/>
              <a:ext cx="171255" cy="107142"/>
            </a:xfrm>
            <a:custGeom>
              <a:avLst/>
              <a:gdLst/>
              <a:ahLst/>
              <a:cxnLst/>
              <a:rect l="l" t="t" r="r" b="b"/>
              <a:pathLst>
                <a:path w="2185" h="1367" extrusionOk="0">
                  <a:moveTo>
                    <a:pt x="1774" y="0"/>
                  </a:moveTo>
                  <a:lnTo>
                    <a:pt x="954" y="246"/>
                  </a:lnTo>
                  <a:lnTo>
                    <a:pt x="1" y="1364"/>
                  </a:lnTo>
                  <a:cubicBezTo>
                    <a:pt x="41" y="1365"/>
                    <a:pt x="80" y="1366"/>
                    <a:pt x="120" y="1366"/>
                  </a:cubicBezTo>
                  <a:cubicBezTo>
                    <a:pt x="868" y="1366"/>
                    <a:pt x="1600" y="1093"/>
                    <a:pt x="2184" y="616"/>
                  </a:cubicBezTo>
                  <a:lnTo>
                    <a:pt x="1774" y="0"/>
                  </a:lnTo>
                  <a:close/>
                </a:path>
              </a:pathLst>
            </a:custGeom>
            <a:solidFill>
              <a:srgbClr val="F3A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8"/>
            <p:cNvSpPr/>
            <p:nvPr/>
          </p:nvSpPr>
          <p:spPr>
            <a:xfrm>
              <a:off x="3265886" y="2102376"/>
              <a:ext cx="633996" cy="626001"/>
            </a:xfrm>
            <a:custGeom>
              <a:avLst/>
              <a:gdLst/>
              <a:ahLst/>
              <a:cxnLst/>
              <a:rect l="l" t="t" r="r" b="b"/>
              <a:pathLst>
                <a:path w="8089" h="7987" extrusionOk="0">
                  <a:moveTo>
                    <a:pt x="1261" y="0"/>
                  </a:moveTo>
                  <a:cubicBezTo>
                    <a:pt x="564" y="0"/>
                    <a:pt x="0" y="564"/>
                    <a:pt x="0" y="1261"/>
                  </a:cubicBezTo>
                  <a:lnTo>
                    <a:pt x="0" y="6715"/>
                  </a:lnTo>
                  <a:cubicBezTo>
                    <a:pt x="0" y="7422"/>
                    <a:pt x="564" y="7986"/>
                    <a:pt x="1261" y="7986"/>
                  </a:cubicBezTo>
                  <a:lnTo>
                    <a:pt x="6817" y="7986"/>
                  </a:lnTo>
                  <a:cubicBezTo>
                    <a:pt x="7525" y="7986"/>
                    <a:pt x="8089" y="7422"/>
                    <a:pt x="8089" y="6715"/>
                  </a:cubicBezTo>
                  <a:lnTo>
                    <a:pt x="8089" y="1261"/>
                  </a:lnTo>
                  <a:cubicBezTo>
                    <a:pt x="8089" y="564"/>
                    <a:pt x="7525" y="0"/>
                    <a:pt x="68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8"/>
            <p:cNvSpPr/>
            <p:nvPr/>
          </p:nvSpPr>
          <p:spPr>
            <a:xfrm>
              <a:off x="3449054" y="2281546"/>
              <a:ext cx="266797" cy="267659"/>
            </a:xfrm>
            <a:custGeom>
              <a:avLst/>
              <a:gdLst/>
              <a:ahLst/>
              <a:cxnLst/>
              <a:rect l="l" t="t" r="r" b="b"/>
              <a:pathLst>
                <a:path w="3404" h="3415" extrusionOk="0">
                  <a:moveTo>
                    <a:pt x="1714" y="1121"/>
                  </a:moveTo>
                  <a:cubicBezTo>
                    <a:pt x="1858" y="1121"/>
                    <a:pt x="2004" y="1174"/>
                    <a:pt x="2122" y="1292"/>
                  </a:cubicBezTo>
                  <a:cubicBezTo>
                    <a:pt x="2492" y="1661"/>
                    <a:pt x="2225" y="2297"/>
                    <a:pt x="1702" y="2297"/>
                  </a:cubicBezTo>
                  <a:cubicBezTo>
                    <a:pt x="1386" y="2297"/>
                    <a:pt x="1121" y="2033"/>
                    <a:pt x="1118" y="1707"/>
                  </a:cubicBezTo>
                  <a:lnTo>
                    <a:pt x="1118" y="1707"/>
                  </a:lnTo>
                  <a:cubicBezTo>
                    <a:pt x="1121" y="1355"/>
                    <a:pt x="1412" y="1121"/>
                    <a:pt x="1714" y="1121"/>
                  </a:cubicBezTo>
                  <a:close/>
                  <a:moveTo>
                    <a:pt x="1600" y="0"/>
                  </a:moveTo>
                  <a:cubicBezTo>
                    <a:pt x="1497" y="0"/>
                    <a:pt x="1425" y="72"/>
                    <a:pt x="1405" y="164"/>
                  </a:cubicBezTo>
                  <a:lnTo>
                    <a:pt x="1364" y="421"/>
                  </a:lnTo>
                  <a:cubicBezTo>
                    <a:pt x="1251" y="451"/>
                    <a:pt x="1138" y="492"/>
                    <a:pt x="1046" y="544"/>
                  </a:cubicBezTo>
                  <a:lnTo>
                    <a:pt x="831" y="410"/>
                  </a:lnTo>
                  <a:cubicBezTo>
                    <a:pt x="793" y="382"/>
                    <a:pt x="749" y="369"/>
                    <a:pt x="706" y="369"/>
                  </a:cubicBezTo>
                  <a:cubicBezTo>
                    <a:pt x="656" y="369"/>
                    <a:pt x="608" y="387"/>
                    <a:pt x="575" y="421"/>
                  </a:cubicBezTo>
                  <a:lnTo>
                    <a:pt x="421" y="575"/>
                  </a:lnTo>
                  <a:cubicBezTo>
                    <a:pt x="349" y="646"/>
                    <a:pt x="339" y="759"/>
                    <a:pt x="400" y="831"/>
                  </a:cubicBezTo>
                  <a:lnTo>
                    <a:pt x="544" y="1046"/>
                  </a:lnTo>
                  <a:cubicBezTo>
                    <a:pt x="493" y="1149"/>
                    <a:pt x="441" y="1251"/>
                    <a:pt x="421" y="1364"/>
                  </a:cubicBezTo>
                  <a:lnTo>
                    <a:pt x="164" y="1405"/>
                  </a:lnTo>
                  <a:cubicBezTo>
                    <a:pt x="72" y="1425"/>
                    <a:pt x="0" y="1507"/>
                    <a:pt x="0" y="1600"/>
                  </a:cubicBezTo>
                  <a:lnTo>
                    <a:pt x="0" y="1815"/>
                  </a:lnTo>
                  <a:cubicBezTo>
                    <a:pt x="0" y="1907"/>
                    <a:pt x="72" y="1989"/>
                    <a:pt x="164" y="2010"/>
                  </a:cubicBezTo>
                  <a:lnTo>
                    <a:pt x="421" y="2051"/>
                  </a:lnTo>
                  <a:cubicBezTo>
                    <a:pt x="452" y="2163"/>
                    <a:pt x="493" y="2266"/>
                    <a:pt x="554" y="2369"/>
                  </a:cubicBezTo>
                  <a:lnTo>
                    <a:pt x="400" y="2584"/>
                  </a:lnTo>
                  <a:cubicBezTo>
                    <a:pt x="339" y="2666"/>
                    <a:pt x="349" y="2768"/>
                    <a:pt x="421" y="2840"/>
                  </a:cubicBezTo>
                  <a:lnTo>
                    <a:pt x="575" y="2994"/>
                  </a:lnTo>
                  <a:cubicBezTo>
                    <a:pt x="615" y="3034"/>
                    <a:pt x="664" y="3055"/>
                    <a:pt x="714" y="3055"/>
                  </a:cubicBezTo>
                  <a:cubicBezTo>
                    <a:pt x="754" y="3055"/>
                    <a:pt x="795" y="3042"/>
                    <a:pt x="831" y="3014"/>
                  </a:cubicBezTo>
                  <a:lnTo>
                    <a:pt x="1036" y="2871"/>
                  </a:lnTo>
                  <a:cubicBezTo>
                    <a:pt x="1138" y="2922"/>
                    <a:pt x="1251" y="2963"/>
                    <a:pt x="1354" y="2994"/>
                  </a:cubicBezTo>
                  <a:lnTo>
                    <a:pt x="1405" y="3250"/>
                  </a:lnTo>
                  <a:cubicBezTo>
                    <a:pt x="1415" y="3342"/>
                    <a:pt x="1497" y="3414"/>
                    <a:pt x="1600" y="3414"/>
                  </a:cubicBezTo>
                  <a:lnTo>
                    <a:pt x="1815" y="3414"/>
                  </a:lnTo>
                  <a:cubicBezTo>
                    <a:pt x="1907" y="3414"/>
                    <a:pt x="1989" y="3342"/>
                    <a:pt x="2010" y="3250"/>
                  </a:cubicBezTo>
                  <a:lnTo>
                    <a:pt x="2051" y="2994"/>
                  </a:lnTo>
                  <a:cubicBezTo>
                    <a:pt x="2164" y="2963"/>
                    <a:pt x="2276" y="2922"/>
                    <a:pt x="2369" y="2871"/>
                  </a:cubicBezTo>
                  <a:lnTo>
                    <a:pt x="2584" y="3014"/>
                  </a:lnTo>
                  <a:cubicBezTo>
                    <a:pt x="2620" y="3042"/>
                    <a:pt x="2660" y="3055"/>
                    <a:pt x="2700" y="3055"/>
                  </a:cubicBezTo>
                  <a:cubicBezTo>
                    <a:pt x="2751" y="3055"/>
                    <a:pt x="2800" y="3034"/>
                    <a:pt x="2840" y="2994"/>
                  </a:cubicBezTo>
                  <a:lnTo>
                    <a:pt x="2994" y="2840"/>
                  </a:lnTo>
                  <a:cubicBezTo>
                    <a:pt x="3066" y="2779"/>
                    <a:pt x="3076" y="2666"/>
                    <a:pt x="3014" y="2584"/>
                  </a:cubicBezTo>
                  <a:lnTo>
                    <a:pt x="2861" y="2379"/>
                  </a:lnTo>
                  <a:cubicBezTo>
                    <a:pt x="2912" y="2276"/>
                    <a:pt x="2953" y="2174"/>
                    <a:pt x="2984" y="2061"/>
                  </a:cubicBezTo>
                  <a:lnTo>
                    <a:pt x="3240" y="2020"/>
                  </a:lnTo>
                  <a:cubicBezTo>
                    <a:pt x="3332" y="1999"/>
                    <a:pt x="3404" y="1917"/>
                    <a:pt x="3404" y="1825"/>
                  </a:cubicBezTo>
                  <a:lnTo>
                    <a:pt x="3404" y="1610"/>
                  </a:lnTo>
                  <a:cubicBezTo>
                    <a:pt x="3404" y="1507"/>
                    <a:pt x="3332" y="1425"/>
                    <a:pt x="3240" y="1415"/>
                  </a:cubicBezTo>
                  <a:lnTo>
                    <a:pt x="2984" y="1364"/>
                  </a:lnTo>
                  <a:cubicBezTo>
                    <a:pt x="2953" y="1261"/>
                    <a:pt x="2912" y="1149"/>
                    <a:pt x="2861" y="1046"/>
                  </a:cubicBezTo>
                  <a:lnTo>
                    <a:pt x="3004" y="841"/>
                  </a:lnTo>
                  <a:cubicBezTo>
                    <a:pt x="3066" y="759"/>
                    <a:pt x="3055" y="646"/>
                    <a:pt x="2984" y="585"/>
                  </a:cubicBezTo>
                  <a:lnTo>
                    <a:pt x="2830" y="431"/>
                  </a:lnTo>
                  <a:cubicBezTo>
                    <a:pt x="2796" y="391"/>
                    <a:pt x="2745" y="370"/>
                    <a:pt x="2693" y="370"/>
                  </a:cubicBezTo>
                  <a:cubicBezTo>
                    <a:pt x="2652" y="370"/>
                    <a:pt x="2610" y="383"/>
                    <a:pt x="2574" y="410"/>
                  </a:cubicBezTo>
                  <a:lnTo>
                    <a:pt x="2369" y="544"/>
                  </a:lnTo>
                  <a:cubicBezTo>
                    <a:pt x="2266" y="492"/>
                    <a:pt x="2153" y="451"/>
                    <a:pt x="2051" y="421"/>
                  </a:cubicBezTo>
                  <a:lnTo>
                    <a:pt x="1999" y="164"/>
                  </a:lnTo>
                  <a:cubicBezTo>
                    <a:pt x="1989" y="72"/>
                    <a:pt x="1907" y="0"/>
                    <a:pt x="18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8"/>
            <p:cNvSpPr/>
            <p:nvPr/>
          </p:nvSpPr>
          <p:spPr>
            <a:xfrm>
              <a:off x="3825109" y="2598113"/>
              <a:ext cx="490957" cy="337023"/>
            </a:xfrm>
            <a:custGeom>
              <a:avLst/>
              <a:gdLst/>
              <a:ahLst/>
              <a:cxnLst/>
              <a:rect l="l" t="t" r="r" b="b"/>
              <a:pathLst>
                <a:path w="6264" h="4300" extrusionOk="0">
                  <a:moveTo>
                    <a:pt x="574" y="0"/>
                  </a:moveTo>
                  <a:lnTo>
                    <a:pt x="0" y="534"/>
                  </a:lnTo>
                  <a:cubicBezTo>
                    <a:pt x="0" y="534"/>
                    <a:pt x="1497" y="3055"/>
                    <a:pt x="2922" y="4152"/>
                  </a:cubicBezTo>
                  <a:cubicBezTo>
                    <a:pt x="3046" y="4251"/>
                    <a:pt x="3195" y="4300"/>
                    <a:pt x="3344" y="4300"/>
                  </a:cubicBezTo>
                  <a:cubicBezTo>
                    <a:pt x="3490" y="4300"/>
                    <a:pt x="3636" y="4254"/>
                    <a:pt x="3762" y="4163"/>
                  </a:cubicBezTo>
                  <a:cubicBezTo>
                    <a:pt x="4285" y="3783"/>
                    <a:pt x="5218" y="2984"/>
                    <a:pt x="6264" y="1507"/>
                  </a:cubicBezTo>
                  <a:lnTo>
                    <a:pt x="4890" y="452"/>
                  </a:lnTo>
                  <a:lnTo>
                    <a:pt x="3291" y="2389"/>
                  </a:lnTo>
                  <a:lnTo>
                    <a:pt x="574" y="0"/>
                  </a:lnTo>
                  <a:close/>
                </a:path>
              </a:pathLst>
            </a:custGeom>
            <a:solidFill>
              <a:srgbClr val="F3A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8"/>
            <p:cNvSpPr/>
            <p:nvPr/>
          </p:nvSpPr>
          <p:spPr>
            <a:xfrm>
              <a:off x="4172164" y="2546540"/>
              <a:ext cx="271656" cy="277456"/>
            </a:xfrm>
            <a:custGeom>
              <a:avLst/>
              <a:gdLst/>
              <a:ahLst/>
              <a:cxnLst/>
              <a:rect l="l" t="t" r="r" b="b"/>
              <a:pathLst>
                <a:path w="3466" h="3540" extrusionOk="0">
                  <a:moveTo>
                    <a:pt x="1969" y="0"/>
                  </a:moveTo>
                  <a:cubicBezTo>
                    <a:pt x="1560" y="0"/>
                    <a:pt x="1156" y="185"/>
                    <a:pt x="893" y="546"/>
                  </a:cubicBezTo>
                  <a:lnTo>
                    <a:pt x="1" y="1612"/>
                  </a:lnTo>
                  <a:lnTo>
                    <a:pt x="1959" y="3539"/>
                  </a:lnTo>
                  <a:lnTo>
                    <a:pt x="3025" y="2176"/>
                  </a:lnTo>
                  <a:cubicBezTo>
                    <a:pt x="3466" y="1622"/>
                    <a:pt x="3394" y="833"/>
                    <a:pt x="2881" y="351"/>
                  </a:cubicBezTo>
                  <a:cubicBezTo>
                    <a:pt x="2619" y="116"/>
                    <a:pt x="2293" y="0"/>
                    <a:pt x="19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8"/>
            <p:cNvSpPr/>
            <p:nvPr/>
          </p:nvSpPr>
          <p:spPr>
            <a:xfrm>
              <a:off x="4272644" y="2696163"/>
              <a:ext cx="110120" cy="106907"/>
            </a:xfrm>
            <a:custGeom>
              <a:avLst/>
              <a:gdLst/>
              <a:ahLst/>
              <a:cxnLst/>
              <a:rect l="l" t="t" r="r" b="b"/>
              <a:pathLst>
                <a:path w="1405" h="1364" fill="none" extrusionOk="0">
                  <a:moveTo>
                    <a:pt x="0" y="1005"/>
                  </a:moveTo>
                  <a:lnTo>
                    <a:pt x="339" y="1364"/>
                  </a:lnTo>
                  <a:lnTo>
                    <a:pt x="1405" y="0"/>
                  </a:lnTo>
                </a:path>
              </a:pathLst>
            </a:custGeom>
            <a:noFill/>
            <a:ln w="1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8"/>
            <p:cNvSpPr/>
            <p:nvPr/>
          </p:nvSpPr>
          <p:spPr>
            <a:xfrm>
              <a:off x="4172164" y="2605323"/>
              <a:ext cx="56353" cy="67561"/>
            </a:xfrm>
            <a:custGeom>
              <a:avLst/>
              <a:gdLst/>
              <a:ahLst/>
              <a:cxnLst/>
              <a:rect l="l" t="t" r="r" b="b"/>
              <a:pathLst>
                <a:path w="719" h="862" fill="none" extrusionOk="0">
                  <a:moveTo>
                    <a:pt x="1" y="862"/>
                  </a:moveTo>
                  <a:lnTo>
                    <a:pt x="718" y="1"/>
                  </a:lnTo>
                </a:path>
              </a:pathLst>
            </a:custGeom>
            <a:noFill/>
            <a:ln w="1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8"/>
            <p:cNvSpPr/>
            <p:nvPr/>
          </p:nvSpPr>
          <p:spPr>
            <a:xfrm>
              <a:off x="3652365" y="2510017"/>
              <a:ext cx="287724" cy="190222"/>
            </a:xfrm>
            <a:custGeom>
              <a:avLst/>
              <a:gdLst/>
              <a:ahLst/>
              <a:cxnLst/>
              <a:rect l="l" t="t" r="r" b="b"/>
              <a:pathLst>
                <a:path w="3671" h="2427" extrusionOk="0">
                  <a:moveTo>
                    <a:pt x="1620" y="1"/>
                  </a:moveTo>
                  <a:cubicBezTo>
                    <a:pt x="1556" y="1"/>
                    <a:pt x="1496" y="30"/>
                    <a:pt x="1456" y="79"/>
                  </a:cubicBezTo>
                  <a:cubicBezTo>
                    <a:pt x="1394" y="171"/>
                    <a:pt x="1425" y="315"/>
                    <a:pt x="1528" y="366"/>
                  </a:cubicBezTo>
                  <a:cubicBezTo>
                    <a:pt x="1661" y="427"/>
                    <a:pt x="1784" y="499"/>
                    <a:pt x="1897" y="591"/>
                  </a:cubicBezTo>
                  <a:cubicBezTo>
                    <a:pt x="1792" y="626"/>
                    <a:pt x="1665" y="640"/>
                    <a:pt x="1528" y="640"/>
                  </a:cubicBezTo>
                  <a:cubicBezTo>
                    <a:pt x="1142" y="640"/>
                    <a:pt x="681" y="529"/>
                    <a:pt x="461" y="468"/>
                  </a:cubicBezTo>
                  <a:cubicBezTo>
                    <a:pt x="447" y="464"/>
                    <a:pt x="432" y="462"/>
                    <a:pt x="417" y="462"/>
                  </a:cubicBezTo>
                  <a:cubicBezTo>
                    <a:pt x="358" y="462"/>
                    <a:pt x="299" y="493"/>
                    <a:pt x="267" y="550"/>
                  </a:cubicBezTo>
                  <a:cubicBezTo>
                    <a:pt x="215" y="643"/>
                    <a:pt x="267" y="755"/>
                    <a:pt x="369" y="786"/>
                  </a:cubicBezTo>
                  <a:lnTo>
                    <a:pt x="1138" y="1022"/>
                  </a:lnTo>
                  <a:lnTo>
                    <a:pt x="1138" y="1022"/>
                  </a:lnTo>
                  <a:lnTo>
                    <a:pt x="215" y="899"/>
                  </a:lnTo>
                  <a:cubicBezTo>
                    <a:pt x="208" y="898"/>
                    <a:pt x="201" y="898"/>
                    <a:pt x="195" y="898"/>
                  </a:cubicBezTo>
                  <a:cubicBezTo>
                    <a:pt x="122" y="898"/>
                    <a:pt x="61" y="947"/>
                    <a:pt x="51" y="1022"/>
                  </a:cubicBezTo>
                  <a:cubicBezTo>
                    <a:pt x="41" y="1094"/>
                    <a:pt x="92" y="1165"/>
                    <a:pt x="164" y="1186"/>
                  </a:cubicBezTo>
                  <a:lnTo>
                    <a:pt x="1138" y="1371"/>
                  </a:lnTo>
                  <a:lnTo>
                    <a:pt x="144" y="1309"/>
                  </a:lnTo>
                  <a:cubicBezTo>
                    <a:pt x="72" y="1309"/>
                    <a:pt x="10" y="1360"/>
                    <a:pt x="10" y="1432"/>
                  </a:cubicBezTo>
                  <a:cubicBezTo>
                    <a:pt x="0" y="1494"/>
                    <a:pt x="41" y="1555"/>
                    <a:pt x="113" y="1576"/>
                  </a:cubicBezTo>
                  <a:cubicBezTo>
                    <a:pt x="472" y="1647"/>
                    <a:pt x="841" y="1699"/>
                    <a:pt x="1210" y="1719"/>
                  </a:cubicBezTo>
                  <a:lnTo>
                    <a:pt x="605" y="1740"/>
                  </a:lnTo>
                  <a:cubicBezTo>
                    <a:pt x="543" y="1740"/>
                    <a:pt x="492" y="1791"/>
                    <a:pt x="502" y="1852"/>
                  </a:cubicBezTo>
                  <a:cubicBezTo>
                    <a:pt x="513" y="1904"/>
                    <a:pt x="554" y="1934"/>
                    <a:pt x="595" y="1945"/>
                  </a:cubicBezTo>
                  <a:cubicBezTo>
                    <a:pt x="766" y="1964"/>
                    <a:pt x="938" y="1973"/>
                    <a:pt x="1111" y="1973"/>
                  </a:cubicBezTo>
                  <a:cubicBezTo>
                    <a:pt x="1495" y="1973"/>
                    <a:pt x="1880" y="1927"/>
                    <a:pt x="2255" y="1842"/>
                  </a:cubicBezTo>
                  <a:lnTo>
                    <a:pt x="2901" y="2426"/>
                  </a:lnTo>
                  <a:lnTo>
                    <a:pt x="3670" y="2129"/>
                  </a:lnTo>
                  <a:lnTo>
                    <a:pt x="2850" y="899"/>
                  </a:lnTo>
                  <a:lnTo>
                    <a:pt x="2512" y="386"/>
                  </a:lnTo>
                  <a:cubicBezTo>
                    <a:pt x="2450" y="284"/>
                    <a:pt x="2358" y="212"/>
                    <a:pt x="2245" y="181"/>
                  </a:cubicBezTo>
                  <a:lnTo>
                    <a:pt x="1671" y="7"/>
                  </a:lnTo>
                  <a:cubicBezTo>
                    <a:pt x="1654" y="3"/>
                    <a:pt x="1637" y="1"/>
                    <a:pt x="1620" y="1"/>
                  </a:cubicBezTo>
                  <a:close/>
                </a:path>
              </a:pathLst>
            </a:custGeom>
            <a:solidFill>
              <a:srgbClr val="F3A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8"/>
            <p:cNvSpPr/>
            <p:nvPr/>
          </p:nvSpPr>
          <p:spPr>
            <a:xfrm>
              <a:off x="4406826" y="2128632"/>
              <a:ext cx="216165" cy="191006"/>
            </a:xfrm>
            <a:custGeom>
              <a:avLst/>
              <a:gdLst/>
              <a:ahLst/>
              <a:cxnLst/>
              <a:rect l="l" t="t" r="r" b="b"/>
              <a:pathLst>
                <a:path w="2758" h="2437" extrusionOk="0">
                  <a:moveTo>
                    <a:pt x="1380" y="1"/>
                  </a:moveTo>
                  <a:cubicBezTo>
                    <a:pt x="894" y="1"/>
                    <a:pt x="435" y="293"/>
                    <a:pt x="246" y="773"/>
                  </a:cubicBezTo>
                  <a:cubicBezTo>
                    <a:pt x="0" y="1398"/>
                    <a:pt x="308" y="2105"/>
                    <a:pt x="933" y="2351"/>
                  </a:cubicBezTo>
                  <a:cubicBezTo>
                    <a:pt x="1079" y="2409"/>
                    <a:pt x="1230" y="2436"/>
                    <a:pt x="1378" y="2436"/>
                  </a:cubicBezTo>
                  <a:cubicBezTo>
                    <a:pt x="1864" y="2436"/>
                    <a:pt x="2323" y="2143"/>
                    <a:pt x="2512" y="1664"/>
                  </a:cubicBezTo>
                  <a:cubicBezTo>
                    <a:pt x="2758" y="1039"/>
                    <a:pt x="2450" y="332"/>
                    <a:pt x="1825" y="86"/>
                  </a:cubicBezTo>
                  <a:cubicBezTo>
                    <a:pt x="1679" y="28"/>
                    <a:pt x="1528" y="1"/>
                    <a:pt x="1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8"/>
            <p:cNvSpPr/>
            <p:nvPr/>
          </p:nvSpPr>
          <p:spPr>
            <a:xfrm>
              <a:off x="4224442" y="2278333"/>
              <a:ext cx="149466" cy="231449"/>
            </a:xfrm>
            <a:custGeom>
              <a:avLst/>
              <a:gdLst/>
              <a:ahLst/>
              <a:cxnLst/>
              <a:rect l="l" t="t" r="r" b="b"/>
              <a:pathLst>
                <a:path w="1907" h="2953" extrusionOk="0">
                  <a:moveTo>
                    <a:pt x="1046" y="0"/>
                  </a:moveTo>
                  <a:lnTo>
                    <a:pt x="0" y="1005"/>
                  </a:lnTo>
                  <a:lnTo>
                    <a:pt x="441" y="2953"/>
                  </a:lnTo>
                  <a:lnTo>
                    <a:pt x="1907" y="2512"/>
                  </a:lnTo>
                  <a:lnTo>
                    <a:pt x="1046" y="0"/>
                  </a:lnTo>
                  <a:close/>
                </a:path>
              </a:pathLst>
            </a:custGeom>
            <a:solidFill>
              <a:srgbClr val="F3A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8"/>
            <p:cNvSpPr/>
            <p:nvPr/>
          </p:nvSpPr>
          <p:spPr>
            <a:xfrm>
              <a:off x="4228439" y="2334608"/>
              <a:ext cx="49064" cy="104477"/>
            </a:xfrm>
            <a:custGeom>
              <a:avLst/>
              <a:gdLst/>
              <a:ahLst/>
              <a:cxnLst/>
              <a:rect l="l" t="t" r="r" b="b"/>
              <a:pathLst>
                <a:path w="626" h="1333" extrusionOk="0">
                  <a:moveTo>
                    <a:pt x="626" y="0"/>
                  </a:moveTo>
                  <a:lnTo>
                    <a:pt x="0" y="513"/>
                  </a:lnTo>
                  <a:lnTo>
                    <a:pt x="185" y="1333"/>
                  </a:lnTo>
                  <a:lnTo>
                    <a:pt x="6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8"/>
            <p:cNvSpPr/>
            <p:nvPr/>
          </p:nvSpPr>
          <p:spPr>
            <a:xfrm>
              <a:off x="4122394" y="2083016"/>
              <a:ext cx="289997" cy="295875"/>
            </a:xfrm>
            <a:custGeom>
              <a:avLst/>
              <a:gdLst/>
              <a:ahLst/>
              <a:cxnLst/>
              <a:rect l="l" t="t" r="r" b="b"/>
              <a:pathLst>
                <a:path w="3700" h="3775" extrusionOk="0">
                  <a:moveTo>
                    <a:pt x="1381" y="1"/>
                  </a:moveTo>
                  <a:cubicBezTo>
                    <a:pt x="1365" y="1"/>
                    <a:pt x="1349" y="1"/>
                    <a:pt x="1333" y="1"/>
                  </a:cubicBezTo>
                  <a:lnTo>
                    <a:pt x="1210" y="12"/>
                  </a:lnTo>
                  <a:cubicBezTo>
                    <a:pt x="1210" y="12"/>
                    <a:pt x="410" y="63"/>
                    <a:pt x="267" y="1047"/>
                  </a:cubicBezTo>
                  <a:cubicBezTo>
                    <a:pt x="267" y="1047"/>
                    <a:pt x="205" y="1416"/>
                    <a:pt x="72" y="2451"/>
                  </a:cubicBezTo>
                  <a:cubicBezTo>
                    <a:pt x="0" y="2995"/>
                    <a:pt x="267" y="3733"/>
                    <a:pt x="964" y="3774"/>
                  </a:cubicBezTo>
                  <a:cubicBezTo>
                    <a:pt x="975" y="3774"/>
                    <a:pt x="986" y="3774"/>
                    <a:pt x="997" y="3774"/>
                  </a:cubicBezTo>
                  <a:cubicBezTo>
                    <a:pt x="1317" y="3774"/>
                    <a:pt x="1683" y="3633"/>
                    <a:pt x="2020" y="3425"/>
                  </a:cubicBezTo>
                  <a:lnTo>
                    <a:pt x="2522" y="3036"/>
                  </a:lnTo>
                  <a:cubicBezTo>
                    <a:pt x="3699" y="1970"/>
                    <a:pt x="2948" y="1"/>
                    <a:pt x="1381" y="1"/>
                  </a:cubicBezTo>
                  <a:close/>
                </a:path>
              </a:pathLst>
            </a:custGeom>
            <a:solidFill>
              <a:srgbClr val="F3A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8"/>
            <p:cNvSpPr/>
            <p:nvPr/>
          </p:nvSpPr>
          <p:spPr>
            <a:xfrm>
              <a:off x="4107111" y="2237342"/>
              <a:ext cx="33781" cy="49064"/>
            </a:xfrm>
            <a:custGeom>
              <a:avLst/>
              <a:gdLst/>
              <a:ahLst/>
              <a:cxnLst/>
              <a:rect l="l" t="t" r="r" b="b"/>
              <a:pathLst>
                <a:path w="431" h="626" extrusionOk="0">
                  <a:moveTo>
                    <a:pt x="380" y="1"/>
                  </a:moveTo>
                  <a:lnTo>
                    <a:pt x="52" y="390"/>
                  </a:lnTo>
                  <a:cubicBezTo>
                    <a:pt x="0" y="431"/>
                    <a:pt x="21" y="513"/>
                    <a:pt x="82" y="534"/>
                  </a:cubicBezTo>
                  <a:lnTo>
                    <a:pt x="431" y="626"/>
                  </a:lnTo>
                  <a:lnTo>
                    <a:pt x="380" y="1"/>
                  </a:lnTo>
                  <a:close/>
                </a:path>
              </a:pathLst>
            </a:custGeom>
            <a:solidFill>
              <a:srgbClr val="F3A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8"/>
            <p:cNvSpPr/>
            <p:nvPr/>
          </p:nvSpPr>
          <p:spPr>
            <a:xfrm>
              <a:off x="4170596" y="2053938"/>
              <a:ext cx="288508" cy="297599"/>
            </a:xfrm>
            <a:custGeom>
              <a:avLst/>
              <a:gdLst/>
              <a:ahLst/>
              <a:cxnLst/>
              <a:rect l="l" t="t" r="r" b="b"/>
              <a:pathLst>
                <a:path w="3681" h="3797" extrusionOk="0">
                  <a:moveTo>
                    <a:pt x="1523" y="1"/>
                  </a:moveTo>
                  <a:cubicBezTo>
                    <a:pt x="557" y="1"/>
                    <a:pt x="0" y="670"/>
                    <a:pt x="0" y="670"/>
                  </a:cubicBezTo>
                  <a:cubicBezTo>
                    <a:pt x="301" y="564"/>
                    <a:pt x="547" y="519"/>
                    <a:pt x="747" y="519"/>
                  </a:cubicBezTo>
                  <a:cubicBezTo>
                    <a:pt x="1988" y="519"/>
                    <a:pt x="1456" y="2269"/>
                    <a:pt x="1456" y="2269"/>
                  </a:cubicBezTo>
                  <a:cubicBezTo>
                    <a:pt x="1456" y="2269"/>
                    <a:pt x="1712" y="2699"/>
                    <a:pt x="1733" y="2863"/>
                  </a:cubicBezTo>
                  <a:lnTo>
                    <a:pt x="2051" y="3796"/>
                  </a:lnTo>
                  <a:cubicBezTo>
                    <a:pt x="2666" y="2904"/>
                    <a:pt x="3681" y="2956"/>
                    <a:pt x="3599" y="1705"/>
                  </a:cubicBezTo>
                  <a:cubicBezTo>
                    <a:pt x="3578" y="1151"/>
                    <a:pt x="3281" y="649"/>
                    <a:pt x="2809" y="372"/>
                  </a:cubicBezTo>
                  <a:cubicBezTo>
                    <a:pt x="2326" y="99"/>
                    <a:pt x="1894" y="1"/>
                    <a:pt x="15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8"/>
            <p:cNvSpPr/>
            <p:nvPr/>
          </p:nvSpPr>
          <p:spPr>
            <a:xfrm>
              <a:off x="4182666" y="2076119"/>
              <a:ext cx="151896" cy="177368"/>
            </a:xfrm>
            <a:custGeom>
              <a:avLst/>
              <a:gdLst/>
              <a:ahLst/>
              <a:cxnLst/>
              <a:rect l="l" t="t" r="r" b="b"/>
              <a:pathLst>
                <a:path w="1938" h="2263" extrusionOk="0">
                  <a:moveTo>
                    <a:pt x="1233" y="0"/>
                  </a:moveTo>
                  <a:cubicBezTo>
                    <a:pt x="1217" y="0"/>
                    <a:pt x="1202" y="6"/>
                    <a:pt x="1189" y="18"/>
                  </a:cubicBezTo>
                  <a:cubicBezTo>
                    <a:pt x="0" y="1145"/>
                    <a:pt x="1169" y="2263"/>
                    <a:pt x="1169" y="2263"/>
                  </a:cubicBezTo>
                  <a:lnTo>
                    <a:pt x="1938" y="1166"/>
                  </a:lnTo>
                  <a:cubicBezTo>
                    <a:pt x="1938" y="1166"/>
                    <a:pt x="1462"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8"/>
            <p:cNvSpPr/>
            <p:nvPr/>
          </p:nvSpPr>
          <p:spPr>
            <a:xfrm>
              <a:off x="4257595" y="2222842"/>
              <a:ext cx="86607" cy="74380"/>
            </a:xfrm>
            <a:custGeom>
              <a:avLst/>
              <a:gdLst/>
              <a:ahLst/>
              <a:cxnLst/>
              <a:rect l="l" t="t" r="r" b="b"/>
              <a:pathLst>
                <a:path w="1105" h="949" extrusionOk="0">
                  <a:moveTo>
                    <a:pt x="621" y="1"/>
                  </a:moveTo>
                  <a:cubicBezTo>
                    <a:pt x="209" y="1"/>
                    <a:pt x="0" y="506"/>
                    <a:pt x="284" y="801"/>
                  </a:cubicBezTo>
                  <a:cubicBezTo>
                    <a:pt x="380" y="903"/>
                    <a:pt x="500" y="948"/>
                    <a:pt x="618" y="948"/>
                  </a:cubicBezTo>
                  <a:cubicBezTo>
                    <a:pt x="856" y="948"/>
                    <a:pt x="1087" y="764"/>
                    <a:pt x="1094" y="483"/>
                  </a:cubicBezTo>
                  <a:cubicBezTo>
                    <a:pt x="1105" y="227"/>
                    <a:pt x="900" y="11"/>
                    <a:pt x="633" y="1"/>
                  </a:cubicBezTo>
                  <a:cubicBezTo>
                    <a:pt x="629" y="1"/>
                    <a:pt x="625" y="1"/>
                    <a:pt x="621" y="1"/>
                  </a:cubicBezTo>
                  <a:close/>
                </a:path>
              </a:pathLst>
            </a:custGeom>
            <a:solidFill>
              <a:srgbClr val="F3A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8"/>
            <p:cNvSpPr/>
            <p:nvPr/>
          </p:nvSpPr>
          <p:spPr>
            <a:xfrm>
              <a:off x="4116751" y="2039831"/>
              <a:ext cx="195317" cy="107534"/>
            </a:xfrm>
            <a:custGeom>
              <a:avLst/>
              <a:gdLst/>
              <a:ahLst/>
              <a:cxnLst/>
              <a:rect l="l" t="t" r="r" b="b"/>
              <a:pathLst>
                <a:path w="2492" h="1372" extrusionOk="0">
                  <a:moveTo>
                    <a:pt x="1242" y="1"/>
                  </a:moveTo>
                  <a:cubicBezTo>
                    <a:pt x="672" y="1"/>
                    <a:pt x="55" y="229"/>
                    <a:pt x="0" y="1198"/>
                  </a:cubicBezTo>
                  <a:cubicBezTo>
                    <a:pt x="332" y="1314"/>
                    <a:pt x="678" y="1372"/>
                    <a:pt x="1022" y="1372"/>
                  </a:cubicBezTo>
                  <a:cubicBezTo>
                    <a:pt x="1529" y="1372"/>
                    <a:pt x="2034" y="1247"/>
                    <a:pt x="2492" y="1003"/>
                  </a:cubicBezTo>
                  <a:lnTo>
                    <a:pt x="2225" y="183"/>
                  </a:lnTo>
                  <a:cubicBezTo>
                    <a:pt x="2225" y="183"/>
                    <a:pt x="1752" y="1"/>
                    <a:pt x="12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8"/>
            <p:cNvSpPr/>
            <p:nvPr/>
          </p:nvSpPr>
          <p:spPr>
            <a:xfrm>
              <a:off x="967078" y="2770073"/>
              <a:ext cx="744116" cy="744116"/>
            </a:xfrm>
            <a:custGeom>
              <a:avLst/>
              <a:gdLst/>
              <a:ahLst/>
              <a:cxnLst/>
              <a:rect l="l" t="t" r="r" b="b"/>
              <a:pathLst>
                <a:path w="9494" h="9494" extrusionOk="0">
                  <a:moveTo>
                    <a:pt x="4747" y="0"/>
                  </a:moveTo>
                  <a:cubicBezTo>
                    <a:pt x="2133" y="0"/>
                    <a:pt x="1" y="2133"/>
                    <a:pt x="1" y="4747"/>
                  </a:cubicBezTo>
                  <a:cubicBezTo>
                    <a:pt x="1" y="7371"/>
                    <a:pt x="2133" y="9493"/>
                    <a:pt x="4747" y="9493"/>
                  </a:cubicBezTo>
                  <a:cubicBezTo>
                    <a:pt x="7371" y="9493"/>
                    <a:pt x="9493" y="7371"/>
                    <a:pt x="9493" y="4747"/>
                  </a:cubicBezTo>
                  <a:cubicBezTo>
                    <a:pt x="9493" y="2133"/>
                    <a:pt x="7371" y="0"/>
                    <a:pt x="4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8"/>
            <p:cNvSpPr/>
            <p:nvPr/>
          </p:nvSpPr>
          <p:spPr>
            <a:xfrm>
              <a:off x="913233" y="2770073"/>
              <a:ext cx="744116" cy="744116"/>
            </a:xfrm>
            <a:custGeom>
              <a:avLst/>
              <a:gdLst/>
              <a:ahLst/>
              <a:cxnLst/>
              <a:rect l="l" t="t" r="r" b="b"/>
              <a:pathLst>
                <a:path w="9494" h="9494" extrusionOk="0">
                  <a:moveTo>
                    <a:pt x="4747" y="0"/>
                  </a:moveTo>
                  <a:cubicBezTo>
                    <a:pt x="2123" y="0"/>
                    <a:pt x="1" y="2133"/>
                    <a:pt x="1" y="4747"/>
                  </a:cubicBezTo>
                  <a:cubicBezTo>
                    <a:pt x="1" y="7371"/>
                    <a:pt x="2123" y="9493"/>
                    <a:pt x="4747" y="9493"/>
                  </a:cubicBezTo>
                  <a:cubicBezTo>
                    <a:pt x="7361" y="9493"/>
                    <a:pt x="9494" y="7371"/>
                    <a:pt x="9494" y="4747"/>
                  </a:cubicBezTo>
                  <a:cubicBezTo>
                    <a:pt x="9494" y="2133"/>
                    <a:pt x="7361" y="0"/>
                    <a:pt x="47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8"/>
            <p:cNvSpPr/>
            <p:nvPr/>
          </p:nvSpPr>
          <p:spPr>
            <a:xfrm>
              <a:off x="986359" y="2843983"/>
              <a:ext cx="597080" cy="597080"/>
            </a:xfrm>
            <a:custGeom>
              <a:avLst/>
              <a:gdLst/>
              <a:ahLst/>
              <a:cxnLst/>
              <a:rect l="l" t="t" r="r" b="b"/>
              <a:pathLst>
                <a:path w="7618" h="7618" extrusionOk="0">
                  <a:moveTo>
                    <a:pt x="3814" y="0"/>
                  </a:moveTo>
                  <a:cubicBezTo>
                    <a:pt x="1702" y="0"/>
                    <a:pt x="1" y="1702"/>
                    <a:pt x="1" y="3804"/>
                  </a:cubicBezTo>
                  <a:cubicBezTo>
                    <a:pt x="1" y="5916"/>
                    <a:pt x="1702" y="7617"/>
                    <a:pt x="3814" y="7617"/>
                  </a:cubicBezTo>
                  <a:cubicBezTo>
                    <a:pt x="5916" y="7617"/>
                    <a:pt x="7617" y="5916"/>
                    <a:pt x="7617" y="3804"/>
                  </a:cubicBezTo>
                  <a:cubicBezTo>
                    <a:pt x="7617" y="1702"/>
                    <a:pt x="5916" y="0"/>
                    <a:pt x="3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8"/>
            <p:cNvSpPr/>
            <p:nvPr/>
          </p:nvSpPr>
          <p:spPr>
            <a:xfrm>
              <a:off x="943016" y="2840299"/>
              <a:ext cx="531164" cy="533281"/>
            </a:xfrm>
            <a:custGeom>
              <a:avLst/>
              <a:gdLst/>
              <a:ahLst/>
              <a:cxnLst/>
              <a:rect l="l" t="t" r="r" b="b"/>
              <a:pathLst>
                <a:path w="6777" h="6804" extrusionOk="0">
                  <a:moveTo>
                    <a:pt x="4309" y="1"/>
                  </a:moveTo>
                  <a:cubicBezTo>
                    <a:pt x="3205" y="1"/>
                    <a:pt x="2110" y="478"/>
                    <a:pt x="1353" y="1401"/>
                  </a:cubicBezTo>
                  <a:cubicBezTo>
                    <a:pt x="0" y="3051"/>
                    <a:pt x="277" y="5491"/>
                    <a:pt x="1958" y="6803"/>
                  </a:cubicBezTo>
                  <a:cubicBezTo>
                    <a:pt x="1251" y="6065"/>
                    <a:pt x="851" y="5091"/>
                    <a:pt x="841" y="4066"/>
                  </a:cubicBezTo>
                  <a:cubicBezTo>
                    <a:pt x="841" y="1827"/>
                    <a:pt x="2680" y="254"/>
                    <a:pt x="4661" y="254"/>
                  </a:cubicBezTo>
                  <a:cubicBezTo>
                    <a:pt x="5374" y="254"/>
                    <a:pt x="6106" y="458"/>
                    <a:pt x="6776" y="909"/>
                  </a:cubicBezTo>
                  <a:cubicBezTo>
                    <a:pt x="6057" y="298"/>
                    <a:pt x="5181" y="1"/>
                    <a:pt x="4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8"/>
            <p:cNvSpPr/>
            <p:nvPr/>
          </p:nvSpPr>
          <p:spPr>
            <a:xfrm>
              <a:off x="1192883" y="2935606"/>
              <a:ext cx="184030" cy="413833"/>
            </a:xfrm>
            <a:custGeom>
              <a:avLst/>
              <a:gdLst/>
              <a:ahLst/>
              <a:cxnLst/>
              <a:rect l="l" t="t" r="r" b="b"/>
              <a:pathLst>
                <a:path w="2348" h="5280" extrusionOk="0">
                  <a:moveTo>
                    <a:pt x="943" y="0"/>
                  </a:moveTo>
                  <a:lnTo>
                    <a:pt x="943" y="441"/>
                  </a:lnTo>
                  <a:cubicBezTo>
                    <a:pt x="226" y="472"/>
                    <a:pt x="0" y="728"/>
                    <a:pt x="0" y="1476"/>
                  </a:cubicBezTo>
                  <a:cubicBezTo>
                    <a:pt x="0" y="2132"/>
                    <a:pt x="62" y="2368"/>
                    <a:pt x="308" y="2532"/>
                  </a:cubicBezTo>
                  <a:cubicBezTo>
                    <a:pt x="574" y="2727"/>
                    <a:pt x="1159" y="2881"/>
                    <a:pt x="1384" y="3096"/>
                  </a:cubicBezTo>
                  <a:cubicBezTo>
                    <a:pt x="1497" y="3199"/>
                    <a:pt x="1497" y="3260"/>
                    <a:pt x="1497" y="3465"/>
                  </a:cubicBezTo>
                  <a:cubicBezTo>
                    <a:pt x="1497" y="3885"/>
                    <a:pt x="1466" y="3998"/>
                    <a:pt x="1159" y="3998"/>
                  </a:cubicBezTo>
                  <a:cubicBezTo>
                    <a:pt x="841" y="3998"/>
                    <a:pt x="820" y="3814"/>
                    <a:pt x="820" y="3486"/>
                  </a:cubicBezTo>
                  <a:cubicBezTo>
                    <a:pt x="820" y="3414"/>
                    <a:pt x="820" y="3342"/>
                    <a:pt x="831" y="3270"/>
                  </a:cubicBezTo>
                  <a:lnTo>
                    <a:pt x="52" y="3270"/>
                  </a:lnTo>
                  <a:cubicBezTo>
                    <a:pt x="31" y="3424"/>
                    <a:pt x="11" y="3588"/>
                    <a:pt x="21" y="3752"/>
                  </a:cubicBezTo>
                  <a:cubicBezTo>
                    <a:pt x="21" y="4490"/>
                    <a:pt x="328" y="4706"/>
                    <a:pt x="943" y="4726"/>
                  </a:cubicBezTo>
                  <a:lnTo>
                    <a:pt x="943" y="5280"/>
                  </a:lnTo>
                  <a:lnTo>
                    <a:pt x="1384" y="5280"/>
                  </a:lnTo>
                  <a:lnTo>
                    <a:pt x="1384" y="4726"/>
                  </a:lnTo>
                  <a:cubicBezTo>
                    <a:pt x="2153" y="4675"/>
                    <a:pt x="2348" y="4316"/>
                    <a:pt x="2348" y="3301"/>
                  </a:cubicBezTo>
                  <a:cubicBezTo>
                    <a:pt x="2348" y="2583"/>
                    <a:pt x="2133" y="2512"/>
                    <a:pt x="1825" y="2358"/>
                  </a:cubicBezTo>
                  <a:cubicBezTo>
                    <a:pt x="1599" y="2255"/>
                    <a:pt x="1343" y="2173"/>
                    <a:pt x="1087" y="2050"/>
                  </a:cubicBezTo>
                  <a:cubicBezTo>
                    <a:pt x="851" y="1948"/>
                    <a:pt x="831" y="1897"/>
                    <a:pt x="831" y="1548"/>
                  </a:cubicBezTo>
                  <a:cubicBezTo>
                    <a:pt x="831" y="1200"/>
                    <a:pt x="892" y="1118"/>
                    <a:pt x="1148" y="1118"/>
                  </a:cubicBezTo>
                  <a:cubicBezTo>
                    <a:pt x="1446" y="1118"/>
                    <a:pt x="1487" y="1261"/>
                    <a:pt x="1487" y="1558"/>
                  </a:cubicBezTo>
                  <a:lnTo>
                    <a:pt x="1487" y="1794"/>
                  </a:lnTo>
                  <a:lnTo>
                    <a:pt x="2256" y="1794"/>
                  </a:lnTo>
                  <a:cubicBezTo>
                    <a:pt x="2276" y="1651"/>
                    <a:pt x="2286" y="1507"/>
                    <a:pt x="2286" y="1364"/>
                  </a:cubicBezTo>
                  <a:cubicBezTo>
                    <a:pt x="2286" y="697"/>
                    <a:pt x="2040" y="472"/>
                    <a:pt x="1384" y="441"/>
                  </a:cubicBezTo>
                  <a:lnTo>
                    <a:pt x="13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8"/>
            <p:cNvSpPr/>
            <p:nvPr/>
          </p:nvSpPr>
          <p:spPr>
            <a:xfrm>
              <a:off x="794334" y="4178593"/>
              <a:ext cx="884725" cy="111766"/>
            </a:xfrm>
            <a:custGeom>
              <a:avLst/>
              <a:gdLst/>
              <a:ahLst/>
              <a:cxnLst/>
              <a:rect l="l" t="t" r="r" b="b"/>
              <a:pathLst>
                <a:path w="11288" h="1426" extrusionOk="0">
                  <a:moveTo>
                    <a:pt x="1" y="0"/>
                  </a:moveTo>
                  <a:lnTo>
                    <a:pt x="1" y="1425"/>
                  </a:lnTo>
                  <a:lnTo>
                    <a:pt x="11287" y="1425"/>
                  </a:lnTo>
                  <a:lnTo>
                    <a:pt x="112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8"/>
            <p:cNvSpPr/>
            <p:nvPr/>
          </p:nvSpPr>
          <p:spPr>
            <a:xfrm>
              <a:off x="885957" y="4178593"/>
              <a:ext cx="168825" cy="111766"/>
            </a:xfrm>
            <a:custGeom>
              <a:avLst/>
              <a:gdLst/>
              <a:ahLst/>
              <a:cxnLst/>
              <a:rect l="l" t="t" r="r" b="b"/>
              <a:pathLst>
                <a:path w="2154" h="1426" extrusionOk="0">
                  <a:moveTo>
                    <a:pt x="0" y="0"/>
                  </a:moveTo>
                  <a:lnTo>
                    <a:pt x="0" y="1425"/>
                  </a:lnTo>
                  <a:lnTo>
                    <a:pt x="2153" y="1425"/>
                  </a:lnTo>
                  <a:lnTo>
                    <a:pt x="21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8"/>
            <p:cNvSpPr/>
            <p:nvPr/>
          </p:nvSpPr>
          <p:spPr>
            <a:xfrm>
              <a:off x="1449961" y="4178593"/>
              <a:ext cx="123836" cy="111766"/>
            </a:xfrm>
            <a:custGeom>
              <a:avLst/>
              <a:gdLst/>
              <a:ahLst/>
              <a:cxnLst/>
              <a:rect l="l" t="t" r="r" b="b"/>
              <a:pathLst>
                <a:path w="1580" h="1426" extrusionOk="0">
                  <a:moveTo>
                    <a:pt x="1" y="0"/>
                  </a:moveTo>
                  <a:lnTo>
                    <a:pt x="1" y="1425"/>
                  </a:lnTo>
                  <a:lnTo>
                    <a:pt x="1579" y="1425"/>
                  </a:lnTo>
                  <a:lnTo>
                    <a:pt x="15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8"/>
            <p:cNvSpPr/>
            <p:nvPr/>
          </p:nvSpPr>
          <p:spPr>
            <a:xfrm>
              <a:off x="794334" y="3953572"/>
              <a:ext cx="884725" cy="112550"/>
            </a:xfrm>
            <a:custGeom>
              <a:avLst/>
              <a:gdLst/>
              <a:ahLst/>
              <a:cxnLst/>
              <a:rect l="l" t="t" r="r" b="b"/>
              <a:pathLst>
                <a:path w="11288" h="1436" extrusionOk="0">
                  <a:moveTo>
                    <a:pt x="1" y="1"/>
                  </a:moveTo>
                  <a:lnTo>
                    <a:pt x="1" y="1436"/>
                  </a:lnTo>
                  <a:lnTo>
                    <a:pt x="11287" y="1436"/>
                  </a:lnTo>
                  <a:lnTo>
                    <a:pt x="112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8"/>
            <p:cNvSpPr/>
            <p:nvPr/>
          </p:nvSpPr>
          <p:spPr>
            <a:xfrm>
              <a:off x="885957" y="3953572"/>
              <a:ext cx="168825" cy="112550"/>
            </a:xfrm>
            <a:custGeom>
              <a:avLst/>
              <a:gdLst/>
              <a:ahLst/>
              <a:cxnLst/>
              <a:rect l="l" t="t" r="r" b="b"/>
              <a:pathLst>
                <a:path w="2154" h="1436" extrusionOk="0">
                  <a:moveTo>
                    <a:pt x="0" y="1"/>
                  </a:moveTo>
                  <a:lnTo>
                    <a:pt x="0" y="1436"/>
                  </a:lnTo>
                  <a:lnTo>
                    <a:pt x="2153" y="1436"/>
                  </a:lnTo>
                  <a:lnTo>
                    <a:pt x="2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8"/>
            <p:cNvSpPr/>
            <p:nvPr/>
          </p:nvSpPr>
          <p:spPr>
            <a:xfrm>
              <a:off x="1449961" y="3953572"/>
              <a:ext cx="123836" cy="112550"/>
            </a:xfrm>
            <a:custGeom>
              <a:avLst/>
              <a:gdLst/>
              <a:ahLst/>
              <a:cxnLst/>
              <a:rect l="l" t="t" r="r" b="b"/>
              <a:pathLst>
                <a:path w="1580" h="1436" extrusionOk="0">
                  <a:moveTo>
                    <a:pt x="1" y="1"/>
                  </a:moveTo>
                  <a:lnTo>
                    <a:pt x="1" y="1436"/>
                  </a:lnTo>
                  <a:lnTo>
                    <a:pt x="1579" y="1436"/>
                  </a:lnTo>
                  <a:lnTo>
                    <a:pt x="15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8"/>
            <p:cNvSpPr/>
            <p:nvPr/>
          </p:nvSpPr>
          <p:spPr>
            <a:xfrm>
              <a:off x="794334" y="3617724"/>
              <a:ext cx="884725" cy="111766"/>
            </a:xfrm>
            <a:custGeom>
              <a:avLst/>
              <a:gdLst/>
              <a:ahLst/>
              <a:cxnLst/>
              <a:rect l="l" t="t" r="r" b="b"/>
              <a:pathLst>
                <a:path w="11288" h="1426" extrusionOk="0">
                  <a:moveTo>
                    <a:pt x="1" y="1"/>
                  </a:moveTo>
                  <a:lnTo>
                    <a:pt x="1" y="1426"/>
                  </a:lnTo>
                  <a:lnTo>
                    <a:pt x="11287" y="1426"/>
                  </a:lnTo>
                  <a:lnTo>
                    <a:pt x="112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8"/>
            <p:cNvSpPr/>
            <p:nvPr/>
          </p:nvSpPr>
          <p:spPr>
            <a:xfrm>
              <a:off x="885957" y="3617724"/>
              <a:ext cx="168825" cy="111766"/>
            </a:xfrm>
            <a:custGeom>
              <a:avLst/>
              <a:gdLst/>
              <a:ahLst/>
              <a:cxnLst/>
              <a:rect l="l" t="t" r="r" b="b"/>
              <a:pathLst>
                <a:path w="2154" h="1426" extrusionOk="0">
                  <a:moveTo>
                    <a:pt x="0" y="1"/>
                  </a:moveTo>
                  <a:lnTo>
                    <a:pt x="0" y="1426"/>
                  </a:lnTo>
                  <a:lnTo>
                    <a:pt x="2153" y="1426"/>
                  </a:lnTo>
                  <a:lnTo>
                    <a:pt x="2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8"/>
            <p:cNvSpPr/>
            <p:nvPr/>
          </p:nvSpPr>
          <p:spPr>
            <a:xfrm>
              <a:off x="1449961" y="3617724"/>
              <a:ext cx="123836" cy="111766"/>
            </a:xfrm>
            <a:custGeom>
              <a:avLst/>
              <a:gdLst/>
              <a:ahLst/>
              <a:cxnLst/>
              <a:rect l="l" t="t" r="r" b="b"/>
              <a:pathLst>
                <a:path w="1580" h="1426" extrusionOk="0">
                  <a:moveTo>
                    <a:pt x="1" y="1"/>
                  </a:moveTo>
                  <a:lnTo>
                    <a:pt x="1" y="1426"/>
                  </a:lnTo>
                  <a:lnTo>
                    <a:pt x="1579" y="1426"/>
                  </a:lnTo>
                  <a:lnTo>
                    <a:pt x="15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8"/>
            <p:cNvSpPr/>
            <p:nvPr/>
          </p:nvSpPr>
          <p:spPr>
            <a:xfrm>
              <a:off x="900379" y="4290281"/>
              <a:ext cx="883941" cy="112550"/>
            </a:xfrm>
            <a:custGeom>
              <a:avLst/>
              <a:gdLst/>
              <a:ahLst/>
              <a:cxnLst/>
              <a:rect l="l" t="t" r="r" b="b"/>
              <a:pathLst>
                <a:path w="11278" h="1436" extrusionOk="0">
                  <a:moveTo>
                    <a:pt x="1" y="0"/>
                  </a:moveTo>
                  <a:lnTo>
                    <a:pt x="1" y="1435"/>
                  </a:lnTo>
                  <a:lnTo>
                    <a:pt x="11277" y="1435"/>
                  </a:lnTo>
                  <a:lnTo>
                    <a:pt x="112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8"/>
            <p:cNvSpPr/>
            <p:nvPr/>
          </p:nvSpPr>
          <p:spPr>
            <a:xfrm>
              <a:off x="991218" y="4290281"/>
              <a:ext cx="168747" cy="112550"/>
            </a:xfrm>
            <a:custGeom>
              <a:avLst/>
              <a:gdLst/>
              <a:ahLst/>
              <a:cxnLst/>
              <a:rect l="l" t="t" r="r" b="b"/>
              <a:pathLst>
                <a:path w="2153" h="1436" extrusionOk="0">
                  <a:moveTo>
                    <a:pt x="0" y="0"/>
                  </a:moveTo>
                  <a:lnTo>
                    <a:pt x="0" y="1435"/>
                  </a:lnTo>
                  <a:lnTo>
                    <a:pt x="2153" y="1435"/>
                  </a:lnTo>
                  <a:lnTo>
                    <a:pt x="21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8"/>
            <p:cNvSpPr/>
            <p:nvPr/>
          </p:nvSpPr>
          <p:spPr>
            <a:xfrm>
              <a:off x="1555222" y="4290281"/>
              <a:ext cx="123836" cy="112550"/>
            </a:xfrm>
            <a:custGeom>
              <a:avLst/>
              <a:gdLst/>
              <a:ahLst/>
              <a:cxnLst/>
              <a:rect l="l" t="t" r="r" b="b"/>
              <a:pathLst>
                <a:path w="1580" h="1436" extrusionOk="0">
                  <a:moveTo>
                    <a:pt x="1" y="0"/>
                  </a:moveTo>
                  <a:lnTo>
                    <a:pt x="1" y="1435"/>
                  </a:lnTo>
                  <a:lnTo>
                    <a:pt x="1579" y="1435"/>
                  </a:lnTo>
                  <a:lnTo>
                    <a:pt x="15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8"/>
            <p:cNvSpPr/>
            <p:nvPr/>
          </p:nvSpPr>
          <p:spPr>
            <a:xfrm>
              <a:off x="900379" y="3841884"/>
              <a:ext cx="883941" cy="111766"/>
            </a:xfrm>
            <a:custGeom>
              <a:avLst/>
              <a:gdLst/>
              <a:ahLst/>
              <a:cxnLst/>
              <a:rect l="l" t="t" r="r" b="b"/>
              <a:pathLst>
                <a:path w="11278" h="1426" extrusionOk="0">
                  <a:moveTo>
                    <a:pt x="1" y="1"/>
                  </a:moveTo>
                  <a:lnTo>
                    <a:pt x="1" y="1426"/>
                  </a:lnTo>
                  <a:lnTo>
                    <a:pt x="11277" y="1426"/>
                  </a:lnTo>
                  <a:lnTo>
                    <a:pt x="11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8"/>
            <p:cNvSpPr/>
            <p:nvPr/>
          </p:nvSpPr>
          <p:spPr>
            <a:xfrm>
              <a:off x="991218" y="3841884"/>
              <a:ext cx="168747" cy="111766"/>
            </a:xfrm>
            <a:custGeom>
              <a:avLst/>
              <a:gdLst/>
              <a:ahLst/>
              <a:cxnLst/>
              <a:rect l="l" t="t" r="r" b="b"/>
              <a:pathLst>
                <a:path w="2153" h="1426" extrusionOk="0">
                  <a:moveTo>
                    <a:pt x="0" y="1"/>
                  </a:moveTo>
                  <a:lnTo>
                    <a:pt x="0" y="1426"/>
                  </a:lnTo>
                  <a:lnTo>
                    <a:pt x="2153" y="1426"/>
                  </a:lnTo>
                  <a:lnTo>
                    <a:pt x="2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8"/>
            <p:cNvSpPr/>
            <p:nvPr/>
          </p:nvSpPr>
          <p:spPr>
            <a:xfrm>
              <a:off x="1555222" y="3841884"/>
              <a:ext cx="123836" cy="111766"/>
            </a:xfrm>
            <a:custGeom>
              <a:avLst/>
              <a:gdLst/>
              <a:ahLst/>
              <a:cxnLst/>
              <a:rect l="l" t="t" r="r" b="b"/>
              <a:pathLst>
                <a:path w="1580" h="1426" extrusionOk="0">
                  <a:moveTo>
                    <a:pt x="1" y="1"/>
                  </a:moveTo>
                  <a:lnTo>
                    <a:pt x="1" y="1426"/>
                  </a:lnTo>
                  <a:lnTo>
                    <a:pt x="1579" y="1426"/>
                  </a:lnTo>
                  <a:lnTo>
                    <a:pt x="15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8"/>
            <p:cNvSpPr/>
            <p:nvPr/>
          </p:nvSpPr>
          <p:spPr>
            <a:xfrm>
              <a:off x="900379" y="3505253"/>
              <a:ext cx="883941" cy="111766"/>
            </a:xfrm>
            <a:custGeom>
              <a:avLst/>
              <a:gdLst/>
              <a:ahLst/>
              <a:cxnLst/>
              <a:rect l="l" t="t" r="r" b="b"/>
              <a:pathLst>
                <a:path w="11278" h="1426" extrusionOk="0">
                  <a:moveTo>
                    <a:pt x="1" y="0"/>
                  </a:moveTo>
                  <a:lnTo>
                    <a:pt x="1" y="1425"/>
                  </a:lnTo>
                  <a:lnTo>
                    <a:pt x="11277" y="1425"/>
                  </a:lnTo>
                  <a:lnTo>
                    <a:pt x="112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8"/>
            <p:cNvSpPr/>
            <p:nvPr/>
          </p:nvSpPr>
          <p:spPr>
            <a:xfrm>
              <a:off x="991218" y="3505253"/>
              <a:ext cx="168747" cy="111766"/>
            </a:xfrm>
            <a:custGeom>
              <a:avLst/>
              <a:gdLst/>
              <a:ahLst/>
              <a:cxnLst/>
              <a:rect l="l" t="t" r="r" b="b"/>
              <a:pathLst>
                <a:path w="2153" h="1426" extrusionOk="0">
                  <a:moveTo>
                    <a:pt x="0" y="0"/>
                  </a:moveTo>
                  <a:lnTo>
                    <a:pt x="0" y="1425"/>
                  </a:lnTo>
                  <a:lnTo>
                    <a:pt x="2153" y="1425"/>
                  </a:lnTo>
                  <a:lnTo>
                    <a:pt x="21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8"/>
            <p:cNvSpPr/>
            <p:nvPr/>
          </p:nvSpPr>
          <p:spPr>
            <a:xfrm>
              <a:off x="1555222" y="3505253"/>
              <a:ext cx="123836" cy="111766"/>
            </a:xfrm>
            <a:custGeom>
              <a:avLst/>
              <a:gdLst/>
              <a:ahLst/>
              <a:cxnLst/>
              <a:rect l="l" t="t" r="r" b="b"/>
              <a:pathLst>
                <a:path w="1580" h="1426" extrusionOk="0">
                  <a:moveTo>
                    <a:pt x="1" y="0"/>
                  </a:moveTo>
                  <a:lnTo>
                    <a:pt x="1" y="1425"/>
                  </a:lnTo>
                  <a:lnTo>
                    <a:pt x="1579" y="1425"/>
                  </a:lnTo>
                  <a:lnTo>
                    <a:pt x="15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8"/>
            <p:cNvSpPr/>
            <p:nvPr/>
          </p:nvSpPr>
          <p:spPr>
            <a:xfrm>
              <a:off x="900379" y="3729412"/>
              <a:ext cx="883941" cy="112550"/>
            </a:xfrm>
            <a:custGeom>
              <a:avLst/>
              <a:gdLst/>
              <a:ahLst/>
              <a:cxnLst/>
              <a:rect l="l" t="t" r="r" b="b"/>
              <a:pathLst>
                <a:path w="11278" h="1436" extrusionOk="0">
                  <a:moveTo>
                    <a:pt x="1" y="1"/>
                  </a:moveTo>
                  <a:lnTo>
                    <a:pt x="1" y="1436"/>
                  </a:lnTo>
                  <a:lnTo>
                    <a:pt x="11277" y="1436"/>
                  </a:lnTo>
                  <a:lnTo>
                    <a:pt x="11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8"/>
            <p:cNvSpPr/>
            <p:nvPr/>
          </p:nvSpPr>
          <p:spPr>
            <a:xfrm>
              <a:off x="991218" y="3729412"/>
              <a:ext cx="168747" cy="112550"/>
            </a:xfrm>
            <a:custGeom>
              <a:avLst/>
              <a:gdLst/>
              <a:ahLst/>
              <a:cxnLst/>
              <a:rect l="l" t="t" r="r" b="b"/>
              <a:pathLst>
                <a:path w="2153" h="1436" extrusionOk="0">
                  <a:moveTo>
                    <a:pt x="0" y="1"/>
                  </a:moveTo>
                  <a:lnTo>
                    <a:pt x="0" y="1436"/>
                  </a:lnTo>
                  <a:lnTo>
                    <a:pt x="2153" y="1436"/>
                  </a:lnTo>
                  <a:lnTo>
                    <a:pt x="2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8"/>
            <p:cNvSpPr/>
            <p:nvPr/>
          </p:nvSpPr>
          <p:spPr>
            <a:xfrm>
              <a:off x="1555222" y="3729412"/>
              <a:ext cx="123836" cy="112550"/>
            </a:xfrm>
            <a:custGeom>
              <a:avLst/>
              <a:gdLst/>
              <a:ahLst/>
              <a:cxnLst/>
              <a:rect l="l" t="t" r="r" b="b"/>
              <a:pathLst>
                <a:path w="1580" h="1436" extrusionOk="0">
                  <a:moveTo>
                    <a:pt x="1" y="1"/>
                  </a:moveTo>
                  <a:lnTo>
                    <a:pt x="1" y="1436"/>
                  </a:lnTo>
                  <a:lnTo>
                    <a:pt x="1579" y="1436"/>
                  </a:lnTo>
                  <a:lnTo>
                    <a:pt x="15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8"/>
            <p:cNvSpPr/>
            <p:nvPr/>
          </p:nvSpPr>
          <p:spPr>
            <a:xfrm>
              <a:off x="900379" y="4066043"/>
              <a:ext cx="883941" cy="112628"/>
            </a:xfrm>
            <a:custGeom>
              <a:avLst/>
              <a:gdLst/>
              <a:ahLst/>
              <a:cxnLst/>
              <a:rect l="l" t="t" r="r" b="b"/>
              <a:pathLst>
                <a:path w="11278" h="1437" extrusionOk="0">
                  <a:moveTo>
                    <a:pt x="1" y="1"/>
                  </a:moveTo>
                  <a:lnTo>
                    <a:pt x="1" y="1436"/>
                  </a:lnTo>
                  <a:lnTo>
                    <a:pt x="11277" y="1436"/>
                  </a:lnTo>
                  <a:lnTo>
                    <a:pt x="11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8"/>
            <p:cNvSpPr/>
            <p:nvPr/>
          </p:nvSpPr>
          <p:spPr>
            <a:xfrm>
              <a:off x="991218" y="4066043"/>
              <a:ext cx="168747" cy="112628"/>
            </a:xfrm>
            <a:custGeom>
              <a:avLst/>
              <a:gdLst/>
              <a:ahLst/>
              <a:cxnLst/>
              <a:rect l="l" t="t" r="r" b="b"/>
              <a:pathLst>
                <a:path w="2153" h="1437" extrusionOk="0">
                  <a:moveTo>
                    <a:pt x="0" y="1"/>
                  </a:moveTo>
                  <a:lnTo>
                    <a:pt x="0" y="1436"/>
                  </a:lnTo>
                  <a:lnTo>
                    <a:pt x="2153" y="1436"/>
                  </a:lnTo>
                  <a:lnTo>
                    <a:pt x="2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8"/>
            <p:cNvSpPr/>
            <p:nvPr/>
          </p:nvSpPr>
          <p:spPr>
            <a:xfrm>
              <a:off x="1555222" y="4066043"/>
              <a:ext cx="123836" cy="112628"/>
            </a:xfrm>
            <a:custGeom>
              <a:avLst/>
              <a:gdLst/>
              <a:ahLst/>
              <a:cxnLst/>
              <a:rect l="l" t="t" r="r" b="b"/>
              <a:pathLst>
                <a:path w="1580" h="1437" extrusionOk="0">
                  <a:moveTo>
                    <a:pt x="1" y="1"/>
                  </a:moveTo>
                  <a:lnTo>
                    <a:pt x="1" y="1436"/>
                  </a:lnTo>
                  <a:lnTo>
                    <a:pt x="1579" y="1436"/>
                  </a:lnTo>
                  <a:lnTo>
                    <a:pt x="15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8"/>
            <p:cNvSpPr/>
            <p:nvPr/>
          </p:nvSpPr>
          <p:spPr>
            <a:xfrm>
              <a:off x="900379" y="4290281"/>
              <a:ext cx="778680" cy="78"/>
            </a:xfrm>
            <a:custGeom>
              <a:avLst/>
              <a:gdLst/>
              <a:ahLst/>
              <a:cxnLst/>
              <a:rect l="l" t="t" r="r" b="b"/>
              <a:pathLst>
                <a:path w="9935" h="1" fill="none" extrusionOk="0">
                  <a:moveTo>
                    <a:pt x="9934" y="0"/>
                  </a:moveTo>
                  <a:lnTo>
                    <a:pt x="1" y="0"/>
                  </a:lnTo>
                </a:path>
              </a:pathLst>
            </a:custGeom>
            <a:noFill/>
            <a:ln w="3075" cap="flat" cmpd="sng">
              <a:solidFill>
                <a:srgbClr val="8787ED"/>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8"/>
            <p:cNvSpPr/>
            <p:nvPr/>
          </p:nvSpPr>
          <p:spPr>
            <a:xfrm>
              <a:off x="900379" y="4178593"/>
              <a:ext cx="778680" cy="78"/>
            </a:xfrm>
            <a:custGeom>
              <a:avLst/>
              <a:gdLst/>
              <a:ahLst/>
              <a:cxnLst/>
              <a:rect l="l" t="t" r="r" b="b"/>
              <a:pathLst>
                <a:path w="9935" h="1" fill="none" extrusionOk="0">
                  <a:moveTo>
                    <a:pt x="9934" y="0"/>
                  </a:moveTo>
                  <a:lnTo>
                    <a:pt x="1" y="0"/>
                  </a:lnTo>
                </a:path>
              </a:pathLst>
            </a:custGeom>
            <a:solidFill>
              <a:schemeClr val="dk2"/>
            </a:solidFill>
            <a:ln w="3075" cap="flat" cmpd="sng">
              <a:solidFill>
                <a:srgbClr val="8787ED"/>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8"/>
            <p:cNvSpPr/>
            <p:nvPr/>
          </p:nvSpPr>
          <p:spPr>
            <a:xfrm>
              <a:off x="900379" y="4066043"/>
              <a:ext cx="778680" cy="78"/>
            </a:xfrm>
            <a:custGeom>
              <a:avLst/>
              <a:gdLst/>
              <a:ahLst/>
              <a:cxnLst/>
              <a:rect l="l" t="t" r="r" b="b"/>
              <a:pathLst>
                <a:path w="9935" h="1" fill="none" extrusionOk="0">
                  <a:moveTo>
                    <a:pt x="9934" y="1"/>
                  </a:moveTo>
                  <a:lnTo>
                    <a:pt x="1" y="1"/>
                  </a:lnTo>
                </a:path>
              </a:pathLst>
            </a:custGeom>
            <a:solidFill>
              <a:schemeClr val="accent6"/>
            </a:solidFill>
            <a:ln w="3075" cap="flat" cmpd="sng">
              <a:solidFill>
                <a:srgbClr val="8787ED"/>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8"/>
            <p:cNvSpPr/>
            <p:nvPr/>
          </p:nvSpPr>
          <p:spPr>
            <a:xfrm>
              <a:off x="900379" y="3953572"/>
              <a:ext cx="778680" cy="78"/>
            </a:xfrm>
            <a:custGeom>
              <a:avLst/>
              <a:gdLst/>
              <a:ahLst/>
              <a:cxnLst/>
              <a:rect l="l" t="t" r="r" b="b"/>
              <a:pathLst>
                <a:path w="9935" h="1" fill="none" extrusionOk="0">
                  <a:moveTo>
                    <a:pt x="9934" y="1"/>
                  </a:moveTo>
                  <a:lnTo>
                    <a:pt x="1" y="1"/>
                  </a:lnTo>
                </a:path>
              </a:pathLst>
            </a:custGeom>
            <a:solidFill>
              <a:schemeClr val="accent6"/>
            </a:solidFill>
            <a:ln w="3075" cap="flat" cmpd="sng">
              <a:solidFill>
                <a:srgbClr val="8787ED"/>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8"/>
            <p:cNvSpPr/>
            <p:nvPr/>
          </p:nvSpPr>
          <p:spPr>
            <a:xfrm>
              <a:off x="900379" y="3841884"/>
              <a:ext cx="883941" cy="78"/>
            </a:xfrm>
            <a:custGeom>
              <a:avLst/>
              <a:gdLst/>
              <a:ahLst/>
              <a:cxnLst/>
              <a:rect l="l" t="t" r="r" b="b"/>
              <a:pathLst>
                <a:path w="11278" h="1" fill="none" extrusionOk="0">
                  <a:moveTo>
                    <a:pt x="11277" y="1"/>
                  </a:moveTo>
                  <a:lnTo>
                    <a:pt x="1" y="1"/>
                  </a:lnTo>
                </a:path>
              </a:pathLst>
            </a:custGeom>
            <a:solidFill>
              <a:schemeClr val="accent6"/>
            </a:solidFill>
            <a:ln w="3075" cap="flat" cmpd="sng">
              <a:solidFill>
                <a:srgbClr val="8787ED"/>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8"/>
            <p:cNvSpPr/>
            <p:nvPr/>
          </p:nvSpPr>
          <p:spPr>
            <a:xfrm>
              <a:off x="900379" y="3729412"/>
              <a:ext cx="883941" cy="78"/>
            </a:xfrm>
            <a:custGeom>
              <a:avLst/>
              <a:gdLst/>
              <a:ahLst/>
              <a:cxnLst/>
              <a:rect l="l" t="t" r="r" b="b"/>
              <a:pathLst>
                <a:path w="11278" h="1" fill="none" extrusionOk="0">
                  <a:moveTo>
                    <a:pt x="11277" y="1"/>
                  </a:moveTo>
                  <a:lnTo>
                    <a:pt x="1" y="1"/>
                  </a:lnTo>
                </a:path>
              </a:pathLst>
            </a:custGeom>
            <a:solidFill>
              <a:schemeClr val="accent6"/>
            </a:solidFill>
            <a:ln w="3075" cap="flat" cmpd="sng">
              <a:solidFill>
                <a:srgbClr val="8787ED"/>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8"/>
            <p:cNvSpPr/>
            <p:nvPr/>
          </p:nvSpPr>
          <p:spPr>
            <a:xfrm>
              <a:off x="900379" y="3617724"/>
              <a:ext cx="778680" cy="78"/>
            </a:xfrm>
            <a:custGeom>
              <a:avLst/>
              <a:gdLst/>
              <a:ahLst/>
              <a:cxnLst/>
              <a:rect l="l" t="t" r="r" b="b"/>
              <a:pathLst>
                <a:path w="9935" h="1" fill="none" extrusionOk="0">
                  <a:moveTo>
                    <a:pt x="9934" y="1"/>
                  </a:moveTo>
                  <a:lnTo>
                    <a:pt x="1" y="1"/>
                  </a:lnTo>
                </a:path>
              </a:pathLst>
            </a:custGeom>
            <a:solidFill>
              <a:schemeClr val="accent6"/>
            </a:solidFill>
            <a:ln w="3075" cap="flat" cmpd="sng">
              <a:solidFill>
                <a:srgbClr val="8787ED"/>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8"/>
            <p:cNvSpPr/>
            <p:nvPr/>
          </p:nvSpPr>
          <p:spPr>
            <a:xfrm>
              <a:off x="824039" y="3748693"/>
              <a:ext cx="151974" cy="151974"/>
            </a:xfrm>
            <a:custGeom>
              <a:avLst/>
              <a:gdLst/>
              <a:ahLst/>
              <a:cxnLst/>
              <a:rect l="l" t="t" r="r" b="b"/>
              <a:pathLst>
                <a:path w="1939" h="1939" extrusionOk="0">
                  <a:moveTo>
                    <a:pt x="975" y="1"/>
                  </a:moveTo>
                  <a:cubicBezTo>
                    <a:pt x="975" y="534"/>
                    <a:pt x="534" y="974"/>
                    <a:pt x="1" y="974"/>
                  </a:cubicBezTo>
                  <a:cubicBezTo>
                    <a:pt x="534" y="974"/>
                    <a:pt x="964" y="1405"/>
                    <a:pt x="975" y="1938"/>
                  </a:cubicBezTo>
                  <a:cubicBezTo>
                    <a:pt x="975" y="1405"/>
                    <a:pt x="1405" y="974"/>
                    <a:pt x="1938" y="974"/>
                  </a:cubicBezTo>
                  <a:cubicBezTo>
                    <a:pt x="1405" y="974"/>
                    <a:pt x="975" y="534"/>
                    <a:pt x="9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8"/>
            <p:cNvSpPr/>
            <p:nvPr/>
          </p:nvSpPr>
          <p:spPr>
            <a:xfrm>
              <a:off x="1553654" y="3064145"/>
              <a:ext cx="207387" cy="206525"/>
            </a:xfrm>
            <a:custGeom>
              <a:avLst/>
              <a:gdLst/>
              <a:ahLst/>
              <a:cxnLst/>
              <a:rect l="l" t="t" r="r" b="b"/>
              <a:pathLst>
                <a:path w="2646" h="2635" extrusionOk="0">
                  <a:moveTo>
                    <a:pt x="1323" y="0"/>
                  </a:moveTo>
                  <a:cubicBezTo>
                    <a:pt x="1323" y="728"/>
                    <a:pt x="738" y="1313"/>
                    <a:pt x="0" y="1323"/>
                  </a:cubicBezTo>
                  <a:cubicBezTo>
                    <a:pt x="728" y="1323"/>
                    <a:pt x="1323" y="1907"/>
                    <a:pt x="1323" y="2635"/>
                  </a:cubicBezTo>
                  <a:cubicBezTo>
                    <a:pt x="1323" y="1913"/>
                    <a:pt x="1907" y="1323"/>
                    <a:pt x="2627" y="1323"/>
                  </a:cubicBezTo>
                  <a:cubicBezTo>
                    <a:pt x="2633" y="1323"/>
                    <a:pt x="2639" y="1323"/>
                    <a:pt x="2645" y="1323"/>
                  </a:cubicBezTo>
                  <a:cubicBezTo>
                    <a:pt x="1917" y="1313"/>
                    <a:pt x="1323" y="728"/>
                    <a:pt x="1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8"/>
            <p:cNvSpPr/>
            <p:nvPr/>
          </p:nvSpPr>
          <p:spPr>
            <a:xfrm>
              <a:off x="1998759" y="4254070"/>
              <a:ext cx="338356" cy="105339"/>
            </a:xfrm>
            <a:custGeom>
              <a:avLst/>
              <a:gdLst/>
              <a:ahLst/>
              <a:cxnLst/>
              <a:rect l="l" t="t" r="r" b="b"/>
              <a:pathLst>
                <a:path w="4317" h="1344" extrusionOk="0">
                  <a:moveTo>
                    <a:pt x="288" y="1"/>
                  </a:moveTo>
                  <a:lnTo>
                    <a:pt x="1" y="1292"/>
                  </a:lnTo>
                  <a:lnTo>
                    <a:pt x="4316" y="1344"/>
                  </a:lnTo>
                  <a:lnTo>
                    <a:pt x="18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8"/>
            <p:cNvSpPr/>
            <p:nvPr/>
          </p:nvSpPr>
          <p:spPr>
            <a:xfrm>
              <a:off x="1997976" y="4355334"/>
              <a:ext cx="339139" cy="49064"/>
            </a:xfrm>
            <a:custGeom>
              <a:avLst/>
              <a:gdLst/>
              <a:ahLst/>
              <a:cxnLst/>
              <a:rect l="l" t="t" r="r" b="b"/>
              <a:pathLst>
                <a:path w="4327" h="626" extrusionOk="0">
                  <a:moveTo>
                    <a:pt x="11" y="0"/>
                  </a:moveTo>
                  <a:lnTo>
                    <a:pt x="0" y="574"/>
                  </a:lnTo>
                  <a:lnTo>
                    <a:pt x="4316" y="626"/>
                  </a:lnTo>
                  <a:lnTo>
                    <a:pt x="4326" y="52"/>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8"/>
            <p:cNvSpPr/>
            <p:nvPr/>
          </p:nvSpPr>
          <p:spPr>
            <a:xfrm>
              <a:off x="2021254" y="4086186"/>
              <a:ext cx="139120" cy="167963"/>
            </a:xfrm>
            <a:custGeom>
              <a:avLst/>
              <a:gdLst/>
              <a:ahLst/>
              <a:cxnLst/>
              <a:rect l="l" t="t" r="r" b="b"/>
              <a:pathLst>
                <a:path w="1775" h="2143" extrusionOk="0">
                  <a:moveTo>
                    <a:pt x="226" y="0"/>
                  </a:moveTo>
                  <a:lnTo>
                    <a:pt x="1" y="2143"/>
                  </a:lnTo>
                  <a:lnTo>
                    <a:pt x="1549" y="2143"/>
                  </a:lnTo>
                  <a:lnTo>
                    <a:pt x="1774" y="0"/>
                  </a:ln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8"/>
            <p:cNvSpPr/>
            <p:nvPr/>
          </p:nvSpPr>
          <p:spPr>
            <a:xfrm>
              <a:off x="2366741" y="4258068"/>
              <a:ext cx="338356" cy="105339"/>
            </a:xfrm>
            <a:custGeom>
              <a:avLst/>
              <a:gdLst/>
              <a:ahLst/>
              <a:cxnLst/>
              <a:rect l="l" t="t" r="r" b="b"/>
              <a:pathLst>
                <a:path w="4317" h="1344" extrusionOk="0">
                  <a:moveTo>
                    <a:pt x="288" y="1"/>
                  </a:moveTo>
                  <a:lnTo>
                    <a:pt x="1" y="1293"/>
                  </a:lnTo>
                  <a:lnTo>
                    <a:pt x="4317" y="1344"/>
                  </a:lnTo>
                  <a:lnTo>
                    <a:pt x="18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8"/>
            <p:cNvSpPr/>
            <p:nvPr/>
          </p:nvSpPr>
          <p:spPr>
            <a:xfrm>
              <a:off x="2365957" y="4359331"/>
              <a:ext cx="339139" cy="48281"/>
            </a:xfrm>
            <a:custGeom>
              <a:avLst/>
              <a:gdLst/>
              <a:ahLst/>
              <a:cxnLst/>
              <a:rect l="l" t="t" r="r" b="b"/>
              <a:pathLst>
                <a:path w="4327" h="616" extrusionOk="0">
                  <a:moveTo>
                    <a:pt x="11" y="1"/>
                  </a:moveTo>
                  <a:lnTo>
                    <a:pt x="0" y="565"/>
                  </a:lnTo>
                  <a:lnTo>
                    <a:pt x="4316" y="616"/>
                  </a:lnTo>
                  <a:lnTo>
                    <a:pt x="4327" y="52"/>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8"/>
            <p:cNvSpPr/>
            <p:nvPr/>
          </p:nvSpPr>
          <p:spPr>
            <a:xfrm>
              <a:off x="2387668" y="4090183"/>
              <a:ext cx="122974" cy="167963"/>
            </a:xfrm>
            <a:custGeom>
              <a:avLst/>
              <a:gdLst/>
              <a:ahLst/>
              <a:cxnLst/>
              <a:rect l="l" t="t" r="r" b="b"/>
              <a:pathLst>
                <a:path w="1569" h="2143" extrusionOk="0">
                  <a:moveTo>
                    <a:pt x="0" y="0"/>
                  </a:moveTo>
                  <a:lnTo>
                    <a:pt x="21" y="2143"/>
                  </a:lnTo>
                  <a:lnTo>
                    <a:pt x="1569" y="2143"/>
                  </a:lnTo>
                  <a:lnTo>
                    <a:pt x="1548" y="0"/>
                  </a:ln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8"/>
            <p:cNvSpPr/>
            <p:nvPr/>
          </p:nvSpPr>
          <p:spPr>
            <a:xfrm>
              <a:off x="2005970" y="2826269"/>
              <a:ext cx="553737" cy="1378895"/>
            </a:xfrm>
            <a:custGeom>
              <a:avLst/>
              <a:gdLst/>
              <a:ahLst/>
              <a:cxnLst/>
              <a:rect l="l" t="t" r="r" b="b"/>
              <a:pathLst>
                <a:path w="7065" h="17593" extrusionOk="0">
                  <a:moveTo>
                    <a:pt x="6500" y="1"/>
                  </a:moveTo>
                  <a:lnTo>
                    <a:pt x="2482" y="206"/>
                  </a:lnTo>
                  <a:lnTo>
                    <a:pt x="1446" y="390"/>
                  </a:lnTo>
                  <a:lnTo>
                    <a:pt x="1" y="17510"/>
                  </a:lnTo>
                  <a:lnTo>
                    <a:pt x="2574" y="17592"/>
                  </a:lnTo>
                  <a:lnTo>
                    <a:pt x="4122" y="3927"/>
                  </a:lnTo>
                  <a:lnTo>
                    <a:pt x="4542" y="17459"/>
                  </a:lnTo>
                  <a:lnTo>
                    <a:pt x="7064" y="17480"/>
                  </a:lnTo>
                  <a:lnTo>
                    <a:pt x="65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8"/>
            <p:cNvSpPr/>
            <p:nvPr/>
          </p:nvSpPr>
          <p:spPr>
            <a:xfrm>
              <a:off x="2457580" y="2297614"/>
              <a:ext cx="146252" cy="306221"/>
            </a:xfrm>
            <a:custGeom>
              <a:avLst/>
              <a:gdLst/>
              <a:ahLst/>
              <a:cxnLst/>
              <a:rect l="l" t="t" r="r" b="b"/>
              <a:pathLst>
                <a:path w="1866" h="3907" extrusionOk="0">
                  <a:moveTo>
                    <a:pt x="308" y="0"/>
                  </a:moveTo>
                  <a:lnTo>
                    <a:pt x="0" y="3906"/>
                  </a:lnTo>
                  <a:lnTo>
                    <a:pt x="1866" y="3137"/>
                  </a:lnTo>
                  <a:cubicBezTo>
                    <a:pt x="1866" y="913"/>
                    <a:pt x="308" y="0"/>
                    <a:pt x="308" y="0"/>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8"/>
            <p:cNvSpPr/>
            <p:nvPr/>
          </p:nvSpPr>
          <p:spPr>
            <a:xfrm>
              <a:off x="2075099" y="2245414"/>
              <a:ext cx="462035" cy="649279"/>
            </a:xfrm>
            <a:custGeom>
              <a:avLst/>
              <a:gdLst/>
              <a:ahLst/>
              <a:cxnLst/>
              <a:rect l="l" t="t" r="r" b="b"/>
              <a:pathLst>
                <a:path w="5895" h="8284" extrusionOk="0">
                  <a:moveTo>
                    <a:pt x="3004" y="0"/>
                  </a:moveTo>
                  <a:lnTo>
                    <a:pt x="2707" y="21"/>
                  </a:lnTo>
                  <a:cubicBezTo>
                    <a:pt x="2061" y="72"/>
                    <a:pt x="1425" y="215"/>
                    <a:pt x="831" y="451"/>
                  </a:cubicBezTo>
                  <a:cubicBezTo>
                    <a:pt x="687" y="513"/>
                    <a:pt x="544" y="584"/>
                    <a:pt x="410" y="646"/>
                  </a:cubicBezTo>
                  <a:cubicBezTo>
                    <a:pt x="0" y="861"/>
                    <a:pt x="123" y="1333"/>
                    <a:pt x="175" y="1815"/>
                  </a:cubicBezTo>
                  <a:lnTo>
                    <a:pt x="421" y="8283"/>
                  </a:lnTo>
                  <a:lnTo>
                    <a:pt x="5639" y="8160"/>
                  </a:lnTo>
                  <a:lnTo>
                    <a:pt x="5844" y="2030"/>
                  </a:lnTo>
                  <a:cubicBezTo>
                    <a:pt x="5895" y="1374"/>
                    <a:pt x="5505" y="759"/>
                    <a:pt x="4890" y="533"/>
                  </a:cubicBezTo>
                  <a:cubicBezTo>
                    <a:pt x="4204" y="287"/>
                    <a:pt x="3373" y="21"/>
                    <a:pt x="3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8"/>
            <p:cNvSpPr/>
            <p:nvPr/>
          </p:nvSpPr>
          <p:spPr>
            <a:xfrm>
              <a:off x="2520988" y="2429366"/>
              <a:ext cx="10581" cy="148760"/>
            </a:xfrm>
            <a:custGeom>
              <a:avLst/>
              <a:gdLst/>
              <a:ahLst/>
              <a:cxnLst/>
              <a:rect l="l" t="t" r="r" b="b"/>
              <a:pathLst>
                <a:path w="135" h="1898" fill="none" extrusionOk="0">
                  <a:moveTo>
                    <a:pt x="1" y="1897"/>
                  </a:moveTo>
                  <a:lnTo>
                    <a:pt x="134" y="1"/>
                  </a:lnTo>
                </a:path>
              </a:pathLst>
            </a:custGeom>
            <a:noFill/>
            <a:ln w="1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8"/>
            <p:cNvSpPr/>
            <p:nvPr/>
          </p:nvSpPr>
          <p:spPr>
            <a:xfrm>
              <a:off x="2215708" y="2244474"/>
              <a:ext cx="205741" cy="109493"/>
            </a:xfrm>
            <a:custGeom>
              <a:avLst/>
              <a:gdLst/>
              <a:ahLst/>
              <a:cxnLst/>
              <a:rect l="l" t="t" r="r" b="b"/>
              <a:pathLst>
                <a:path w="2625" h="1397" extrusionOk="0">
                  <a:moveTo>
                    <a:pt x="1121" y="1"/>
                  </a:moveTo>
                  <a:cubicBezTo>
                    <a:pt x="742" y="1"/>
                    <a:pt x="371" y="61"/>
                    <a:pt x="0" y="156"/>
                  </a:cubicBezTo>
                  <a:lnTo>
                    <a:pt x="1846" y="1396"/>
                  </a:lnTo>
                  <a:lnTo>
                    <a:pt x="2625" y="371"/>
                  </a:lnTo>
                  <a:cubicBezTo>
                    <a:pt x="2625" y="371"/>
                    <a:pt x="1825" y="53"/>
                    <a:pt x="1210" y="2"/>
                  </a:cubicBezTo>
                  <a:cubicBezTo>
                    <a:pt x="1180" y="1"/>
                    <a:pt x="1151" y="1"/>
                    <a:pt x="1121" y="1"/>
                  </a:cubicBezTo>
                  <a:close/>
                </a:path>
              </a:pathLst>
            </a:custGeom>
            <a:solidFill>
              <a:srgbClr val="A95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8"/>
            <p:cNvSpPr/>
            <p:nvPr/>
          </p:nvSpPr>
          <p:spPr>
            <a:xfrm>
              <a:off x="2317755" y="2523341"/>
              <a:ext cx="413833" cy="407563"/>
            </a:xfrm>
            <a:custGeom>
              <a:avLst/>
              <a:gdLst/>
              <a:ahLst/>
              <a:cxnLst/>
              <a:rect l="l" t="t" r="r" b="b"/>
              <a:pathLst>
                <a:path w="5280" h="5200" extrusionOk="0">
                  <a:moveTo>
                    <a:pt x="1355" y="0"/>
                  </a:moveTo>
                  <a:cubicBezTo>
                    <a:pt x="1209" y="0"/>
                    <a:pt x="1085" y="110"/>
                    <a:pt x="1046" y="257"/>
                  </a:cubicBezTo>
                  <a:lnTo>
                    <a:pt x="41" y="4737"/>
                  </a:lnTo>
                  <a:cubicBezTo>
                    <a:pt x="0" y="4942"/>
                    <a:pt x="144" y="5137"/>
                    <a:pt x="359" y="5137"/>
                  </a:cubicBezTo>
                  <a:lnTo>
                    <a:pt x="3947" y="5199"/>
                  </a:lnTo>
                  <a:cubicBezTo>
                    <a:pt x="3954" y="5199"/>
                    <a:pt x="3960" y="5199"/>
                    <a:pt x="3967" y="5199"/>
                  </a:cubicBezTo>
                  <a:cubicBezTo>
                    <a:pt x="4112" y="5199"/>
                    <a:pt x="4236" y="5090"/>
                    <a:pt x="4275" y="4942"/>
                  </a:cubicBezTo>
                  <a:lnTo>
                    <a:pt x="5239" y="462"/>
                  </a:lnTo>
                  <a:cubicBezTo>
                    <a:pt x="5280" y="257"/>
                    <a:pt x="5126" y="63"/>
                    <a:pt x="4921" y="63"/>
                  </a:cubicBezTo>
                  <a:lnTo>
                    <a:pt x="1374" y="1"/>
                  </a:lnTo>
                  <a:cubicBezTo>
                    <a:pt x="1368" y="1"/>
                    <a:pt x="1361" y="0"/>
                    <a:pt x="1355" y="0"/>
                  </a:cubicBezTo>
                  <a:close/>
                </a:path>
              </a:pathLst>
            </a:custGeom>
            <a:solidFill>
              <a:srgbClr val="070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8"/>
            <p:cNvSpPr/>
            <p:nvPr/>
          </p:nvSpPr>
          <p:spPr>
            <a:xfrm>
              <a:off x="2325750" y="2534627"/>
              <a:ext cx="411482" cy="399412"/>
            </a:xfrm>
            <a:custGeom>
              <a:avLst/>
              <a:gdLst/>
              <a:ahLst/>
              <a:cxnLst/>
              <a:rect l="l" t="t" r="r" b="b"/>
              <a:pathLst>
                <a:path w="5250" h="5096" extrusionOk="0">
                  <a:moveTo>
                    <a:pt x="5034" y="1"/>
                  </a:moveTo>
                  <a:lnTo>
                    <a:pt x="1" y="4860"/>
                  </a:lnTo>
                  <a:lnTo>
                    <a:pt x="226" y="5096"/>
                  </a:lnTo>
                  <a:lnTo>
                    <a:pt x="5250" y="226"/>
                  </a:lnTo>
                  <a:lnTo>
                    <a:pt x="5034" y="1"/>
                  </a:lnTo>
                  <a:close/>
                </a:path>
              </a:pathLst>
            </a:custGeom>
            <a:solidFill>
              <a:srgbClr val="0B0B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8"/>
            <p:cNvSpPr/>
            <p:nvPr/>
          </p:nvSpPr>
          <p:spPr>
            <a:xfrm>
              <a:off x="2332177" y="2538624"/>
              <a:ext cx="414695" cy="407563"/>
            </a:xfrm>
            <a:custGeom>
              <a:avLst/>
              <a:gdLst/>
              <a:ahLst/>
              <a:cxnLst/>
              <a:rect l="l" t="t" r="r" b="b"/>
              <a:pathLst>
                <a:path w="5291" h="5200" extrusionOk="0">
                  <a:moveTo>
                    <a:pt x="1365" y="0"/>
                  </a:moveTo>
                  <a:cubicBezTo>
                    <a:pt x="1219" y="0"/>
                    <a:pt x="1086" y="110"/>
                    <a:pt x="1057" y="257"/>
                  </a:cubicBezTo>
                  <a:lnTo>
                    <a:pt x="52" y="4737"/>
                  </a:lnTo>
                  <a:cubicBezTo>
                    <a:pt x="1" y="4942"/>
                    <a:pt x="155" y="5137"/>
                    <a:pt x="370" y="5137"/>
                  </a:cubicBezTo>
                  <a:lnTo>
                    <a:pt x="3958" y="5198"/>
                  </a:lnTo>
                  <a:cubicBezTo>
                    <a:pt x="3964" y="5199"/>
                    <a:pt x="3971" y="5199"/>
                    <a:pt x="3977" y="5199"/>
                  </a:cubicBezTo>
                  <a:cubicBezTo>
                    <a:pt x="4123" y="5199"/>
                    <a:pt x="4247" y="5089"/>
                    <a:pt x="4286" y="4942"/>
                  </a:cubicBezTo>
                  <a:lnTo>
                    <a:pt x="5250" y="462"/>
                  </a:lnTo>
                  <a:cubicBezTo>
                    <a:pt x="5291" y="257"/>
                    <a:pt x="5137" y="62"/>
                    <a:pt x="4932" y="62"/>
                  </a:cubicBezTo>
                  <a:lnTo>
                    <a:pt x="1385" y="1"/>
                  </a:lnTo>
                  <a:cubicBezTo>
                    <a:pt x="1378" y="0"/>
                    <a:pt x="1372" y="0"/>
                    <a:pt x="1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8"/>
            <p:cNvSpPr/>
            <p:nvPr/>
          </p:nvSpPr>
          <p:spPr>
            <a:xfrm>
              <a:off x="2636751" y="2667085"/>
              <a:ext cx="116391" cy="148839"/>
            </a:xfrm>
            <a:custGeom>
              <a:avLst/>
              <a:gdLst/>
              <a:ahLst/>
              <a:cxnLst/>
              <a:rect l="l" t="t" r="r" b="b"/>
              <a:pathLst>
                <a:path w="1485" h="1899" extrusionOk="0">
                  <a:moveTo>
                    <a:pt x="1118" y="1"/>
                  </a:moveTo>
                  <a:cubicBezTo>
                    <a:pt x="1108" y="1"/>
                    <a:pt x="1097" y="1"/>
                    <a:pt x="1087" y="2"/>
                  </a:cubicBezTo>
                  <a:lnTo>
                    <a:pt x="841" y="12"/>
                  </a:lnTo>
                  <a:cubicBezTo>
                    <a:pt x="503" y="33"/>
                    <a:pt x="226" y="279"/>
                    <a:pt x="164" y="607"/>
                  </a:cubicBezTo>
                  <a:lnTo>
                    <a:pt x="82" y="1027"/>
                  </a:lnTo>
                  <a:cubicBezTo>
                    <a:pt x="0" y="1478"/>
                    <a:pt x="338" y="1888"/>
                    <a:pt x="800" y="1899"/>
                  </a:cubicBezTo>
                  <a:cubicBezTo>
                    <a:pt x="954" y="1899"/>
                    <a:pt x="1087" y="1796"/>
                    <a:pt x="1128" y="1642"/>
                  </a:cubicBezTo>
                  <a:lnTo>
                    <a:pt x="1435" y="412"/>
                  </a:lnTo>
                  <a:cubicBezTo>
                    <a:pt x="1484" y="197"/>
                    <a:pt x="1328" y="1"/>
                    <a:pt x="1118" y="1"/>
                  </a:cubicBezTo>
                  <a:close/>
                </a:path>
              </a:pathLst>
            </a:custGeom>
            <a:solidFill>
              <a:srgbClr val="A95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8"/>
            <p:cNvSpPr/>
            <p:nvPr/>
          </p:nvSpPr>
          <p:spPr>
            <a:xfrm>
              <a:off x="1778597" y="2317678"/>
              <a:ext cx="402625" cy="375507"/>
            </a:xfrm>
            <a:custGeom>
              <a:avLst/>
              <a:gdLst/>
              <a:ahLst/>
              <a:cxnLst/>
              <a:rect l="l" t="t" r="r" b="b"/>
              <a:pathLst>
                <a:path w="5137" h="4791" extrusionOk="0">
                  <a:moveTo>
                    <a:pt x="4048" y="0"/>
                  </a:moveTo>
                  <a:cubicBezTo>
                    <a:pt x="3762" y="0"/>
                    <a:pt x="3477" y="127"/>
                    <a:pt x="3281" y="370"/>
                  </a:cubicBezTo>
                  <a:lnTo>
                    <a:pt x="359" y="3302"/>
                  </a:lnTo>
                  <a:cubicBezTo>
                    <a:pt x="1" y="3702"/>
                    <a:pt x="72" y="4327"/>
                    <a:pt x="513" y="4634"/>
                  </a:cubicBezTo>
                  <a:cubicBezTo>
                    <a:pt x="657" y="4739"/>
                    <a:pt x="824" y="4790"/>
                    <a:pt x="990" y="4790"/>
                  </a:cubicBezTo>
                  <a:cubicBezTo>
                    <a:pt x="1213" y="4790"/>
                    <a:pt x="1435" y="4698"/>
                    <a:pt x="1600" y="4522"/>
                  </a:cubicBezTo>
                  <a:lnTo>
                    <a:pt x="4727" y="1733"/>
                  </a:lnTo>
                  <a:cubicBezTo>
                    <a:pt x="5137" y="1292"/>
                    <a:pt x="5106" y="595"/>
                    <a:pt x="4645" y="206"/>
                  </a:cubicBezTo>
                  <a:cubicBezTo>
                    <a:pt x="4467" y="67"/>
                    <a:pt x="4257" y="0"/>
                    <a:pt x="4048" y="0"/>
                  </a:cubicBezTo>
                  <a:close/>
                </a:path>
              </a:pathLst>
            </a:custGeom>
            <a:solidFill>
              <a:srgbClr val="A95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8"/>
            <p:cNvSpPr/>
            <p:nvPr/>
          </p:nvSpPr>
          <p:spPr>
            <a:xfrm>
              <a:off x="1933706" y="2275119"/>
              <a:ext cx="264367" cy="311786"/>
            </a:xfrm>
            <a:custGeom>
              <a:avLst/>
              <a:gdLst/>
              <a:ahLst/>
              <a:cxnLst/>
              <a:rect l="l" t="t" r="r" b="b"/>
              <a:pathLst>
                <a:path w="3373" h="3978" extrusionOk="0">
                  <a:moveTo>
                    <a:pt x="2819" y="0"/>
                  </a:moveTo>
                  <a:cubicBezTo>
                    <a:pt x="2819" y="0"/>
                    <a:pt x="1558" y="257"/>
                    <a:pt x="0" y="2184"/>
                  </a:cubicBezTo>
                  <a:lnTo>
                    <a:pt x="1343" y="3978"/>
                  </a:lnTo>
                  <a:lnTo>
                    <a:pt x="3373" y="2471"/>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8"/>
            <p:cNvSpPr/>
            <p:nvPr/>
          </p:nvSpPr>
          <p:spPr>
            <a:xfrm>
              <a:off x="2092734" y="2478430"/>
              <a:ext cx="92485" cy="68345"/>
            </a:xfrm>
            <a:custGeom>
              <a:avLst/>
              <a:gdLst/>
              <a:ahLst/>
              <a:cxnLst/>
              <a:rect l="l" t="t" r="r" b="b"/>
              <a:pathLst>
                <a:path w="1180" h="872" fill="none" extrusionOk="0">
                  <a:moveTo>
                    <a:pt x="1" y="871"/>
                  </a:moveTo>
                  <a:lnTo>
                    <a:pt x="1180" y="0"/>
                  </a:lnTo>
                </a:path>
              </a:pathLst>
            </a:custGeom>
            <a:noFill/>
            <a:ln w="1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8"/>
            <p:cNvSpPr/>
            <p:nvPr/>
          </p:nvSpPr>
          <p:spPr>
            <a:xfrm>
              <a:off x="2160295" y="2600151"/>
              <a:ext cx="163104" cy="162790"/>
            </a:xfrm>
            <a:custGeom>
              <a:avLst/>
              <a:gdLst/>
              <a:ahLst/>
              <a:cxnLst/>
              <a:rect l="l" t="t" r="r" b="b"/>
              <a:pathLst>
                <a:path w="2081" h="2077" extrusionOk="0">
                  <a:moveTo>
                    <a:pt x="1292" y="1"/>
                  </a:moveTo>
                  <a:cubicBezTo>
                    <a:pt x="1137" y="1"/>
                    <a:pt x="961" y="45"/>
                    <a:pt x="769" y="149"/>
                  </a:cubicBezTo>
                  <a:cubicBezTo>
                    <a:pt x="10" y="569"/>
                    <a:pt x="133" y="1451"/>
                    <a:pt x="133" y="1451"/>
                  </a:cubicBezTo>
                  <a:cubicBezTo>
                    <a:pt x="133" y="1451"/>
                    <a:pt x="0" y="2066"/>
                    <a:pt x="923" y="2076"/>
                  </a:cubicBezTo>
                  <a:cubicBezTo>
                    <a:pt x="928" y="2076"/>
                    <a:pt x="933" y="2076"/>
                    <a:pt x="939" y="2076"/>
                  </a:cubicBezTo>
                  <a:cubicBezTo>
                    <a:pt x="1848" y="2076"/>
                    <a:pt x="2081" y="1202"/>
                    <a:pt x="2050" y="733"/>
                  </a:cubicBezTo>
                  <a:cubicBezTo>
                    <a:pt x="2027" y="381"/>
                    <a:pt x="1748" y="1"/>
                    <a:pt x="1292" y="1"/>
                  </a:cubicBezTo>
                  <a:close/>
                </a:path>
              </a:pathLst>
            </a:custGeom>
            <a:solidFill>
              <a:srgbClr val="A95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8"/>
            <p:cNvSpPr/>
            <p:nvPr/>
          </p:nvSpPr>
          <p:spPr>
            <a:xfrm>
              <a:off x="2240632" y="2586826"/>
              <a:ext cx="131831" cy="46713"/>
            </a:xfrm>
            <a:custGeom>
              <a:avLst/>
              <a:gdLst/>
              <a:ahLst/>
              <a:cxnLst/>
              <a:rect l="l" t="t" r="r" b="b"/>
              <a:pathLst>
                <a:path w="1682" h="596" extrusionOk="0">
                  <a:moveTo>
                    <a:pt x="1507" y="1"/>
                  </a:moveTo>
                  <a:cubicBezTo>
                    <a:pt x="995" y="1"/>
                    <a:pt x="492" y="73"/>
                    <a:pt x="0" y="216"/>
                  </a:cubicBezTo>
                  <a:lnTo>
                    <a:pt x="380" y="596"/>
                  </a:lnTo>
                  <a:lnTo>
                    <a:pt x="1528" y="339"/>
                  </a:lnTo>
                  <a:cubicBezTo>
                    <a:pt x="1620" y="319"/>
                    <a:pt x="1681" y="227"/>
                    <a:pt x="1661" y="134"/>
                  </a:cubicBezTo>
                  <a:cubicBezTo>
                    <a:pt x="1640" y="62"/>
                    <a:pt x="1579" y="11"/>
                    <a:pt x="1507" y="1"/>
                  </a:cubicBezTo>
                  <a:close/>
                </a:path>
              </a:pathLst>
            </a:custGeom>
            <a:solidFill>
              <a:srgbClr val="A95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8"/>
            <p:cNvSpPr/>
            <p:nvPr/>
          </p:nvSpPr>
          <p:spPr>
            <a:xfrm>
              <a:off x="1836440" y="2553908"/>
              <a:ext cx="413049" cy="205819"/>
            </a:xfrm>
            <a:custGeom>
              <a:avLst/>
              <a:gdLst/>
              <a:ahLst/>
              <a:cxnLst/>
              <a:rect l="l" t="t" r="r" b="b"/>
              <a:pathLst>
                <a:path w="5270" h="2626" extrusionOk="0">
                  <a:moveTo>
                    <a:pt x="616" y="1"/>
                  </a:moveTo>
                  <a:lnTo>
                    <a:pt x="1" y="1733"/>
                  </a:lnTo>
                  <a:lnTo>
                    <a:pt x="4706" y="2625"/>
                  </a:lnTo>
                  <a:lnTo>
                    <a:pt x="5270" y="1887"/>
                  </a:lnTo>
                  <a:lnTo>
                    <a:pt x="616" y="1"/>
                  </a:lnTo>
                  <a:close/>
                </a:path>
              </a:pathLst>
            </a:custGeom>
            <a:solidFill>
              <a:srgbClr val="A95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8"/>
            <p:cNvSpPr/>
            <p:nvPr/>
          </p:nvSpPr>
          <p:spPr>
            <a:xfrm>
              <a:off x="1911212" y="2564332"/>
              <a:ext cx="77986" cy="32213"/>
            </a:xfrm>
            <a:custGeom>
              <a:avLst/>
              <a:gdLst/>
              <a:ahLst/>
              <a:cxnLst/>
              <a:rect l="l" t="t" r="r" b="b"/>
              <a:pathLst>
                <a:path w="995" h="411" fill="none" extrusionOk="0">
                  <a:moveTo>
                    <a:pt x="994" y="411"/>
                  </a:moveTo>
                  <a:lnTo>
                    <a:pt x="0" y="1"/>
                  </a:lnTo>
                </a:path>
              </a:pathLst>
            </a:custGeom>
            <a:noFill/>
            <a:ln w="1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8"/>
            <p:cNvSpPr/>
            <p:nvPr/>
          </p:nvSpPr>
          <p:spPr>
            <a:xfrm>
              <a:off x="2264694" y="2076668"/>
              <a:ext cx="132693" cy="217811"/>
            </a:xfrm>
            <a:custGeom>
              <a:avLst/>
              <a:gdLst/>
              <a:ahLst/>
              <a:cxnLst/>
              <a:rect l="l" t="t" r="r" b="b"/>
              <a:pathLst>
                <a:path w="1693" h="2779" extrusionOk="0">
                  <a:moveTo>
                    <a:pt x="360" y="0"/>
                  </a:moveTo>
                  <a:lnTo>
                    <a:pt x="1" y="2655"/>
                  </a:lnTo>
                  <a:lnTo>
                    <a:pt x="1641" y="2778"/>
                  </a:lnTo>
                  <a:lnTo>
                    <a:pt x="1692" y="759"/>
                  </a:lnTo>
                  <a:lnTo>
                    <a:pt x="360" y="0"/>
                  </a:lnTo>
                  <a:close/>
                </a:path>
              </a:pathLst>
            </a:custGeom>
            <a:solidFill>
              <a:srgbClr val="A95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8"/>
            <p:cNvSpPr/>
            <p:nvPr/>
          </p:nvSpPr>
          <p:spPr>
            <a:xfrm>
              <a:off x="2317755" y="2138508"/>
              <a:ext cx="79632" cy="75634"/>
            </a:xfrm>
            <a:custGeom>
              <a:avLst/>
              <a:gdLst/>
              <a:ahLst/>
              <a:cxnLst/>
              <a:rect l="l" t="t" r="r" b="b"/>
              <a:pathLst>
                <a:path w="1016" h="965" extrusionOk="0">
                  <a:moveTo>
                    <a:pt x="0" y="1"/>
                  </a:moveTo>
                  <a:lnTo>
                    <a:pt x="995" y="964"/>
                  </a:lnTo>
                  <a:lnTo>
                    <a:pt x="1015" y="2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8"/>
            <p:cNvSpPr/>
            <p:nvPr/>
          </p:nvSpPr>
          <p:spPr>
            <a:xfrm>
              <a:off x="2251134" y="1862541"/>
              <a:ext cx="247438" cy="306456"/>
            </a:xfrm>
            <a:custGeom>
              <a:avLst/>
              <a:gdLst/>
              <a:ahLst/>
              <a:cxnLst/>
              <a:rect l="l" t="t" r="r" b="b"/>
              <a:pathLst>
                <a:path w="3157" h="3910" extrusionOk="0">
                  <a:moveTo>
                    <a:pt x="1684" y="0"/>
                  </a:moveTo>
                  <a:cubicBezTo>
                    <a:pt x="823" y="0"/>
                    <a:pt x="0" y="746"/>
                    <a:pt x="143" y="2209"/>
                  </a:cubicBezTo>
                  <a:cubicBezTo>
                    <a:pt x="287" y="3716"/>
                    <a:pt x="1291" y="3839"/>
                    <a:pt x="1291" y="3839"/>
                  </a:cubicBezTo>
                  <a:cubicBezTo>
                    <a:pt x="1466" y="3887"/>
                    <a:pt x="1629" y="3910"/>
                    <a:pt x="1779" y="3910"/>
                  </a:cubicBezTo>
                  <a:cubicBezTo>
                    <a:pt x="2369" y="3910"/>
                    <a:pt x="2770" y="3563"/>
                    <a:pt x="2983" y="3040"/>
                  </a:cubicBezTo>
                  <a:cubicBezTo>
                    <a:pt x="3157" y="2620"/>
                    <a:pt x="3106" y="1758"/>
                    <a:pt x="3044" y="1205"/>
                  </a:cubicBezTo>
                  <a:cubicBezTo>
                    <a:pt x="3003" y="713"/>
                    <a:pt x="2696" y="292"/>
                    <a:pt x="2245" y="108"/>
                  </a:cubicBezTo>
                  <a:cubicBezTo>
                    <a:pt x="2062" y="36"/>
                    <a:pt x="1872" y="0"/>
                    <a:pt x="1684" y="0"/>
                  </a:cubicBezTo>
                  <a:close/>
                </a:path>
              </a:pathLst>
            </a:custGeom>
            <a:solidFill>
              <a:srgbClr val="A95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8"/>
            <p:cNvSpPr/>
            <p:nvPr/>
          </p:nvSpPr>
          <p:spPr>
            <a:xfrm>
              <a:off x="2149009" y="1837225"/>
              <a:ext cx="323072" cy="238738"/>
            </a:xfrm>
            <a:custGeom>
              <a:avLst/>
              <a:gdLst/>
              <a:ahLst/>
              <a:cxnLst/>
              <a:rect l="l" t="t" r="r" b="b"/>
              <a:pathLst>
                <a:path w="4122" h="3046" extrusionOk="0">
                  <a:moveTo>
                    <a:pt x="2556" y="0"/>
                  </a:moveTo>
                  <a:cubicBezTo>
                    <a:pt x="2471" y="0"/>
                    <a:pt x="2381" y="4"/>
                    <a:pt x="2287" y="11"/>
                  </a:cubicBezTo>
                  <a:cubicBezTo>
                    <a:pt x="1" y="195"/>
                    <a:pt x="667" y="2625"/>
                    <a:pt x="1754" y="3045"/>
                  </a:cubicBezTo>
                  <a:lnTo>
                    <a:pt x="1907" y="2532"/>
                  </a:lnTo>
                  <a:cubicBezTo>
                    <a:pt x="1907" y="2532"/>
                    <a:pt x="2317" y="1764"/>
                    <a:pt x="2164" y="933"/>
                  </a:cubicBezTo>
                  <a:cubicBezTo>
                    <a:pt x="2164" y="933"/>
                    <a:pt x="3332" y="923"/>
                    <a:pt x="4122" y="913"/>
                  </a:cubicBezTo>
                  <a:cubicBezTo>
                    <a:pt x="4122" y="913"/>
                    <a:pt x="3976" y="0"/>
                    <a:pt x="25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8"/>
            <p:cNvSpPr/>
            <p:nvPr/>
          </p:nvSpPr>
          <p:spPr>
            <a:xfrm>
              <a:off x="2215708" y="2004717"/>
              <a:ext cx="102675" cy="86372"/>
            </a:xfrm>
            <a:custGeom>
              <a:avLst/>
              <a:gdLst/>
              <a:ahLst/>
              <a:cxnLst/>
              <a:rect l="l" t="t" r="r" b="b"/>
              <a:pathLst>
                <a:path w="1310" h="1102" extrusionOk="0">
                  <a:moveTo>
                    <a:pt x="614" y="1"/>
                  </a:moveTo>
                  <a:cubicBezTo>
                    <a:pt x="572" y="1"/>
                    <a:pt x="527" y="6"/>
                    <a:pt x="482" y="16"/>
                  </a:cubicBezTo>
                  <a:cubicBezTo>
                    <a:pt x="185" y="78"/>
                    <a:pt x="0" y="375"/>
                    <a:pt x="72" y="672"/>
                  </a:cubicBezTo>
                  <a:cubicBezTo>
                    <a:pt x="131" y="950"/>
                    <a:pt x="368" y="1102"/>
                    <a:pt x="608" y="1102"/>
                  </a:cubicBezTo>
                  <a:cubicBezTo>
                    <a:pt x="785" y="1102"/>
                    <a:pt x="964" y="1020"/>
                    <a:pt x="1077" y="847"/>
                  </a:cubicBezTo>
                  <a:cubicBezTo>
                    <a:pt x="1309" y="466"/>
                    <a:pt x="1028" y="1"/>
                    <a:pt x="614" y="1"/>
                  </a:cubicBezTo>
                  <a:close/>
                </a:path>
              </a:pathLst>
            </a:custGeom>
            <a:solidFill>
              <a:srgbClr val="A95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8"/>
            <p:cNvSpPr/>
            <p:nvPr/>
          </p:nvSpPr>
          <p:spPr>
            <a:xfrm>
              <a:off x="2592883" y="1806507"/>
              <a:ext cx="300188" cy="300188"/>
            </a:xfrm>
            <a:custGeom>
              <a:avLst/>
              <a:gdLst/>
              <a:ahLst/>
              <a:cxnLst/>
              <a:rect l="l" t="t" r="r" b="b"/>
              <a:pathLst>
                <a:path w="5260" h="5260" extrusionOk="0">
                  <a:moveTo>
                    <a:pt x="2625" y="1"/>
                  </a:moveTo>
                  <a:cubicBezTo>
                    <a:pt x="1179" y="1"/>
                    <a:pt x="0" y="1180"/>
                    <a:pt x="0" y="2636"/>
                  </a:cubicBezTo>
                  <a:cubicBezTo>
                    <a:pt x="0" y="4081"/>
                    <a:pt x="1179" y="5260"/>
                    <a:pt x="2625" y="5260"/>
                  </a:cubicBezTo>
                  <a:cubicBezTo>
                    <a:pt x="4080" y="5260"/>
                    <a:pt x="5259" y="4081"/>
                    <a:pt x="5259" y="2636"/>
                  </a:cubicBezTo>
                  <a:cubicBezTo>
                    <a:pt x="5259" y="1180"/>
                    <a:pt x="4080" y="1"/>
                    <a:pt x="26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8"/>
            <p:cNvSpPr/>
            <p:nvPr/>
          </p:nvSpPr>
          <p:spPr>
            <a:xfrm>
              <a:off x="2670670" y="1884351"/>
              <a:ext cx="144558" cy="144558"/>
            </a:xfrm>
            <a:custGeom>
              <a:avLst/>
              <a:gdLst/>
              <a:ahLst/>
              <a:cxnLst/>
              <a:rect l="l" t="t" r="r" b="b"/>
              <a:pathLst>
                <a:path w="2533" h="2533" extrusionOk="0">
                  <a:moveTo>
                    <a:pt x="1262" y="0"/>
                  </a:moveTo>
                  <a:cubicBezTo>
                    <a:pt x="564" y="0"/>
                    <a:pt x="1" y="564"/>
                    <a:pt x="1" y="1272"/>
                  </a:cubicBezTo>
                  <a:cubicBezTo>
                    <a:pt x="1" y="1969"/>
                    <a:pt x="564" y="2533"/>
                    <a:pt x="1262" y="2533"/>
                  </a:cubicBezTo>
                  <a:cubicBezTo>
                    <a:pt x="1959" y="2533"/>
                    <a:pt x="2533" y="1969"/>
                    <a:pt x="2533" y="1272"/>
                  </a:cubicBezTo>
                  <a:cubicBezTo>
                    <a:pt x="2533" y="564"/>
                    <a:pt x="1959" y="0"/>
                    <a:pt x="12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73"/>
        <p:cNvGrpSpPr/>
        <p:nvPr/>
      </p:nvGrpSpPr>
      <p:grpSpPr>
        <a:xfrm>
          <a:off x="0" y="0"/>
          <a:ext cx="0" cy="0"/>
          <a:chOff x="0" y="0"/>
          <a:chExt cx="0" cy="0"/>
        </a:xfrm>
      </p:grpSpPr>
      <p:sp>
        <p:nvSpPr>
          <p:cNvPr id="3474" name="Google Shape;3474;p76"/>
          <p:cNvSpPr txBox="1">
            <a:spLocks noGrp="1"/>
          </p:cNvSpPr>
          <p:nvPr>
            <p:ph type="title" idx="4294967295"/>
          </p:nvPr>
        </p:nvSpPr>
        <p:spPr>
          <a:xfrm>
            <a:off x="2057400" y="1352550"/>
            <a:ext cx="4724400" cy="137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4400" dirty="0"/>
              <a:t>TERIMA KASIH</a:t>
            </a:r>
            <a:endParaRPr sz="4400"/>
          </a:p>
          <a:p>
            <a:pPr marL="0" lvl="0" indent="0" algn="l" rtl="0">
              <a:spcBef>
                <a:spcPts val="0"/>
              </a:spcBef>
              <a:spcAft>
                <a:spcPts val="0"/>
              </a:spcAft>
              <a:buNone/>
            </a:pPr>
            <a:endParaRPr/>
          </a:p>
        </p:txBody>
      </p:sp>
      <p:grpSp>
        <p:nvGrpSpPr>
          <p:cNvPr id="11" name="Google Shape;4408;p80"/>
          <p:cNvGrpSpPr/>
          <p:nvPr/>
        </p:nvGrpSpPr>
        <p:grpSpPr>
          <a:xfrm>
            <a:off x="5334000" y="2647950"/>
            <a:ext cx="3610527" cy="2251026"/>
            <a:chOff x="5413675" y="3048774"/>
            <a:chExt cx="2100627" cy="1380202"/>
          </a:xfrm>
        </p:grpSpPr>
        <p:sp>
          <p:nvSpPr>
            <p:cNvPr id="12" name="Google Shape;4409;p80"/>
            <p:cNvSpPr/>
            <p:nvPr/>
          </p:nvSpPr>
          <p:spPr>
            <a:xfrm>
              <a:off x="5473486" y="4269479"/>
              <a:ext cx="1935912" cy="159498"/>
            </a:xfrm>
            <a:custGeom>
              <a:avLst/>
              <a:gdLst/>
              <a:ahLst/>
              <a:cxnLst/>
              <a:rect l="l" t="t" r="r" b="b"/>
              <a:pathLst>
                <a:path w="113377" h="9341" extrusionOk="0">
                  <a:moveTo>
                    <a:pt x="0" y="1"/>
                  </a:moveTo>
                  <a:cubicBezTo>
                    <a:pt x="0" y="178"/>
                    <a:pt x="143" y="316"/>
                    <a:pt x="318" y="316"/>
                  </a:cubicBezTo>
                  <a:cubicBezTo>
                    <a:pt x="326" y="316"/>
                    <a:pt x="335" y="316"/>
                    <a:pt x="343" y="315"/>
                  </a:cubicBezTo>
                  <a:cubicBezTo>
                    <a:pt x="1620" y="195"/>
                    <a:pt x="2899" y="134"/>
                    <a:pt x="4176" y="134"/>
                  </a:cubicBezTo>
                  <a:cubicBezTo>
                    <a:pt x="7277" y="134"/>
                    <a:pt x="10370" y="489"/>
                    <a:pt x="13398" y="1188"/>
                  </a:cubicBezTo>
                  <a:cubicBezTo>
                    <a:pt x="13870" y="1288"/>
                    <a:pt x="14213" y="1702"/>
                    <a:pt x="14242" y="2189"/>
                  </a:cubicBezTo>
                  <a:cubicBezTo>
                    <a:pt x="14242" y="2718"/>
                    <a:pt x="13799" y="2918"/>
                    <a:pt x="13413" y="3075"/>
                  </a:cubicBezTo>
                  <a:lnTo>
                    <a:pt x="11268" y="3947"/>
                  </a:lnTo>
                  <a:cubicBezTo>
                    <a:pt x="10438" y="4276"/>
                    <a:pt x="10596" y="5492"/>
                    <a:pt x="11482" y="5606"/>
                  </a:cubicBezTo>
                  <a:lnTo>
                    <a:pt x="11497" y="5606"/>
                  </a:lnTo>
                  <a:cubicBezTo>
                    <a:pt x="12767" y="5771"/>
                    <a:pt x="14041" y="5838"/>
                    <a:pt x="15317" y="5838"/>
                  </a:cubicBezTo>
                  <a:cubicBezTo>
                    <a:pt x="21037" y="5838"/>
                    <a:pt x="26809" y="4486"/>
                    <a:pt x="32507" y="4486"/>
                  </a:cubicBezTo>
                  <a:cubicBezTo>
                    <a:pt x="33485" y="4486"/>
                    <a:pt x="34460" y="4526"/>
                    <a:pt x="35433" y="4619"/>
                  </a:cubicBezTo>
                  <a:cubicBezTo>
                    <a:pt x="36162" y="4691"/>
                    <a:pt x="36477" y="5592"/>
                    <a:pt x="35933" y="6092"/>
                  </a:cubicBezTo>
                  <a:lnTo>
                    <a:pt x="35919" y="6121"/>
                  </a:lnTo>
                  <a:cubicBezTo>
                    <a:pt x="35476" y="6535"/>
                    <a:pt x="35590" y="7265"/>
                    <a:pt x="36134" y="7522"/>
                  </a:cubicBezTo>
                  <a:cubicBezTo>
                    <a:pt x="37964" y="8380"/>
                    <a:pt x="40123" y="8494"/>
                    <a:pt x="42168" y="8595"/>
                  </a:cubicBezTo>
                  <a:cubicBezTo>
                    <a:pt x="50497" y="8964"/>
                    <a:pt x="58833" y="9341"/>
                    <a:pt x="67162" y="9341"/>
                  </a:cubicBezTo>
                  <a:cubicBezTo>
                    <a:pt x="71072" y="9341"/>
                    <a:pt x="74981" y="9258"/>
                    <a:pt x="78887" y="9052"/>
                  </a:cubicBezTo>
                  <a:cubicBezTo>
                    <a:pt x="79645" y="9023"/>
                    <a:pt x="80389" y="8880"/>
                    <a:pt x="81090" y="8595"/>
                  </a:cubicBezTo>
                  <a:cubicBezTo>
                    <a:pt x="81919" y="8208"/>
                    <a:pt x="82005" y="7065"/>
                    <a:pt x="81247" y="6564"/>
                  </a:cubicBezTo>
                  <a:lnTo>
                    <a:pt x="81218" y="6535"/>
                  </a:lnTo>
                  <a:cubicBezTo>
                    <a:pt x="80260" y="5906"/>
                    <a:pt x="80703" y="4419"/>
                    <a:pt x="81847" y="4391"/>
                  </a:cubicBezTo>
                  <a:lnTo>
                    <a:pt x="93344" y="4148"/>
                  </a:lnTo>
                  <a:cubicBezTo>
                    <a:pt x="94445" y="4119"/>
                    <a:pt x="95789" y="3962"/>
                    <a:pt x="96232" y="2946"/>
                  </a:cubicBezTo>
                  <a:cubicBezTo>
                    <a:pt x="96461" y="2432"/>
                    <a:pt x="96389" y="1803"/>
                    <a:pt x="96647" y="1302"/>
                  </a:cubicBezTo>
                  <a:cubicBezTo>
                    <a:pt x="97090" y="458"/>
                    <a:pt x="98220" y="330"/>
                    <a:pt x="99163" y="315"/>
                  </a:cubicBezTo>
                  <a:lnTo>
                    <a:pt x="1133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410;p80"/>
            <p:cNvSpPr/>
            <p:nvPr/>
          </p:nvSpPr>
          <p:spPr>
            <a:xfrm>
              <a:off x="5616790" y="3938512"/>
              <a:ext cx="133817" cy="305591"/>
            </a:xfrm>
            <a:custGeom>
              <a:avLst/>
              <a:gdLst/>
              <a:ahLst/>
              <a:cxnLst/>
              <a:rect l="l" t="t" r="r" b="b"/>
              <a:pathLst>
                <a:path w="7837" h="17897" extrusionOk="0">
                  <a:moveTo>
                    <a:pt x="2883" y="0"/>
                  </a:moveTo>
                  <a:cubicBezTo>
                    <a:pt x="2843" y="0"/>
                    <a:pt x="2801" y="3"/>
                    <a:pt x="2760" y="10"/>
                  </a:cubicBezTo>
                  <a:cubicBezTo>
                    <a:pt x="2489" y="110"/>
                    <a:pt x="2289" y="324"/>
                    <a:pt x="2188" y="582"/>
                  </a:cubicBezTo>
                  <a:cubicBezTo>
                    <a:pt x="1945" y="1168"/>
                    <a:pt x="2045" y="1854"/>
                    <a:pt x="2274" y="2426"/>
                  </a:cubicBezTo>
                  <a:cubicBezTo>
                    <a:pt x="2460" y="2870"/>
                    <a:pt x="2703" y="3299"/>
                    <a:pt x="3003" y="3685"/>
                  </a:cubicBezTo>
                  <a:cubicBezTo>
                    <a:pt x="3003" y="4185"/>
                    <a:pt x="3032" y="4700"/>
                    <a:pt x="3089" y="5200"/>
                  </a:cubicBezTo>
                  <a:cubicBezTo>
                    <a:pt x="2746" y="4872"/>
                    <a:pt x="2446" y="4485"/>
                    <a:pt x="2188" y="4085"/>
                  </a:cubicBezTo>
                  <a:cubicBezTo>
                    <a:pt x="1902" y="3685"/>
                    <a:pt x="1488" y="3184"/>
                    <a:pt x="959" y="3170"/>
                  </a:cubicBezTo>
                  <a:cubicBezTo>
                    <a:pt x="947" y="3169"/>
                    <a:pt x="936" y="3169"/>
                    <a:pt x="925" y="3169"/>
                  </a:cubicBezTo>
                  <a:cubicBezTo>
                    <a:pt x="356" y="3169"/>
                    <a:pt x="290" y="3879"/>
                    <a:pt x="458" y="4300"/>
                  </a:cubicBezTo>
                  <a:cubicBezTo>
                    <a:pt x="687" y="4829"/>
                    <a:pt x="1230" y="5158"/>
                    <a:pt x="1731" y="5415"/>
                  </a:cubicBezTo>
                  <a:cubicBezTo>
                    <a:pt x="2188" y="5644"/>
                    <a:pt x="2660" y="5801"/>
                    <a:pt x="3161" y="5901"/>
                  </a:cubicBezTo>
                  <a:cubicBezTo>
                    <a:pt x="3189" y="6187"/>
                    <a:pt x="3218" y="6444"/>
                    <a:pt x="3261" y="6716"/>
                  </a:cubicBezTo>
                  <a:cubicBezTo>
                    <a:pt x="3332" y="7317"/>
                    <a:pt x="3432" y="7917"/>
                    <a:pt x="3547" y="8503"/>
                  </a:cubicBezTo>
                  <a:cubicBezTo>
                    <a:pt x="3032" y="8175"/>
                    <a:pt x="2646" y="7646"/>
                    <a:pt x="2289" y="7174"/>
                  </a:cubicBezTo>
                  <a:cubicBezTo>
                    <a:pt x="2088" y="6888"/>
                    <a:pt x="1860" y="6616"/>
                    <a:pt x="1588" y="6387"/>
                  </a:cubicBezTo>
                  <a:cubicBezTo>
                    <a:pt x="1375" y="6245"/>
                    <a:pt x="1122" y="6162"/>
                    <a:pt x="863" y="6162"/>
                  </a:cubicBezTo>
                  <a:cubicBezTo>
                    <a:pt x="809" y="6162"/>
                    <a:pt x="755" y="6165"/>
                    <a:pt x="701" y="6173"/>
                  </a:cubicBezTo>
                  <a:cubicBezTo>
                    <a:pt x="1" y="6287"/>
                    <a:pt x="144" y="7217"/>
                    <a:pt x="401" y="7646"/>
                  </a:cubicBezTo>
                  <a:cubicBezTo>
                    <a:pt x="730" y="8246"/>
                    <a:pt x="1359" y="8575"/>
                    <a:pt x="1988" y="8818"/>
                  </a:cubicBezTo>
                  <a:cubicBezTo>
                    <a:pt x="2517" y="9047"/>
                    <a:pt x="3104" y="9161"/>
                    <a:pt x="3690" y="9175"/>
                  </a:cubicBezTo>
                  <a:cubicBezTo>
                    <a:pt x="3876" y="10119"/>
                    <a:pt x="4119" y="11049"/>
                    <a:pt x="4390" y="11978"/>
                  </a:cubicBezTo>
                  <a:cubicBezTo>
                    <a:pt x="4276" y="11907"/>
                    <a:pt x="4162" y="11835"/>
                    <a:pt x="4062" y="11764"/>
                  </a:cubicBezTo>
                  <a:cubicBezTo>
                    <a:pt x="3904" y="11649"/>
                    <a:pt x="3761" y="11521"/>
                    <a:pt x="3647" y="11392"/>
                  </a:cubicBezTo>
                  <a:cubicBezTo>
                    <a:pt x="3447" y="11149"/>
                    <a:pt x="3289" y="10863"/>
                    <a:pt x="3089" y="10634"/>
                  </a:cubicBezTo>
                  <a:cubicBezTo>
                    <a:pt x="2807" y="10340"/>
                    <a:pt x="2409" y="10046"/>
                    <a:pt x="1975" y="10046"/>
                  </a:cubicBezTo>
                  <a:cubicBezTo>
                    <a:pt x="1881" y="10046"/>
                    <a:pt x="1785" y="10060"/>
                    <a:pt x="1688" y="10091"/>
                  </a:cubicBezTo>
                  <a:cubicBezTo>
                    <a:pt x="1159" y="10277"/>
                    <a:pt x="1188" y="10934"/>
                    <a:pt x="1488" y="11292"/>
                  </a:cubicBezTo>
                  <a:cubicBezTo>
                    <a:pt x="1674" y="11506"/>
                    <a:pt x="1888" y="11692"/>
                    <a:pt x="2131" y="11835"/>
                  </a:cubicBezTo>
                  <a:cubicBezTo>
                    <a:pt x="2360" y="12007"/>
                    <a:pt x="2603" y="12135"/>
                    <a:pt x="2875" y="12235"/>
                  </a:cubicBezTo>
                  <a:cubicBezTo>
                    <a:pt x="3161" y="12336"/>
                    <a:pt x="3461" y="12407"/>
                    <a:pt x="3761" y="12436"/>
                  </a:cubicBezTo>
                  <a:cubicBezTo>
                    <a:pt x="3904" y="12450"/>
                    <a:pt x="4062" y="12464"/>
                    <a:pt x="4219" y="12464"/>
                  </a:cubicBezTo>
                  <a:cubicBezTo>
                    <a:pt x="4319" y="12479"/>
                    <a:pt x="4433" y="12479"/>
                    <a:pt x="4533" y="12479"/>
                  </a:cubicBezTo>
                  <a:cubicBezTo>
                    <a:pt x="4591" y="12664"/>
                    <a:pt x="4648" y="12865"/>
                    <a:pt x="4705" y="13050"/>
                  </a:cubicBezTo>
                  <a:cubicBezTo>
                    <a:pt x="4834" y="13451"/>
                    <a:pt x="4977" y="13851"/>
                    <a:pt x="5134" y="14237"/>
                  </a:cubicBezTo>
                  <a:cubicBezTo>
                    <a:pt x="4891" y="14080"/>
                    <a:pt x="4662" y="13894"/>
                    <a:pt x="4462" y="13680"/>
                  </a:cubicBezTo>
                  <a:cubicBezTo>
                    <a:pt x="4305" y="13479"/>
                    <a:pt x="4133" y="13294"/>
                    <a:pt x="3933" y="13136"/>
                  </a:cubicBezTo>
                  <a:cubicBezTo>
                    <a:pt x="3761" y="12993"/>
                    <a:pt x="3547" y="12908"/>
                    <a:pt x="3332" y="12893"/>
                  </a:cubicBezTo>
                  <a:cubicBezTo>
                    <a:pt x="3271" y="12886"/>
                    <a:pt x="3210" y="12882"/>
                    <a:pt x="3148" y="12882"/>
                  </a:cubicBezTo>
                  <a:cubicBezTo>
                    <a:pt x="2981" y="12882"/>
                    <a:pt x="2814" y="12909"/>
                    <a:pt x="2646" y="12950"/>
                  </a:cubicBezTo>
                  <a:cubicBezTo>
                    <a:pt x="2217" y="13108"/>
                    <a:pt x="2188" y="13723"/>
                    <a:pt x="2460" y="14037"/>
                  </a:cubicBezTo>
                  <a:cubicBezTo>
                    <a:pt x="2760" y="14395"/>
                    <a:pt x="3275" y="14580"/>
                    <a:pt x="3704" y="14695"/>
                  </a:cubicBezTo>
                  <a:cubicBezTo>
                    <a:pt x="4193" y="14811"/>
                    <a:pt x="4694" y="14869"/>
                    <a:pt x="5196" y="14869"/>
                  </a:cubicBezTo>
                  <a:cubicBezTo>
                    <a:pt x="5251" y="14869"/>
                    <a:pt x="5307" y="14868"/>
                    <a:pt x="5363" y="14866"/>
                  </a:cubicBezTo>
                  <a:cubicBezTo>
                    <a:pt x="5370" y="14874"/>
                    <a:pt x="5377" y="14877"/>
                    <a:pt x="5382" y="14877"/>
                  </a:cubicBezTo>
                  <a:cubicBezTo>
                    <a:pt x="5388" y="14877"/>
                    <a:pt x="5391" y="14874"/>
                    <a:pt x="5391" y="14866"/>
                  </a:cubicBezTo>
                  <a:cubicBezTo>
                    <a:pt x="5720" y="15567"/>
                    <a:pt x="6121" y="16225"/>
                    <a:pt x="6607" y="16825"/>
                  </a:cubicBezTo>
                  <a:cubicBezTo>
                    <a:pt x="6821" y="17083"/>
                    <a:pt x="7036" y="17312"/>
                    <a:pt x="7279" y="17540"/>
                  </a:cubicBezTo>
                  <a:cubicBezTo>
                    <a:pt x="7336" y="17598"/>
                    <a:pt x="7393" y="17655"/>
                    <a:pt x="7465" y="17712"/>
                  </a:cubicBezTo>
                  <a:lnTo>
                    <a:pt x="7565" y="17798"/>
                  </a:lnTo>
                  <a:cubicBezTo>
                    <a:pt x="7593" y="17826"/>
                    <a:pt x="7622" y="17855"/>
                    <a:pt x="7651" y="17884"/>
                  </a:cubicBezTo>
                  <a:cubicBezTo>
                    <a:pt x="7671" y="17892"/>
                    <a:pt x="7691" y="17896"/>
                    <a:pt x="7710" y="17896"/>
                  </a:cubicBezTo>
                  <a:cubicBezTo>
                    <a:pt x="7782" y="17896"/>
                    <a:pt x="7837" y="17837"/>
                    <a:pt x="7837" y="17769"/>
                  </a:cubicBezTo>
                  <a:cubicBezTo>
                    <a:pt x="7837" y="17683"/>
                    <a:pt x="7808" y="17598"/>
                    <a:pt x="7751" y="17526"/>
                  </a:cubicBezTo>
                  <a:cubicBezTo>
                    <a:pt x="7694" y="17469"/>
                    <a:pt x="7636" y="17397"/>
                    <a:pt x="7565" y="17354"/>
                  </a:cubicBezTo>
                  <a:cubicBezTo>
                    <a:pt x="7508" y="17297"/>
                    <a:pt x="7450" y="17226"/>
                    <a:pt x="7393" y="17169"/>
                  </a:cubicBezTo>
                  <a:cubicBezTo>
                    <a:pt x="7222" y="16997"/>
                    <a:pt x="7064" y="16811"/>
                    <a:pt x="6907" y="16640"/>
                  </a:cubicBezTo>
                  <a:cubicBezTo>
                    <a:pt x="6736" y="16382"/>
                    <a:pt x="6578" y="16139"/>
                    <a:pt x="6421" y="15882"/>
                  </a:cubicBezTo>
                  <a:cubicBezTo>
                    <a:pt x="6249" y="15610"/>
                    <a:pt x="6092" y="15310"/>
                    <a:pt x="5978" y="15009"/>
                  </a:cubicBezTo>
                  <a:cubicBezTo>
                    <a:pt x="5849" y="14709"/>
                    <a:pt x="5720" y="14395"/>
                    <a:pt x="5620" y="14080"/>
                  </a:cubicBezTo>
                  <a:cubicBezTo>
                    <a:pt x="5549" y="13908"/>
                    <a:pt x="5492" y="13737"/>
                    <a:pt x="5434" y="13551"/>
                  </a:cubicBezTo>
                  <a:cubicBezTo>
                    <a:pt x="5377" y="13422"/>
                    <a:pt x="5349" y="13279"/>
                    <a:pt x="5320" y="13136"/>
                  </a:cubicBezTo>
                  <a:cubicBezTo>
                    <a:pt x="5978" y="12922"/>
                    <a:pt x="6464" y="12350"/>
                    <a:pt x="6821" y="11764"/>
                  </a:cubicBezTo>
                  <a:cubicBezTo>
                    <a:pt x="6979" y="11492"/>
                    <a:pt x="7107" y="11220"/>
                    <a:pt x="7222" y="10920"/>
                  </a:cubicBezTo>
                  <a:cubicBezTo>
                    <a:pt x="7350" y="10620"/>
                    <a:pt x="7393" y="10291"/>
                    <a:pt x="7350" y="9962"/>
                  </a:cubicBezTo>
                  <a:cubicBezTo>
                    <a:pt x="7253" y="9538"/>
                    <a:pt x="6889" y="8990"/>
                    <a:pt x="6432" y="8990"/>
                  </a:cubicBezTo>
                  <a:cubicBezTo>
                    <a:pt x="6350" y="8990"/>
                    <a:pt x="6265" y="9008"/>
                    <a:pt x="6178" y="9047"/>
                  </a:cubicBezTo>
                  <a:cubicBezTo>
                    <a:pt x="5620" y="9304"/>
                    <a:pt x="5434" y="10062"/>
                    <a:pt x="5391" y="10620"/>
                  </a:cubicBezTo>
                  <a:cubicBezTo>
                    <a:pt x="5349" y="10977"/>
                    <a:pt x="5363" y="11335"/>
                    <a:pt x="5334" y="11692"/>
                  </a:cubicBezTo>
                  <a:cubicBezTo>
                    <a:pt x="5320" y="12035"/>
                    <a:pt x="5248" y="12378"/>
                    <a:pt x="5120" y="12693"/>
                  </a:cubicBezTo>
                  <a:cubicBezTo>
                    <a:pt x="4834" y="11706"/>
                    <a:pt x="4562" y="10720"/>
                    <a:pt x="4348" y="9719"/>
                  </a:cubicBezTo>
                  <a:lnTo>
                    <a:pt x="4348" y="9676"/>
                  </a:lnTo>
                  <a:lnTo>
                    <a:pt x="4362" y="9662"/>
                  </a:lnTo>
                  <a:cubicBezTo>
                    <a:pt x="4390" y="9690"/>
                    <a:pt x="4433" y="9719"/>
                    <a:pt x="4476" y="9719"/>
                  </a:cubicBezTo>
                  <a:cubicBezTo>
                    <a:pt x="4848" y="9633"/>
                    <a:pt x="5220" y="9333"/>
                    <a:pt x="5492" y="9075"/>
                  </a:cubicBezTo>
                  <a:cubicBezTo>
                    <a:pt x="5792" y="8775"/>
                    <a:pt x="6049" y="8446"/>
                    <a:pt x="6278" y="8089"/>
                  </a:cubicBezTo>
                  <a:cubicBezTo>
                    <a:pt x="6492" y="7774"/>
                    <a:pt x="6664" y="7431"/>
                    <a:pt x="6793" y="7074"/>
                  </a:cubicBezTo>
                  <a:cubicBezTo>
                    <a:pt x="6936" y="6745"/>
                    <a:pt x="6993" y="6373"/>
                    <a:pt x="6936" y="6001"/>
                  </a:cubicBezTo>
                  <a:cubicBezTo>
                    <a:pt x="6879" y="5701"/>
                    <a:pt x="6678" y="5429"/>
                    <a:pt x="6407" y="5286"/>
                  </a:cubicBezTo>
                  <a:cubicBezTo>
                    <a:pt x="6270" y="5218"/>
                    <a:pt x="6102" y="5166"/>
                    <a:pt x="5942" y="5166"/>
                  </a:cubicBezTo>
                  <a:cubicBezTo>
                    <a:pt x="5800" y="5166"/>
                    <a:pt x="5664" y="5207"/>
                    <a:pt x="5563" y="5315"/>
                  </a:cubicBezTo>
                  <a:cubicBezTo>
                    <a:pt x="5320" y="5572"/>
                    <a:pt x="5134" y="5887"/>
                    <a:pt x="5005" y="6216"/>
                  </a:cubicBezTo>
                  <a:cubicBezTo>
                    <a:pt x="4877" y="6602"/>
                    <a:pt x="4805" y="6988"/>
                    <a:pt x="4819" y="7388"/>
                  </a:cubicBezTo>
                  <a:cubicBezTo>
                    <a:pt x="4819" y="7803"/>
                    <a:pt x="4791" y="8217"/>
                    <a:pt x="4734" y="8632"/>
                  </a:cubicBezTo>
                  <a:cubicBezTo>
                    <a:pt x="4662" y="8961"/>
                    <a:pt x="4519" y="9276"/>
                    <a:pt x="4305" y="9533"/>
                  </a:cubicBezTo>
                  <a:cubicBezTo>
                    <a:pt x="4076" y="8532"/>
                    <a:pt x="3904" y="7503"/>
                    <a:pt x="3790" y="6487"/>
                  </a:cubicBezTo>
                  <a:cubicBezTo>
                    <a:pt x="3776" y="6387"/>
                    <a:pt x="3761" y="6301"/>
                    <a:pt x="3761" y="6216"/>
                  </a:cubicBezTo>
                  <a:cubicBezTo>
                    <a:pt x="4276" y="5987"/>
                    <a:pt x="4619" y="5515"/>
                    <a:pt x="4905" y="5057"/>
                  </a:cubicBezTo>
                  <a:cubicBezTo>
                    <a:pt x="5191" y="4600"/>
                    <a:pt x="5463" y="4042"/>
                    <a:pt x="5420" y="3485"/>
                  </a:cubicBezTo>
                  <a:cubicBezTo>
                    <a:pt x="5393" y="3097"/>
                    <a:pt x="5093" y="2561"/>
                    <a:pt x="4646" y="2561"/>
                  </a:cubicBezTo>
                  <a:cubicBezTo>
                    <a:pt x="4614" y="2561"/>
                    <a:pt x="4581" y="2564"/>
                    <a:pt x="4548" y="2569"/>
                  </a:cubicBezTo>
                  <a:cubicBezTo>
                    <a:pt x="4319" y="2627"/>
                    <a:pt x="4147" y="2812"/>
                    <a:pt x="4090" y="3041"/>
                  </a:cubicBezTo>
                  <a:cubicBezTo>
                    <a:pt x="4019" y="3313"/>
                    <a:pt x="4004" y="3585"/>
                    <a:pt x="4019" y="3856"/>
                  </a:cubicBezTo>
                  <a:cubicBezTo>
                    <a:pt x="4019" y="4185"/>
                    <a:pt x="3990" y="4514"/>
                    <a:pt x="3933" y="4843"/>
                  </a:cubicBezTo>
                  <a:cubicBezTo>
                    <a:pt x="3904" y="5100"/>
                    <a:pt x="3819" y="5343"/>
                    <a:pt x="3704" y="5572"/>
                  </a:cubicBezTo>
                  <a:cubicBezTo>
                    <a:pt x="3661" y="5086"/>
                    <a:pt x="3633" y="4600"/>
                    <a:pt x="3618" y="4114"/>
                  </a:cubicBezTo>
                  <a:cubicBezTo>
                    <a:pt x="3633" y="4028"/>
                    <a:pt x="3661" y="3956"/>
                    <a:pt x="3661" y="3871"/>
                  </a:cubicBezTo>
                  <a:cubicBezTo>
                    <a:pt x="3704" y="3670"/>
                    <a:pt x="3733" y="3485"/>
                    <a:pt x="3747" y="3284"/>
                  </a:cubicBezTo>
                  <a:cubicBezTo>
                    <a:pt x="3790" y="2898"/>
                    <a:pt x="3819" y="2527"/>
                    <a:pt x="3833" y="2140"/>
                  </a:cubicBezTo>
                  <a:cubicBezTo>
                    <a:pt x="3847" y="1812"/>
                    <a:pt x="3833" y="1483"/>
                    <a:pt x="3776" y="1154"/>
                  </a:cubicBezTo>
                  <a:cubicBezTo>
                    <a:pt x="3747" y="839"/>
                    <a:pt x="3633" y="553"/>
                    <a:pt x="3461" y="296"/>
                  </a:cubicBezTo>
                  <a:cubicBezTo>
                    <a:pt x="3328" y="102"/>
                    <a:pt x="3112" y="0"/>
                    <a:pt x="28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411;p80"/>
            <p:cNvSpPr/>
            <p:nvPr/>
          </p:nvSpPr>
          <p:spPr>
            <a:xfrm>
              <a:off x="5573336" y="4048948"/>
              <a:ext cx="146725" cy="188491"/>
            </a:xfrm>
            <a:custGeom>
              <a:avLst/>
              <a:gdLst/>
              <a:ahLst/>
              <a:cxnLst/>
              <a:rect l="l" t="t" r="r" b="b"/>
              <a:pathLst>
                <a:path w="8593" h="11039" extrusionOk="0">
                  <a:moveTo>
                    <a:pt x="1326" y="1"/>
                  </a:moveTo>
                  <a:cubicBezTo>
                    <a:pt x="1314" y="1"/>
                    <a:pt x="1301" y="2"/>
                    <a:pt x="1287" y="5"/>
                  </a:cubicBezTo>
                  <a:cubicBezTo>
                    <a:pt x="1159" y="34"/>
                    <a:pt x="1073" y="177"/>
                    <a:pt x="1016" y="277"/>
                  </a:cubicBezTo>
                  <a:cubicBezTo>
                    <a:pt x="887" y="520"/>
                    <a:pt x="844" y="791"/>
                    <a:pt x="873" y="1063"/>
                  </a:cubicBezTo>
                  <a:cubicBezTo>
                    <a:pt x="887" y="1235"/>
                    <a:pt x="930" y="1392"/>
                    <a:pt x="987" y="1549"/>
                  </a:cubicBezTo>
                  <a:cubicBezTo>
                    <a:pt x="1016" y="1649"/>
                    <a:pt x="1059" y="1764"/>
                    <a:pt x="1130" y="1864"/>
                  </a:cubicBezTo>
                  <a:cubicBezTo>
                    <a:pt x="1116" y="1892"/>
                    <a:pt x="1102" y="1921"/>
                    <a:pt x="1102" y="1935"/>
                  </a:cubicBezTo>
                  <a:cubicBezTo>
                    <a:pt x="1087" y="1978"/>
                    <a:pt x="1130" y="2021"/>
                    <a:pt x="1173" y="2021"/>
                  </a:cubicBezTo>
                  <a:cubicBezTo>
                    <a:pt x="1173" y="2178"/>
                    <a:pt x="1187" y="2336"/>
                    <a:pt x="1216" y="2493"/>
                  </a:cubicBezTo>
                  <a:lnTo>
                    <a:pt x="1159" y="2422"/>
                  </a:lnTo>
                  <a:cubicBezTo>
                    <a:pt x="1059" y="2279"/>
                    <a:pt x="944" y="2136"/>
                    <a:pt x="858" y="2021"/>
                  </a:cubicBezTo>
                  <a:cubicBezTo>
                    <a:pt x="773" y="1921"/>
                    <a:pt x="673" y="1807"/>
                    <a:pt x="572" y="1707"/>
                  </a:cubicBezTo>
                  <a:cubicBezTo>
                    <a:pt x="501" y="1606"/>
                    <a:pt x="401" y="1564"/>
                    <a:pt x="286" y="1549"/>
                  </a:cubicBezTo>
                  <a:cubicBezTo>
                    <a:pt x="1" y="1578"/>
                    <a:pt x="58" y="1950"/>
                    <a:pt x="129" y="2150"/>
                  </a:cubicBezTo>
                  <a:cubicBezTo>
                    <a:pt x="301" y="2622"/>
                    <a:pt x="730" y="2936"/>
                    <a:pt x="1245" y="2979"/>
                  </a:cubicBezTo>
                  <a:cubicBezTo>
                    <a:pt x="1259" y="2993"/>
                    <a:pt x="1273" y="3008"/>
                    <a:pt x="1287" y="3008"/>
                  </a:cubicBezTo>
                  <a:cubicBezTo>
                    <a:pt x="1345" y="3294"/>
                    <a:pt x="1430" y="3580"/>
                    <a:pt x="1516" y="3866"/>
                  </a:cubicBezTo>
                  <a:cubicBezTo>
                    <a:pt x="1459" y="3809"/>
                    <a:pt x="1402" y="3766"/>
                    <a:pt x="1345" y="3723"/>
                  </a:cubicBezTo>
                  <a:cubicBezTo>
                    <a:pt x="1216" y="3623"/>
                    <a:pt x="1102" y="3523"/>
                    <a:pt x="987" y="3422"/>
                  </a:cubicBezTo>
                  <a:cubicBezTo>
                    <a:pt x="858" y="3322"/>
                    <a:pt x="715" y="3237"/>
                    <a:pt x="572" y="3165"/>
                  </a:cubicBezTo>
                  <a:cubicBezTo>
                    <a:pt x="508" y="3144"/>
                    <a:pt x="429" y="3122"/>
                    <a:pt x="354" y="3122"/>
                  </a:cubicBezTo>
                  <a:cubicBezTo>
                    <a:pt x="279" y="3122"/>
                    <a:pt x="208" y="3144"/>
                    <a:pt x="158" y="3208"/>
                  </a:cubicBezTo>
                  <a:cubicBezTo>
                    <a:pt x="58" y="3322"/>
                    <a:pt x="158" y="3480"/>
                    <a:pt x="229" y="3580"/>
                  </a:cubicBezTo>
                  <a:cubicBezTo>
                    <a:pt x="415" y="3851"/>
                    <a:pt x="644" y="4080"/>
                    <a:pt x="916" y="4252"/>
                  </a:cubicBezTo>
                  <a:cubicBezTo>
                    <a:pt x="1202" y="4438"/>
                    <a:pt x="1516" y="4581"/>
                    <a:pt x="1845" y="4695"/>
                  </a:cubicBezTo>
                  <a:cubicBezTo>
                    <a:pt x="2031" y="5095"/>
                    <a:pt x="2245" y="5496"/>
                    <a:pt x="2489" y="5868"/>
                  </a:cubicBezTo>
                  <a:lnTo>
                    <a:pt x="2346" y="5767"/>
                  </a:lnTo>
                  <a:cubicBezTo>
                    <a:pt x="2174" y="5639"/>
                    <a:pt x="2002" y="5510"/>
                    <a:pt x="1802" y="5410"/>
                  </a:cubicBezTo>
                  <a:cubicBezTo>
                    <a:pt x="1616" y="5310"/>
                    <a:pt x="1430" y="5238"/>
                    <a:pt x="1245" y="5181"/>
                  </a:cubicBezTo>
                  <a:cubicBezTo>
                    <a:pt x="1044" y="5110"/>
                    <a:pt x="858" y="5067"/>
                    <a:pt x="658" y="5053"/>
                  </a:cubicBezTo>
                  <a:cubicBezTo>
                    <a:pt x="472" y="5053"/>
                    <a:pt x="329" y="5196"/>
                    <a:pt x="329" y="5381"/>
                  </a:cubicBezTo>
                  <a:cubicBezTo>
                    <a:pt x="358" y="5553"/>
                    <a:pt x="444" y="5710"/>
                    <a:pt x="587" y="5825"/>
                  </a:cubicBezTo>
                  <a:cubicBezTo>
                    <a:pt x="858" y="6068"/>
                    <a:pt x="1187" y="6239"/>
                    <a:pt x="1545" y="6297"/>
                  </a:cubicBezTo>
                  <a:cubicBezTo>
                    <a:pt x="1767" y="6327"/>
                    <a:pt x="1989" y="6341"/>
                    <a:pt x="2211" y="6341"/>
                  </a:cubicBezTo>
                  <a:cubicBezTo>
                    <a:pt x="2404" y="6341"/>
                    <a:pt x="2596" y="6331"/>
                    <a:pt x="2789" y="6311"/>
                  </a:cubicBezTo>
                  <a:lnTo>
                    <a:pt x="2917" y="6482"/>
                  </a:lnTo>
                  <a:cubicBezTo>
                    <a:pt x="3203" y="6854"/>
                    <a:pt x="3489" y="7226"/>
                    <a:pt x="3804" y="7583"/>
                  </a:cubicBezTo>
                  <a:cubicBezTo>
                    <a:pt x="3632" y="7512"/>
                    <a:pt x="3461" y="7440"/>
                    <a:pt x="3289" y="7383"/>
                  </a:cubicBezTo>
                  <a:cubicBezTo>
                    <a:pt x="3075" y="7312"/>
                    <a:pt x="2875" y="7269"/>
                    <a:pt x="2660" y="7255"/>
                  </a:cubicBezTo>
                  <a:cubicBezTo>
                    <a:pt x="2613" y="7248"/>
                    <a:pt x="2565" y="7244"/>
                    <a:pt x="2517" y="7244"/>
                  </a:cubicBezTo>
                  <a:cubicBezTo>
                    <a:pt x="2361" y="7244"/>
                    <a:pt x="2205" y="7282"/>
                    <a:pt x="2074" y="7369"/>
                  </a:cubicBezTo>
                  <a:cubicBezTo>
                    <a:pt x="1716" y="7655"/>
                    <a:pt x="2245" y="7998"/>
                    <a:pt x="2489" y="8141"/>
                  </a:cubicBezTo>
                  <a:cubicBezTo>
                    <a:pt x="2894" y="8362"/>
                    <a:pt x="3347" y="8483"/>
                    <a:pt x="3806" y="8483"/>
                  </a:cubicBezTo>
                  <a:cubicBezTo>
                    <a:pt x="4059" y="8483"/>
                    <a:pt x="4313" y="8446"/>
                    <a:pt x="4562" y="8370"/>
                  </a:cubicBezTo>
                  <a:cubicBezTo>
                    <a:pt x="4776" y="8599"/>
                    <a:pt x="5019" y="8799"/>
                    <a:pt x="5248" y="9013"/>
                  </a:cubicBezTo>
                  <a:cubicBezTo>
                    <a:pt x="5177" y="8999"/>
                    <a:pt x="5091" y="8985"/>
                    <a:pt x="5005" y="8970"/>
                  </a:cubicBezTo>
                  <a:cubicBezTo>
                    <a:pt x="4827" y="8949"/>
                    <a:pt x="4649" y="8936"/>
                    <a:pt x="4471" y="8936"/>
                  </a:cubicBezTo>
                  <a:cubicBezTo>
                    <a:pt x="4406" y="8936"/>
                    <a:pt x="4341" y="8938"/>
                    <a:pt x="4276" y="8942"/>
                  </a:cubicBezTo>
                  <a:cubicBezTo>
                    <a:pt x="4061" y="8942"/>
                    <a:pt x="3847" y="8956"/>
                    <a:pt x="3632" y="8999"/>
                  </a:cubicBezTo>
                  <a:cubicBezTo>
                    <a:pt x="3447" y="9013"/>
                    <a:pt x="3275" y="9128"/>
                    <a:pt x="3175" y="9299"/>
                  </a:cubicBezTo>
                  <a:cubicBezTo>
                    <a:pt x="3003" y="9657"/>
                    <a:pt x="3289" y="10000"/>
                    <a:pt x="3618" y="10129"/>
                  </a:cubicBezTo>
                  <a:cubicBezTo>
                    <a:pt x="3761" y="10170"/>
                    <a:pt x="3911" y="10192"/>
                    <a:pt x="4062" y="10192"/>
                  </a:cubicBezTo>
                  <a:cubicBezTo>
                    <a:pt x="4275" y="10192"/>
                    <a:pt x="4490" y="10149"/>
                    <a:pt x="4691" y="10057"/>
                  </a:cubicBezTo>
                  <a:cubicBezTo>
                    <a:pt x="5077" y="9886"/>
                    <a:pt x="5448" y="9685"/>
                    <a:pt x="5806" y="9471"/>
                  </a:cubicBezTo>
                  <a:cubicBezTo>
                    <a:pt x="5949" y="9585"/>
                    <a:pt x="6092" y="9700"/>
                    <a:pt x="6249" y="9800"/>
                  </a:cubicBezTo>
                  <a:cubicBezTo>
                    <a:pt x="6564" y="10029"/>
                    <a:pt x="6893" y="10257"/>
                    <a:pt x="7221" y="10457"/>
                  </a:cubicBezTo>
                  <a:cubicBezTo>
                    <a:pt x="7550" y="10672"/>
                    <a:pt x="7894" y="10872"/>
                    <a:pt x="8251" y="11029"/>
                  </a:cubicBezTo>
                  <a:cubicBezTo>
                    <a:pt x="8267" y="11036"/>
                    <a:pt x="8283" y="11039"/>
                    <a:pt x="8300" y="11039"/>
                  </a:cubicBezTo>
                  <a:cubicBezTo>
                    <a:pt x="8436" y="11039"/>
                    <a:pt x="8593" y="10849"/>
                    <a:pt x="8465" y="10772"/>
                  </a:cubicBezTo>
                  <a:cubicBezTo>
                    <a:pt x="8280" y="10658"/>
                    <a:pt x="8079" y="10558"/>
                    <a:pt x="7894" y="10443"/>
                  </a:cubicBezTo>
                  <a:cubicBezTo>
                    <a:pt x="7693" y="10343"/>
                    <a:pt x="7507" y="10229"/>
                    <a:pt x="7336" y="10114"/>
                  </a:cubicBezTo>
                  <a:cubicBezTo>
                    <a:pt x="7107" y="9971"/>
                    <a:pt x="6878" y="9814"/>
                    <a:pt x="6664" y="9671"/>
                  </a:cubicBezTo>
                  <a:cubicBezTo>
                    <a:pt x="6778" y="9271"/>
                    <a:pt x="6835" y="8856"/>
                    <a:pt x="6821" y="8456"/>
                  </a:cubicBezTo>
                  <a:cubicBezTo>
                    <a:pt x="6793" y="8112"/>
                    <a:pt x="6735" y="7741"/>
                    <a:pt x="6521" y="7469"/>
                  </a:cubicBezTo>
                  <a:cubicBezTo>
                    <a:pt x="6458" y="7380"/>
                    <a:pt x="6362" y="7335"/>
                    <a:pt x="6264" y="7335"/>
                  </a:cubicBezTo>
                  <a:cubicBezTo>
                    <a:pt x="6205" y="7335"/>
                    <a:pt x="6145" y="7351"/>
                    <a:pt x="6092" y="7383"/>
                  </a:cubicBezTo>
                  <a:cubicBezTo>
                    <a:pt x="5949" y="7469"/>
                    <a:pt x="5849" y="7626"/>
                    <a:pt x="5834" y="7812"/>
                  </a:cubicBezTo>
                  <a:cubicBezTo>
                    <a:pt x="5792" y="8198"/>
                    <a:pt x="5849" y="8584"/>
                    <a:pt x="5992" y="8942"/>
                  </a:cubicBezTo>
                  <a:cubicBezTo>
                    <a:pt x="6035" y="9056"/>
                    <a:pt x="6078" y="9171"/>
                    <a:pt x="6135" y="9271"/>
                  </a:cubicBezTo>
                  <a:cubicBezTo>
                    <a:pt x="5777" y="8999"/>
                    <a:pt x="5420" y="8699"/>
                    <a:pt x="5091" y="8398"/>
                  </a:cubicBezTo>
                  <a:cubicBezTo>
                    <a:pt x="5120" y="8384"/>
                    <a:pt x="5134" y="8370"/>
                    <a:pt x="5148" y="8356"/>
                  </a:cubicBezTo>
                  <a:cubicBezTo>
                    <a:pt x="5406" y="8027"/>
                    <a:pt x="5520" y="7626"/>
                    <a:pt x="5477" y="7226"/>
                  </a:cubicBezTo>
                  <a:cubicBezTo>
                    <a:pt x="5477" y="7026"/>
                    <a:pt x="5463" y="6840"/>
                    <a:pt x="5434" y="6640"/>
                  </a:cubicBezTo>
                  <a:cubicBezTo>
                    <a:pt x="5420" y="6468"/>
                    <a:pt x="5363" y="6297"/>
                    <a:pt x="5277" y="6139"/>
                  </a:cubicBezTo>
                  <a:cubicBezTo>
                    <a:pt x="5211" y="6047"/>
                    <a:pt x="5108" y="5893"/>
                    <a:pt x="4957" y="5893"/>
                  </a:cubicBezTo>
                  <a:cubicBezTo>
                    <a:pt x="4945" y="5893"/>
                    <a:pt x="4932" y="5894"/>
                    <a:pt x="4919" y="5896"/>
                  </a:cubicBezTo>
                  <a:cubicBezTo>
                    <a:pt x="4748" y="5925"/>
                    <a:pt x="4676" y="6111"/>
                    <a:pt x="4633" y="6239"/>
                  </a:cubicBezTo>
                  <a:cubicBezTo>
                    <a:pt x="4519" y="6582"/>
                    <a:pt x="4490" y="6954"/>
                    <a:pt x="4548" y="7312"/>
                  </a:cubicBezTo>
                  <a:cubicBezTo>
                    <a:pt x="4576" y="7555"/>
                    <a:pt x="4633" y="7798"/>
                    <a:pt x="4719" y="8027"/>
                  </a:cubicBezTo>
                  <a:cubicBezTo>
                    <a:pt x="4419" y="7741"/>
                    <a:pt x="4133" y="7426"/>
                    <a:pt x="3861" y="7112"/>
                  </a:cubicBezTo>
                  <a:cubicBezTo>
                    <a:pt x="4047" y="6897"/>
                    <a:pt x="4176" y="6640"/>
                    <a:pt x="4233" y="6354"/>
                  </a:cubicBezTo>
                  <a:cubicBezTo>
                    <a:pt x="4304" y="6011"/>
                    <a:pt x="4319" y="5667"/>
                    <a:pt x="4276" y="5338"/>
                  </a:cubicBezTo>
                  <a:cubicBezTo>
                    <a:pt x="4262" y="5224"/>
                    <a:pt x="4290" y="4995"/>
                    <a:pt x="4133" y="4981"/>
                  </a:cubicBezTo>
                  <a:cubicBezTo>
                    <a:pt x="3990" y="4981"/>
                    <a:pt x="3861" y="5053"/>
                    <a:pt x="3775" y="5153"/>
                  </a:cubicBezTo>
                  <a:cubicBezTo>
                    <a:pt x="3590" y="5381"/>
                    <a:pt x="3489" y="5653"/>
                    <a:pt x="3489" y="5953"/>
                  </a:cubicBezTo>
                  <a:cubicBezTo>
                    <a:pt x="3461" y="6211"/>
                    <a:pt x="3475" y="6468"/>
                    <a:pt x="3532" y="6725"/>
                  </a:cubicBezTo>
                  <a:cubicBezTo>
                    <a:pt x="3346" y="6482"/>
                    <a:pt x="3161" y="6239"/>
                    <a:pt x="2989" y="6011"/>
                  </a:cubicBezTo>
                  <a:cubicBezTo>
                    <a:pt x="2832" y="5782"/>
                    <a:pt x="2674" y="5539"/>
                    <a:pt x="2517" y="5296"/>
                  </a:cubicBezTo>
                  <a:cubicBezTo>
                    <a:pt x="2531" y="5281"/>
                    <a:pt x="2546" y="5267"/>
                    <a:pt x="2546" y="5253"/>
                  </a:cubicBezTo>
                  <a:cubicBezTo>
                    <a:pt x="2646" y="5138"/>
                    <a:pt x="2789" y="5095"/>
                    <a:pt x="2889" y="4981"/>
                  </a:cubicBezTo>
                  <a:cubicBezTo>
                    <a:pt x="2975" y="4838"/>
                    <a:pt x="3046" y="4695"/>
                    <a:pt x="3075" y="4538"/>
                  </a:cubicBezTo>
                  <a:cubicBezTo>
                    <a:pt x="3132" y="4380"/>
                    <a:pt x="3175" y="4209"/>
                    <a:pt x="3189" y="4037"/>
                  </a:cubicBezTo>
                  <a:cubicBezTo>
                    <a:pt x="3203" y="3937"/>
                    <a:pt x="3261" y="3694"/>
                    <a:pt x="3132" y="3651"/>
                  </a:cubicBezTo>
                  <a:cubicBezTo>
                    <a:pt x="3120" y="3648"/>
                    <a:pt x="3107" y="3647"/>
                    <a:pt x="3094" y="3647"/>
                  </a:cubicBezTo>
                  <a:cubicBezTo>
                    <a:pt x="2976" y="3647"/>
                    <a:pt x="2852" y="3760"/>
                    <a:pt x="2775" y="3837"/>
                  </a:cubicBezTo>
                  <a:cubicBezTo>
                    <a:pt x="2646" y="3951"/>
                    <a:pt x="2546" y="4080"/>
                    <a:pt x="2474" y="4237"/>
                  </a:cubicBezTo>
                  <a:cubicBezTo>
                    <a:pt x="2374" y="4466"/>
                    <a:pt x="2317" y="4709"/>
                    <a:pt x="2317" y="4952"/>
                  </a:cubicBezTo>
                  <a:cubicBezTo>
                    <a:pt x="2074" y="4538"/>
                    <a:pt x="1874" y="4109"/>
                    <a:pt x="1702" y="3666"/>
                  </a:cubicBezTo>
                  <a:cubicBezTo>
                    <a:pt x="1731" y="3637"/>
                    <a:pt x="1759" y="3623"/>
                    <a:pt x="1774" y="3623"/>
                  </a:cubicBezTo>
                  <a:cubicBezTo>
                    <a:pt x="1859" y="3580"/>
                    <a:pt x="1945" y="3537"/>
                    <a:pt x="2002" y="3465"/>
                  </a:cubicBezTo>
                  <a:cubicBezTo>
                    <a:pt x="2131" y="3294"/>
                    <a:pt x="2231" y="3108"/>
                    <a:pt x="2288" y="2908"/>
                  </a:cubicBezTo>
                  <a:cubicBezTo>
                    <a:pt x="2331" y="2808"/>
                    <a:pt x="2346" y="2693"/>
                    <a:pt x="2360" y="2579"/>
                  </a:cubicBezTo>
                  <a:cubicBezTo>
                    <a:pt x="2374" y="2479"/>
                    <a:pt x="2360" y="2393"/>
                    <a:pt x="2317" y="2307"/>
                  </a:cubicBezTo>
                  <a:cubicBezTo>
                    <a:pt x="2297" y="2282"/>
                    <a:pt x="2273" y="2272"/>
                    <a:pt x="2245" y="2272"/>
                  </a:cubicBezTo>
                  <a:cubicBezTo>
                    <a:pt x="2129" y="2272"/>
                    <a:pt x="1960" y="2450"/>
                    <a:pt x="1902" y="2507"/>
                  </a:cubicBezTo>
                  <a:cubicBezTo>
                    <a:pt x="1716" y="2679"/>
                    <a:pt x="1588" y="2908"/>
                    <a:pt x="1545" y="3165"/>
                  </a:cubicBezTo>
                  <a:cubicBezTo>
                    <a:pt x="1416" y="2765"/>
                    <a:pt x="1330" y="2364"/>
                    <a:pt x="1273" y="1950"/>
                  </a:cubicBezTo>
                  <a:cubicBezTo>
                    <a:pt x="1287" y="1935"/>
                    <a:pt x="1287" y="1935"/>
                    <a:pt x="1287" y="1921"/>
                  </a:cubicBezTo>
                  <a:cubicBezTo>
                    <a:pt x="1359" y="1778"/>
                    <a:pt x="1459" y="1649"/>
                    <a:pt x="1516" y="1478"/>
                  </a:cubicBezTo>
                  <a:cubicBezTo>
                    <a:pt x="1573" y="1335"/>
                    <a:pt x="1602" y="1178"/>
                    <a:pt x="1616" y="1035"/>
                  </a:cubicBezTo>
                  <a:cubicBezTo>
                    <a:pt x="1645" y="749"/>
                    <a:pt x="1616" y="463"/>
                    <a:pt x="1516" y="191"/>
                  </a:cubicBezTo>
                  <a:cubicBezTo>
                    <a:pt x="1491" y="101"/>
                    <a:pt x="1431" y="1"/>
                    <a:pt x="13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412;p80"/>
            <p:cNvSpPr/>
            <p:nvPr/>
          </p:nvSpPr>
          <p:spPr>
            <a:xfrm>
              <a:off x="6623143" y="3938273"/>
              <a:ext cx="134073" cy="305830"/>
            </a:xfrm>
            <a:custGeom>
              <a:avLst/>
              <a:gdLst/>
              <a:ahLst/>
              <a:cxnLst/>
              <a:rect l="l" t="t" r="r" b="b"/>
              <a:pathLst>
                <a:path w="7852" h="17911" extrusionOk="0">
                  <a:moveTo>
                    <a:pt x="2874" y="1"/>
                  </a:moveTo>
                  <a:cubicBezTo>
                    <a:pt x="2837" y="1"/>
                    <a:pt x="2799" y="4"/>
                    <a:pt x="2761" y="10"/>
                  </a:cubicBezTo>
                  <a:cubicBezTo>
                    <a:pt x="2503" y="110"/>
                    <a:pt x="2289" y="324"/>
                    <a:pt x="2203" y="582"/>
                  </a:cubicBezTo>
                  <a:cubicBezTo>
                    <a:pt x="1960" y="1168"/>
                    <a:pt x="2046" y="1854"/>
                    <a:pt x="2274" y="2426"/>
                  </a:cubicBezTo>
                  <a:cubicBezTo>
                    <a:pt x="2460" y="2884"/>
                    <a:pt x="2703" y="3298"/>
                    <a:pt x="3004" y="3684"/>
                  </a:cubicBezTo>
                  <a:cubicBezTo>
                    <a:pt x="3018" y="4185"/>
                    <a:pt x="3047" y="4700"/>
                    <a:pt x="3090" y="5214"/>
                  </a:cubicBezTo>
                  <a:cubicBezTo>
                    <a:pt x="2746" y="4871"/>
                    <a:pt x="2446" y="4485"/>
                    <a:pt x="2189" y="4085"/>
                  </a:cubicBezTo>
                  <a:cubicBezTo>
                    <a:pt x="1903" y="3684"/>
                    <a:pt x="1488" y="3184"/>
                    <a:pt x="959" y="3170"/>
                  </a:cubicBezTo>
                  <a:cubicBezTo>
                    <a:pt x="947" y="3169"/>
                    <a:pt x="936" y="3169"/>
                    <a:pt x="925" y="3169"/>
                  </a:cubicBezTo>
                  <a:cubicBezTo>
                    <a:pt x="356" y="3169"/>
                    <a:pt x="290" y="3879"/>
                    <a:pt x="459" y="4299"/>
                  </a:cubicBezTo>
                  <a:cubicBezTo>
                    <a:pt x="687" y="4843"/>
                    <a:pt x="1231" y="5157"/>
                    <a:pt x="1731" y="5415"/>
                  </a:cubicBezTo>
                  <a:cubicBezTo>
                    <a:pt x="2189" y="5643"/>
                    <a:pt x="2661" y="5801"/>
                    <a:pt x="3161" y="5901"/>
                  </a:cubicBezTo>
                  <a:cubicBezTo>
                    <a:pt x="3190" y="6187"/>
                    <a:pt x="3218" y="6458"/>
                    <a:pt x="3261" y="6730"/>
                  </a:cubicBezTo>
                  <a:cubicBezTo>
                    <a:pt x="3333" y="7316"/>
                    <a:pt x="3433" y="7917"/>
                    <a:pt x="3547" y="8517"/>
                  </a:cubicBezTo>
                  <a:cubicBezTo>
                    <a:pt x="3032" y="8174"/>
                    <a:pt x="2646" y="7645"/>
                    <a:pt x="2289" y="7173"/>
                  </a:cubicBezTo>
                  <a:cubicBezTo>
                    <a:pt x="2089" y="6887"/>
                    <a:pt x="1860" y="6630"/>
                    <a:pt x="1588" y="6401"/>
                  </a:cubicBezTo>
                  <a:cubicBezTo>
                    <a:pt x="1374" y="6247"/>
                    <a:pt x="1121" y="6162"/>
                    <a:pt x="862" y="6162"/>
                  </a:cubicBezTo>
                  <a:cubicBezTo>
                    <a:pt x="808" y="6162"/>
                    <a:pt x="755" y="6165"/>
                    <a:pt x="702" y="6172"/>
                  </a:cubicBezTo>
                  <a:cubicBezTo>
                    <a:pt x="1" y="6287"/>
                    <a:pt x="144" y="7216"/>
                    <a:pt x="401" y="7645"/>
                  </a:cubicBezTo>
                  <a:cubicBezTo>
                    <a:pt x="730" y="8246"/>
                    <a:pt x="1359" y="8575"/>
                    <a:pt x="1989" y="8818"/>
                  </a:cubicBezTo>
                  <a:cubicBezTo>
                    <a:pt x="2518" y="9047"/>
                    <a:pt x="3104" y="9161"/>
                    <a:pt x="3690" y="9175"/>
                  </a:cubicBezTo>
                  <a:cubicBezTo>
                    <a:pt x="3890" y="10119"/>
                    <a:pt x="4119" y="11048"/>
                    <a:pt x="4391" y="11978"/>
                  </a:cubicBezTo>
                  <a:cubicBezTo>
                    <a:pt x="4276" y="11906"/>
                    <a:pt x="4162" y="11835"/>
                    <a:pt x="4062" y="11763"/>
                  </a:cubicBezTo>
                  <a:cubicBezTo>
                    <a:pt x="3905" y="11649"/>
                    <a:pt x="3776" y="11535"/>
                    <a:pt x="3647" y="11392"/>
                  </a:cubicBezTo>
                  <a:cubicBezTo>
                    <a:pt x="3433" y="11148"/>
                    <a:pt x="3290" y="10862"/>
                    <a:pt x="3075" y="10634"/>
                  </a:cubicBezTo>
                  <a:cubicBezTo>
                    <a:pt x="2805" y="10340"/>
                    <a:pt x="2409" y="10046"/>
                    <a:pt x="1975" y="10046"/>
                  </a:cubicBezTo>
                  <a:cubicBezTo>
                    <a:pt x="1881" y="10046"/>
                    <a:pt x="1785" y="10060"/>
                    <a:pt x="1688" y="10090"/>
                  </a:cubicBezTo>
                  <a:cubicBezTo>
                    <a:pt x="1145" y="10262"/>
                    <a:pt x="1188" y="10934"/>
                    <a:pt x="1488" y="11291"/>
                  </a:cubicBezTo>
                  <a:cubicBezTo>
                    <a:pt x="1674" y="11506"/>
                    <a:pt x="1888" y="11692"/>
                    <a:pt x="2131" y="11849"/>
                  </a:cubicBezTo>
                  <a:cubicBezTo>
                    <a:pt x="2360" y="12006"/>
                    <a:pt x="2618" y="12135"/>
                    <a:pt x="2875" y="12235"/>
                  </a:cubicBezTo>
                  <a:cubicBezTo>
                    <a:pt x="3161" y="12335"/>
                    <a:pt x="3461" y="12407"/>
                    <a:pt x="3762" y="12435"/>
                  </a:cubicBezTo>
                  <a:cubicBezTo>
                    <a:pt x="3919" y="12450"/>
                    <a:pt x="4062" y="12464"/>
                    <a:pt x="4219" y="12464"/>
                  </a:cubicBezTo>
                  <a:cubicBezTo>
                    <a:pt x="4300" y="12474"/>
                    <a:pt x="4374" y="12484"/>
                    <a:pt x="4445" y="12484"/>
                  </a:cubicBezTo>
                  <a:cubicBezTo>
                    <a:pt x="4475" y="12484"/>
                    <a:pt x="4504" y="12482"/>
                    <a:pt x="4534" y="12478"/>
                  </a:cubicBezTo>
                  <a:cubicBezTo>
                    <a:pt x="4591" y="12664"/>
                    <a:pt x="4648" y="12864"/>
                    <a:pt x="4720" y="13050"/>
                  </a:cubicBezTo>
                  <a:cubicBezTo>
                    <a:pt x="4848" y="13451"/>
                    <a:pt x="4977" y="13851"/>
                    <a:pt x="5134" y="14237"/>
                  </a:cubicBezTo>
                  <a:cubicBezTo>
                    <a:pt x="4891" y="14080"/>
                    <a:pt x="4662" y="13894"/>
                    <a:pt x="4462" y="13679"/>
                  </a:cubicBezTo>
                  <a:cubicBezTo>
                    <a:pt x="4305" y="13479"/>
                    <a:pt x="4133" y="13293"/>
                    <a:pt x="3947" y="13136"/>
                  </a:cubicBezTo>
                  <a:cubicBezTo>
                    <a:pt x="3762" y="13007"/>
                    <a:pt x="3561" y="12922"/>
                    <a:pt x="3333" y="12907"/>
                  </a:cubicBezTo>
                  <a:cubicBezTo>
                    <a:pt x="3275" y="12900"/>
                    <a:pt x="3217" y="12896"/>
                    <a:pt x="3157" y="12896"/>
                  </a:cubicBezTo>
                  <a:cubicBezTo>
                    <a:pt x="2996" y="12896"/>
                    <a:pt x="2828" y="12923"/>
                    <a:pt x="2661" y="12964"/>
                  </a:cubicBezTo>
                  <a:cubicBezTo>
                    <a:pt x="2232" y="13122"/>
                    <a:pt x="2203" y="13737"/>
                    <a:pt x="2460" y="14051"/>
                  </a:cubicBezTo>
                  <a:cubicBezTo>
                    <a:pt x="2761" y="14409"/>
                    <a:pt x="3275" y="14594"/>
                    <a:pt x="3719" y="14709"/>
                  </a:cubicBezTo>
                  <a:cubicBezTo>
                    <a:pt x="4208" y="14825"/>
                    <a:pt x="4708" y="14883"/>
                    <a:pt x="5200" y="14883"/>
                  </a:cubicBezTo>
                  <a:cubicBezTo>
                    <a:pt x="5254" y="14883"/>
                    <a:pt x="5309" y="14882"/>
                    <a:pt x="5363" y="14880"/>
                  </a:cubicBezTo>
                  <a:cubicBezTo>
                    <a:pt x="5370" y="14888"/>
                    <a:pt x="5377" y="14891"/>
                    <a:pt x="5384" y="14891"/>
                  </a:cubicBezTo>
                  <a:cubicBezTo>
                    <a:pt x="5392" y="14891"/>
                    <a:pt x="5399" y="14888"/>
                    <a:pt x="5406" y="14880"/>
                  </a:cubicBezTo>
                  <a:cubicBezTo>
                    <a:pt x="5721" y="15581"/>
                    <a:pt x="6135" y="16239"/>
                    <a:pt x="6621" y="16839"/>
                  </a:cubicBezTo>
                  <a:cubicBezTo>
                    <a:pt x="6822" y="17097"/>
                    <a:pt x="7050" y="17326"/>
                    <a:pt x="7293" y="17554"/>
                  </a:cubicBezTo>
                  <a:cubicBezTo>
                    <a:pt x="7351" y="17612"/>
                    <a:pt x="7408" y="17669"/>
                    <a:pt x="7465" y="17726"/>
                  </a:cubicBezTo>
                  <a:lnTo>
                    <a:pt x="7565" y="17812"/>
                  </a:lnTo>
                  <a:cubicBezTo>
                    <a:pt x="7594" y="17840"/>
                    <a:pt x="7637" y="17869"/>
                    <a:pt x="7665" y="17898"/>
                  </a:cubicBezTo>
                  <a:cubicBezTo>
                    <a:pt x="7686" y="17906"/>
                    <a:pt x="7705" y="17910"/>
                    <a:pt x="7723" y="17910"/>
                  </a:cubicBezTo>
                  <a:cubicBezTo>
                    <a:pt x="7792" y="17910"/>
                    <a:pt x="7837" y="17851"/>
                    <a:pt x="7837" y="17783"/>
                  </a:cubicBezTo>
                  <a:cubicBezTo>
                    <a:pt x="7851" y="17697"/>
                    <a:pt x="7822" y="17612"/>
                    <a:pt x="7751" y="17540"/>
                  </a:cubicBezTo>
                  <a:cubicBezTo>
                    <a:pt x="7708" y="17483"/>
                    <a:pt x="7637" y="17411"/>
                    <a:pt x="7579" y="17368"/>
                  </a:cubicBezTo>
                  <a:cubicBezTo>
                    <a:pt x="7522" y="17311"/>
                    <a:pt x="7465" y="17240"/>
                    <a:pt x="7394" y="17183"/>
                  </a:cubicBezTo>
                  <a:cubicBezTo>
                    <a:pt x="7236" y="17011"/>
                    <a:pt x="7065" y="16825"/>
                    <a:pt x="6907" y="16654"/>
                  </a:cubicBezTo>
                  <a:cubicBezTo>
                    <a:pt x="6736" y="16396"/>
                    <a:pt x="6578" y="16153"/>
                    <a:pt x="6421" y="15896"/>
                  </a:cubicBezTo>
                  <a:cubicBezTo>
                    <a:pt x="6250" y="15624"/>
                    <a:pt x="6107" y="15324"/>
                    <a:pt x="5978" y="15023"/>
                  </a:cubicBezTo>
                  <a:cubicBezTo>
                    <a:pt x="5849" y="14723"/>
                    <a:pt x="5735" y="14409"/>
                    <a:pt x="5620" y="14094"/>
                  </a:cubicBezTo>
                  <a:cubicBezTo>
                    <a:pt x="5563" y="13922"/>
                    <a:pt x="5506" y="13751"/>
                    <a:pt x="5449" y="13565"/>
                  </a:cubicBezTo>
                  <a:cubicBezTo>
                    <a:pt x="5392" y="13436"/>
                    <a:pt x="5349" y="13293"/>
                    <a:pt x="5334" y="13150"/>
                  </a:cubicBezTo>
                  <a:cubicBezTo>
                    <a:pt x="5992" y="12936"/>
                    <a:pt x="6464" y="12364"/>
                    <a:pt x="6822" y="11778"/>
                  </a:cubicBezTo>
                  <a:cubicBezTo>
                    <a:pt x="6979" y="11506"/>
                    <a:pt x="7122" y="11234"/>
                    <a:pt x="7222" y="10934"/>
                  </a:cubicBezTo>
                  <a:cubicBezTo>
                    <a:pt x="7365" y="10634"/>
                    <a:pt x="7408" y="10305"/>
                    <a:pt x="7351" y="9976"/>
                  </a:cubicBezTo>
                  <a:cubicBezTo>
                    <a:pt x="7266" y="9552"/>
                    <a:pt x="6903" y="9004"/>
                    <a:pt x="6446" y="9004"/>
                  </a:cubicBezTo>
                  <a:cubicBezTo>
                    <a:pt x="6364" y="9004"/>
                    <a:pt x="6279" y="9022"/>
                    <a:pt x="6192" y="9061"/>
                  </a:cubicBezTo>
                  <a:cubicBezTo>
                    <a:pt x="5620" y="9318"/>
                    <a:pt x="5449" y="10076"/>
                    <a:pt x="5406" y="10634"/>
                  </a:cubicBezTo>
                  <a:cubicBezTo>
                    <a:pt x="5363" y="10991"/>
                    <a:pt x="5363" y="11349"/>
                    <a:pt x="5349" y="11706"/>
                  </a:cubicBezTo>
                  <a:cubicBezTo>
                    <a:pt x="5334" y="12049"/>
                    <a:pt x="5263" y="12392"/>
                    <a:pt x="5134" y="12707"/>
                  </a:cubicBezTo>
                  <a:cubicBezTo>
                    <a:pt x="4848" y="11720"/>
                    <a:pt x="4577" y="10734"/>
                    <a:pt x="4348" y="9733"/>
                  </a:cubicBezTo>
                  <a:cubicBezTo>
                    <a:pt x="4348" y="9719"/>
                    <a:pt x="4348" y="9704"/>
                    <a:pt x="4348" y="9690"/>
                  </a:cubicBezTo>
                  <a:lnTo>
                    <a:pt x="4362" y="9676"/>
                  </a:lnTo>
                  <a:cubicBezTo>
                    <a:pt x="4391" y="9704"/>
                    <a:pt x="4434" y="9733"/>
                    <a:pt x="4477" y="9733"/>
                  </a:cubicBezTo>
                  <a:cubicBezTo>
                    <a:pt x="4848" y="9647"/>
                    <a:pt x="5220" y="9347"/>
                    <a:pt x="5506" y="9089"/>
                  </a:cubicBezTo>
                  <a:cubicBezTo>
                    <a:pt x="5792" y="8789"/>
                    <a:pt x="6049" y="8460"/>
                    <a:pt x="6278" y="8103"/>
                  </a:cubicBezTo>
                  <a:cubicBezTo>
                    <a:pt x="6493" y="7788"/>
                    <a:pt x="6664" y="7445"/>
                    <a:pt x="6807" y="7088"/>
                  </a:cubicBezTo>
                  <a:cubicBezTo>
                    <a:pt x="6950" y="6744"/>
                    <a:pt x="6993" y="6373"/>
                    <a:pt x="6936" y="6015"/>
                  </a:cubicBezTo>
                  <a:cubicBezTo>
                    <a:pt x="6879" y="5701"/>
                    <a:pt x="6679" y="5443"/>
                    <a:pt x="6407" y="5300"/>
                  </a:cubicBezTo>
                  <a:cubicBezTo>
                    <a:pt x="6271" y="5224"/>
                    <a:pt x="6102" y="5173"/>
                    <a:pt x="5942" y="5173"/>
                  </a:cubicBezTo>
                  <a:cubicBezTo>
                    <a:pt x="5800" y="5173"/>
                    <a:pt x="5664" y="5214"/>
                    <a:pt x="5563" y="5314"/>
                  </a:cubicBezTo>
                  <a:cubicBezTo>
                    <a:pt x="5320" y="5586"/>
                    <a:pt x="5134" y="5886"/>
                    <a:pt x="5006" y="6230"/>
                  </a:cubicBezTo>
                  <a:cubicBezTo>
                    <a:pt x="4877" y="6601"/>
                    <a:pt x="4820" y="7002"/>
                    <a:pt x="4820" y="7388"/>
                  </a:cubicBezTo>
                  <a:cubicBezTo>
                    <a:pt x="4820" y="7803"/>
                    <a:pt x="4791" y="8217"/>
                    <a:pt x="4734" y="8632"/>
                  </a:cubicBezTo>
                  <a:cubicBezTo>
                    <a:pt x="4662" y="8961"/>
                    <a:pt x="4519" y="9275"/>
                    <a:pt x="4305" y="9547"/>
                  </a:cubicBezTo>
                  <a:cubicBezTo>
                    <a:pt x="4090" y="8532"/>
                    <a:pt x="3919" y="7517"/>
                    <a:pt x="3790" y="6487"/>
                  </a:cubicBezTo>
                  <a:cubicBezTo>
                    <a:pt x="3776" y="6387"/>
                    <a:pt x="3776" y="6301"/>
                    <a:pt x="3762" y="6215"/>
                  </a:cubicBezTo>
                  <a:cubicBezTo>
                    <a:pt x="4276" y="5987"/>
                    <a:pt x="4620" y="5529"/>
                    <a:pt x="4905" y="5057"/>
                  </a:cubicBezTo>
                  <a:cubicBezTo>
                    <a:pt x="5191" y="4600"/>
                    <a:pt x="5463" y="4042"/>
                    <a:pt x="5420" y="3484"/>
                  </a:cubicBezTo>
                  <a:cubicBezTo>
                    <a:pt x="5394" y="3097"/>
                    <a:pt x="5093" y="2561"/>
                    <a:pt x="4646" y="2561"/>
                  </a:cubicBezTo>
                  <a:cubicBezTo>
                    <a:pt x="4614" y="2561"/>
                    <a:pt x="4581" y="2563"/>
                    <a:pt x="4548" y="2569"/>
                  </a:cubicBezTo>
                  <a:cubicBezTo>
                    <a:pt x="4319" y="2641"/>
                    <a:pt x="4148" y="2812"/>
                    <a:pt x="4090" y="3055"/>
                  </a:cubicBezTo>
                  <a:cubicBezTo>
                    <a:pt x="4033" y="3313"/>
                    <a:pt x="4005" y="3584"/>
                    <a:pt x="4019" y="3870"/>
                  </a:cubicBezTo>
                  <a:cubicBezTo>
                    <a:pt x="4033" y="4185"/>
                    <a:pt x="3990" y="4514"/>
                    <a:pt x="3933" y="4843"/>
                  </a:cubicBezTo>
                  <a:cubicBezTo>
                    <a:pt x="3905" y="5100"/>
                    <a:pt x="3819" y="5343"/>
                    <a:pt x="3704" y="5572"/>
                  </a:cubicBezTo>
                  <a:cubicBezTo>
                    <a:pt x="3661" y="5086"/>
                    <a:pt x="3633" y="4600"/>
                    <a:pt x="3619" y="4113"/>
                  </a:cubicBezTo>
                  <a:cubicBezTo>
                    <a:pt x="3633" y="4042"/>
                    <a:pt x="3661" y="3956"/>
                    <a:pt x="3661" y="3870"/>
                  </a:cubicBezTo>
                  <a:cubicBezTo>
                    <a:pt x="3704" y="3670"/>
                    <a:pt x="3733" y="3484"/>
                    <a:pt x="3747" y="3284"/>
                  </a:cubicBezTo>
                  <a:cubicBezTo>
                    <a:pt x="3790" y="2912"/>
                    <a:pt x="3819" y="2526"/>
                    <a:pt x="3833" y="2154"/>
                  </a:cubicBezTo>
                  <a:cubicBezTo>
                    <a:pt x="3847" y="1811"/>
                    <a:pt x="3833" y="1482"/>
                    <a:pt x="3776" y="1154"/>
                  </a:cubicBezTo>
                  <a:cubicBezTo>
                    <a:pt x="3747" y="853"/>
                    <a:pt x="3633" y="553"/>
                    <a:pt x="3461" y="296"/>
                  </a:cubicBezTo>
                  <a:cubicBezTo>
                    <a:pt x="3326" y="111"/>
                    <a:pt x="3106" y="1"/>
                    <a:pt x="2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413;p80"/>
            <p:cNvSpPr/>
            <p:nvPr/>
          </p:nvSpPr>
          <p:spPr>
            <a:xfrm>
              <a:off x="6579689" y="4049187"/>
              <a:ext cx="146760" cy="188252"/>
            </a:xfrm>
            <a:custGeom>
              <a:avLst/>
              <a:gdLst/>
              <a:ahLst/>
              <a:cxnLst/>
              <a:rect l="l" t="t" r="r" b="b"/>
              <a:pathLst>
                <a:path w="8595" h="11025" extrusionOk="0">
                  <a:moveTo>
                    <a:pt x="1327" y="1"/>
                  </a:moveTo>
                  <a:cubicBezTo>
                    <a:pt x="1314" y="1"/>
                    <a:pt x="1301" y="2"/>
                    <a:pt x="1288" y="5"/>
                  </a:cubicBezTo>
                  <a:cubicBezTo>
                    <a:pt x="1159" y="34"/>
                    <a:pt x="1073" y="177"/>
                    <a:pt x="1016" y="277"/>
                  </a:cubicBezTo>
                  <a:cubicBezTo>
                    <a:pt x="887" y="534"/>
                    <a:pt x="844" y="806"/>
                    <a:pt x="873" y="1063"/>
                  </a:cubicBezTo>
                  <a:cubicBezTo>
                    <a:pt x="902" y="1235"/>
                    <a:pt x="930" y="1392"/>
                    <a:pt x="987" y="1550"/>
                  </a:cubicBezTo>
                  <a:cubicBezTo>
                    <a:pt x="1016" y="1664"/>
                    <a:pt x="1073" y="1764"/>
                    <a:pt x="1130" y="1864"/>
                  </a:cubicBezTo>
                  <a:cubicBezTo>
                    <a:pt x="1116" y="1893"/>
                    <a:pt x="1102" y="1921"/>
                    <a:pt x="1102" y="1936"/>
                  </a:cubicBezTo>
                  <a:cubicBezTo>
                    <a:pt x="1087" y="1979"/>
                    <a:pt x="1130" y="2021"/>
                    <a:pt x="1173" y="2021"/>
                  </a:cubicBezTo>
                  <a:cubicBezTo>
                    <a:pt x="1188" y="2179"/>
                    <a:pt x="1202" y="2336"/>
                    <a:pt x="1216" y="2493"/>
                  </a:cubicBezTo>
                  <a:lnTo>
                    <a:pt x="1159" y="2422"/>
                  </a:lnTo>
                  <a:cubicBezTo>
                    <a:pt x="1073" y="2279"/>
                    <a:pt x="944" y="2136"/>
                    <a:pt x="859" y="2021"/>
                  </a:cubicBezTo>
                  <a:cubicBezTo>
                    <a:pt x="773" y="1921"/>
                    <a:pt x="673" y="1807"/>
                    <a:pt x="587" y="1707"/>
                  </a:cubicBezTo>
                  <a:cubicBezTo>
                    <a:pt x="515" y="1621"/>
                    <a:pt x="401" y="1564"/>
                    <a:pt x="287" y="1550"/>
                  </a:cubicBezTo>
                  <a:cubicBezTo>
                    <a:pt x="1" y="1578"/>
                    <a:pt x="58" y="1950"/>
                    <a:pt x="129" y="2150"/>
                  </a:cubicBezTo>
                  <a:cubicBezTo>
                    <a:pt x="315" y="2608"/>
                    <a:pt x="744" y="2922"/>
                    <a:pt x="1245" y="2965"/>
                  </a:cubicBezTo>
                  <a:cubicBezTo>
                    <a:pt x="1259" y="2979"/>
                    <a:pt x="1273" y="2979"/>
                    <a:pt x="1302" y="2979"/>
                  </a:cubicBezTo>
                  <a:cubicBezTo>
                    <a:pt x="1359" y="3280"/>
                    <a:pt x="1431" y="3566"/>
                    <a:pt x="1516" y="3837"/>
                  </a:cubicBezTo>
                  <a:cubicBezTo>
                    <a:pt x="1459" y="3795"/>
                    <a:pt x="1402" y="3752"/>
                    <a:pt x="1345" y="3709"/>
                  </a:cubicBezTo>
                  <a:cubicBezTo>
                    <a:pt x="1216" y="3609"/>
                    <a:pt x="1102" y="3509"/>
                    <a:pt x="987" y="3408"/>
                  </a:cubicBezTo>
                  <a:cubicBezTo>
                    <a:pt x="859" y="3294"/>
                    <a:pt x="730" y="3208"/>
                    <a:pt x="573" y="3151"/>
                  </a:cubicBezTo>
                  <a:cubicBezTo>
                    <a:pt x="505" y="3129"/>
                    <a:pt x="423" y="3106"/>
                    <a:pt x="345" y="3106"/>
                  </a:cubicBezTo>
                  <a:cubicBezTo>
                    <a:pt x="273" y="3106"/>
                    <a:pt x="206" y="3125"/>
                    <a:pt x="158" y="3180"/>
                  </a:cubicBezTo>
                  <a:cubicBezTo>
                    <a:pt x="58" y="3308"/>
                    <a:pt x="158" y="3451"/>
                    <a:pt x="230" y="3566"/>
                  </a:cubicBezTo>
                  <a:cubicBezTo>
                    <a:pt x="415" y="3837"/>
                    <a:pt x="644" y="4066"/>
                    <a:pt x="916" y="4238"/>
                  </a:cubicBezTo>
                  <a:cubicBezTo>
                    <a:pt x="1202" y="4424"/>
                    <a:pt x="1516" y="4567"/>
                    <a:pt x="1845" y="4667"/>
                  </a:cubicBezTo>
                  <a:cubicBezTo>
                    <a:pt x="2031" y="5081"/>
                    <a:pt x="2246" y="5467"/>
                    <a:pt x="2489" y="5854"/>
                  </a:cubicBezTo>
                  <a:lnTo>
                    <a:pt x="2360" y="5753"/>
                  </a:lnTo>
                  <a:cubicBezTo>
                    <a:pt x="2174" y="5610"/>
                    <a:pt x="2003" y="5496"/>
                    <a:pt x="1802" y="5396"/>
                  </a:cubicBezTo>
                  <a:cubicBezTo>
                    <a:pt x="1631" y="5296"/>
                    <a:pt x="1445" y="5224"/>
                    <a:pt x="1245" y="5167"/>
                  </a:cubicBezTo>
                  <a:cubicBezTo>
                    <a:pt x="1059" y="5096"/>
                    <a:pt x="859" y="5053"/>
                    <a:pt x="673" y="5039"/>
                  </a:cubicBezTo>
                  <a:cubicBezTo>
                    <a:pt x="487" y="5039"/>
                    <a:pt x="330" y="5182"/>
                    <a:pt x="330" y="5367"/>
                  </a:cubicBezTo>
                  <a:cubicBezTo>
                    <a:pt x="358" y="5539"/>
                    <a:pt x="458" y="5711"/>
                    <a:pt x="587" y="5825"/>
                  </a:cubicBezTo>
                  <a:cubicBezTo>
                    <a:pt x="859" y="6068"/>
                    <a:pt x="1188" y="6225"/>
                    <a:pt x="1545" y="6283"/>
                  </a:cubicBezTo>
                  <a:cubicBezTo>
                    <a:pt x="1778" y="6315"/>
                    <a:pt x="2011" y="6333"/>
                    <a:pt x="2246" y="6333"/>
                  </a:cubicBezTo>
                  <a:cubicBezTo>
                    <a:pt x="2430" y="6333"/>
                    <a:pt x="2615" y="6322"/>
                    <a:pt x="2803" y="6297"/>
                  </a:cubicBezTo>
                  <a:lnTo>
                    <a:pt x="2918" y="6468"/>
                  </a:lnTo>
                  <a:cubicBezTo>
                    <a:pt x="3204" y="6854"/>
                    <a:pt x="3490" y="7226"/>
                    <a:pt x="3804" y="7584"/>
                  </a:cubicBezTo>
                  <a:cubicBezTo>
                    <a:pt x="3633" y="7498"/>
                    <a:pt x="3461" y="7426"/>
                    <a:pt x="3289" y="7369"/>
                  </a:cubicBezTo>
                  <a:cubicBezTo>
                    <a:pt x="3089" y="7298"/>
                    <a:pt x="2875" y="7255"/>
                    <a:pt x="2660" y="7241"/>
                  </a:cubicBezTo>
                  <a:cubicBezTo>
                    <a:pt x="2619" y="7235"/>
                    <a:pt x="2579" y="7232"/>
                    <a:pt x="2538" y="7232"/>
                  </a:cubicBezTo>
                  <a:cubicBezTo>
                    <a:pt x="2379" y="7232"/>
                    <a:pt x="2222" y="7275"/>
                    <a:pt x="2074" y="7355"/>
                  </a:cubicBezTo>
                  <a:cubicBezTo>
                    <a:pt x="1717" y="7641"/>
                    <a:pt x="2246" y="7998"/>
                    <a:pt x="2489" y="8127"/>
                  </a:cubicBezTo>
                  <a:cubicBezTo>
                    <a:pt x="2896" y="8358"/>
                    <a:pt x="3351" y="8476"/>
                    <a:pt x="3811" y="8476"/>
                  </a:cubicBezTo>
                  <a:cubicBezTo>
                    <a:pt x="4062" y="8476"/>
                    <a:pt x="4315" y="8441"/>
                    <a:pt x="4562" y="8370"/>
                  </a:cubicBezTo>
                  <a:cubicBezTo>
                    <a:pt x="4791" y="8585"/>
                    <a:pt x="5020" y="8799"/>
                    <a:pt x="5263" y="8999"/>
                  </a:cubicBezTo>
                  <a:cubicBezTo>
                    <a:pt x="5177" y="8985"/>
                    <a:pt x="5091" y="8971"/>
                    <a:pt x="5005" y="8956"/>
                  </a:cubicBezTo>
                  <a:cubicBezTo>
                    <a:pt x="4762" y="8942"/>
                    <a:pt x="4519" y="8928"/>
                    <a:pt x="4290" y="8928"/>
                  </a:cubicBezTo>
                  <a:cubicBezTo>
                    <a:pt x="4062" y="8928"/>
                    <a:pt x="3847" y="8956"/>
                    <a:pt x="3633" y="8985"/>
                  </a:cubicBezTo>
                  <a:cubicBezTo>
                    <a:pt x="3447" y="9014"/>
                    <a:pt x="3275" y="9114"/>
                    <a:pt x="3189" y="9285"/>
                  </a:cubicBezTo>
                  <a:cubicBezTo>
                    <a:pt x="3004" y="9643"/>
                    <a:pt x="3289" y="9986"/>
                    <a:pt x="3618" y="10115"/>
                  </a:cubicBezTo>
                  <a:cubicBezTo>
                    <a:pt x="3758" y="10161"/>
                    <a:pt x="3906" y="10184"/>
                    <a:pt x="4054" y="10184"/>
                  </a:cubicBezTo>
                  <a:cubicBezTo>
                    <a:pt x="4270" y="10184"/>
                    <a:pt x="4488" y="10136"/>
                    <a:pt x="4691" y="10043"/>
                  </a:cubicBezTo>
                  <a:cubicBezTo>
                    <a:pt x="5077" y="9872"/>
                    <a:pt x="5449" y="9686"/>
                    <a:pt x="5806" y="9457"/>
                  </a:cubicBezTo>
                  <a:cubicBezTo>
                    <a:pt x="5949" y="9571"/>
                    <a:pt x="6092" y="9686"/>
                    <a:pt x="6249" y="9786"/>
                  </a:cubicBezTo>
                  <a:cubicBezTo>
                    <a:pt x="6564" y="10015"/>
                    <a:pt x="6879" y="10243"/>
                    <a:pt x="7222" y="10443"/>
                  </a:cubicBezTo>
                  <a:cubicBezTo>
                    <a:pt x="7551" y="10658"/>
                    <a:pt x="7894" y="10858"/>
                    <a:pt x="8266" y="11015"/>
                  </a:cubicBezTo>
                  <a:cubicBezTo>
                    <a:pt x="8280" y="11022"/>
                    <a:pt x="8295" y="11025"/>
                    <a:pt x="8310" y="11025"/>
                  </a:cubicBezTo>
                  <a:cubicBezTo>
                    <a:pt x="8437" y="11025"/>
                    <a:pt x="8595" y="10835"/>
                    <a:pt x="8480" y="10758"/>
                  </a:cubicBezTo>
                  <a:cubicBezTo>
                    <a:pt x="8294" y="10644"/>
                    <a:pt x="8094" y="10558"/>
                    <a:pt x="7908" y="10443"/>
                  </a:cubicBezTo>
                  <a:cubicBezTo>
                    <a:pt x="7722" y="10329"/>
                    <a:pt x="7522" y="10229"/>
                    <a:pt x="7350" y="10115"/>
                  </a:cubicBezTo>
                  <a:cubicBezTo>
                    <a:pt x="7122" y="9972"/>
                    <a:pt x="6893" y="9814"/>
                    <a:pt x="6678" y="9657"/>
                  </a:cubicBezTo>
                  <a:cubicBezTo>
                    <a:pt x="6807" y="9271"/>
                    <a:pt x="6864" y="8856"/>
                    <a:pt x="6836" y="8442"/>
                  </a:cubicBezTo>
                  <a:cubicBezTo>
                    <a:pt x="6850" y="8098"/>
                    <a:pt x="6736" y="7755"/>
                    <a:pt x="6535" y="7469"/>
                  </a:cubicBezTo>
                  <a:cubicBezTo>
                    <a:pt x="6471" y="7386"/>
                    <a:pt x="6376" y="7339"/>
                    <a:pt x="6279" y="7339"/>
                  </a:cubicBezTo>
                  <a:cubicBezTo>
                    <a:pt x="6226" y="7339"/>
                    <a:pt x="6171" y="7353"/>
                    <a:pt x="6121" y="7384"/>
                  </a:cubicBezTo>
                  <a:cubicBezTo>
                    <a:pt x="5963" y="7469"/>
                    <a:pt x="5863" y="7627"/>
                    <a:pt x="5849" y="7812"/>
                  </a:cubicBezTo>
                  <a:cubicBezTo>
                    <a:pt x="5820" y="8199"/>
                    <a:pt x="5878" y="8585"/>
                    <a:pt x="6021" y="8956"/>
                  </a:cubicBezTo>
                  <a:cubicBezTo>
                    <a:pt x="6063" y="9056"/>
                    <a:pt x="6106" y="9171"/>
                    <a:pt x="6149" y="9271"/>
                  </a:cubicBezTo>
                  <a:cubicBezTo>
                    <a:pt x="5792" y="8999"/>
                    <a:pt x="5449" y="8699"/>
                    <a:pt x="5105" y="8399"/>
                  </a:cubicBezTo>
                  <a:cubicBezTo>
                    <a:pt x="5134" y="8384"/>
                    <a:pt x="5163" y="8370"/>
                    <a:pt x="5177" y="8356"/>
                  </a:cubicBezTo>
                  <a:cubicBezTo>
                    <a:pt x="5420" y="8041"/>
                    <a:pt x="5549" y="7641"/>
                    <a:pt x="5506" y="7241"/>
                  </a:cubicBezTo>
                  <a:cubicBezTo>
                    <a:pt x="5506" y="7040"/>
                    <a:pt x="5477" y="6840"/>
                    <a:pt x="5463" y="6640"/>
                  </a:cubicBezTo>
                  <a:cubicBezTo>
                    <a:pt x="5449" y="6468"/>
                    <a:pt x="5391" y="6297"/>
                    <a:pt x="5306" y="6154"/>
                  </a:cubicBezTo>
                  <a:cubicBezTo>
                    <a:pt x="5224" y="6044"/>
                    <a:pt x="5115" y="5896"/>
                    <a:pt x="4968" y="5896"/>
                  </a:cubicBezTo>
                  <a:cubicBezTo>
                    <a:pt x="4962" y="5896"/>
                    <a:pt x="4955" y="5896"/>
                    <a:pt x="4948" y="5896"/>
                  </a:cubicBezTo>
                  <a:cubicBezTo>
                    <a:pt x="4777" y="5925"/>
                    <a:pt x="4705" y="6111"/>
                    <a:pt x="4648" y="6240"/>
                  </a:cubicBezTo>
                  <a:cubicBezTo>
                    <a:pt x="4548" y="6597"/>
                    <a:pt x="4505" y="6955"/>
                    <a:pt x="4562" y="7312"/>
                  </a:cubicBezTo>
                  <a:cubicBezTo>
                    <a:pt x="4605" y="7555"/>
                    <a:pt x="4662" y="7798"/>
                    <a:pt x="4748" y="8027"/>
                  </a:cubicBezTo>
                  <a:cubicBezTo>
                    <a:pt x="4448" y="7741"/>
                    <a:pt x="4162" y="7441"/>
                    <a:pt x="3890" y="7126"/>
                  </a:cubicBezTo>
                  <a:cubicBezTo>
                    <a:pt x="4076" y="6897"/>
                    <a:pt x="4205" y="6640"/>
                    <a:pt x="4262" y="6354"/>
                  </a:cubicBezTo>
                  <a:cubicBezTo>
                    <a:pt x="4319" y="6025"/>
                    <a:pt x="4333" y="5682"/>
                    <a:pt x="4305" y="5339"/>
                  </a:cubicBezTo>
                  <a:cubicBezTo>
                    <a:pt x="4290" y="5224"/>
                    <a:pt x="4305" y="5010"/>
                    <a:pt x="4147" y="4981"/>
                  </a:cubicBezTo>
                  <a:cubicBezTo>
                    <a:pt x="4004" y="4981"/>
                    <a:pt x="3876" y="5053"/>
                    <a:pt x="3790" y="5167"/>
                  </a:cubicBezTo>
                  <a:cubicBezTo>
                    <a:pt x="3618" y="5382"/>
                    <a:pt x="3518" y="5668"/>
                    <a:pt x="3504" y="5954"/>
                  </a:cubicBezTo>
                  <a:cubicBezTo>
                    <a:pt x="3490" y="6211"/>
                    <a:pt x="3504" y="6468"/>
                    <a:pt x="3547" y="6726"/>
                  </a:cubicBezTo>
                  <a:cubicBezTo>
                    <a:pt x="3375" y="6497"/>
                    <a:pt x="3189" y="6254"/>
                    <a:pt x="3018" y="6011"/>
                  </a:cubicBezTo>
                  <a:cubicBezTo>
                    <a:pt x="2846" y="5782"/>
                    <a:pt x="2689" y="5539"/>
                    <a:pt x="2546" y="5282"/>
                  </a:cubicBezTo>
                  <a:cubicBezTo>
                    <a:pt x="2546" y="5282"/>
                    <a:pt x="2560" y="5267"/>
                    <a:pt x="2575" y="5253"/>
                  </a:cubicBezTo>
                  <a:cubicBezTo>
                    <a:pt x="2660" y="5139"/>
                    <a:pt x="2803" y="5096"/>
                    <a:pt x="2903" y="4981"/>
                  </a:cubicBezTo>
                  <a:cubicBezTo>
                    <a:pt x="2989" y="4838"/>
                    <a:pt x="3061" y="4695"/>
                    <a:pt x="3104" y="4538"/>
                  </a:cubicBezTo>
                  <a:cubicBezTo>
                    <a:pt x="3147" y="4381"/>
                    <a:pt x="3189" y="4209"/>
                    <a:pt x="3218" y="4038"/>
                  </a:cubicBezTo>
                  <a:cubicBezTo>
                    <a:pt x="3232" y="3937"/>
                    <a:pt x="3275" y="3694"/>
                    <a:pt x="3147" y="3652"/>
                  </a:cubicBezTo>
                  <a:cubicBezTo>
                    <a:pt x="3134" y="3649"/>
                    <a:pt x="3121" y="3647"/>
                    <a:pt x="3109" y="3647"/>
                  </a:cubicBezTo>
                  <a:cubicBezTo>
                    <a:pt x="2991" y="3647"/>
                    <a:pt x="2867" y="3760"/>
                    <a:pt x="2789" y="3837"/>
                  </a:cubicBezTo>
                  <a:cubicBezTo>
                    <a:pt x="2675" y="3952"/>
                    <a:pt x="2575" y="4080"/>
                    <a:pt x="2503" y="4238"/>
                  </a:cubicBezTo>
                  <a:cubicBezTo>
                    <a:pt x="2389" y="4452"/>
                    <a:pt x="2331" y="4695"/>
                    <a:pt x="2331" y="4953"/>
                  </a:cubicBezTo>
                  <a:cubicBezTo>
                    <a:pt x="2103" y="4538"/>
                    <a:pt x="1888" y="4095"/>
                    <a:pt x="1717" y="3652"/>
                  </a:cubicBezTo>
                  <a:cubicBezTo>
                    <a:pt x="1760" y="3637"/>
                    <a:pt x="1788" y="3623"/>
                    <a:pt x="1802" y="3623"/>
                  </a:cubicBezTo>
                  <a:cubicBezTo>
                    <a:pt x="1888" y="3580"/>
                    <a:pt x="1960" y="3523"/>
                    <a:pt x="2017" y="3466"/>
                  </a:cubicBezTo>
                  <a:cubicBezTo>
                    <a:pt x="2146" y="3294"/>
                    <a:pt x="2246" y="3108"/>
                    <a:pt x="2303" y="2908"/>
                  </a:cubicBezTo>
                  <a:cubicBezTo>
                    <a:pt x="2346" y="2794"/>
                    <a:pt x="2360" y="2693"/>
                    <a:pt x="2360" y="2579"/>
                  </a:cubicBezTo>
                  <a:cubicBezTo>
                    <a:pt x="2374" y="2479"/>
                    <a:pt x="2360" y="2393"/>
                    <a:pt x="2317" y="2307"/>
                  </a:cubicBezTo>
                  <a:cubicBezTo>
                    <a:pt x="2298" y="2282"/>
                    <a:pt x="2273" y="2272"/>
                    <a:pt x="2245" y="2272"/>
                  </a:cubicBezTo>
                  <a:cubicBezTo>
                    <a:pt x="2129" y="2272"/>
                    <a:pt x="1960" y="2450"/>
                    <a:pt x="1902" y="2508"/>
                  </a:cubicBezTo>
                  <a:cubicBezTo>
                    <a:pt x="1717" y="2679"/>
                    <a:pt x="1588" y="2908"/>
                    <a:pt x="1545" y="3165"/>
                  </a:cubicBezTo>
                  <a:cubicBezTo>
                    <a:pt x="1416" y="2765"/>
                    <a:pt x="1331" y="2365"/>
                    <a:pt x="1273" y="1950"/>
                  </a:cubicBezTo>
                  <a:cubicBezTo>
                    <a:pt x="1288" y="1950"/>
                    <a:pt x="1288" y="1936"/>
                    <a:pt x="1288" y="1936"/>
                  </a:cubicBezTo>
                  <a:cubicBezTo>
                    <a:pt x="1359" y="1778"/>
                    <a:pt x="1459" y="1650"/>
                    <a:pt x="1516" y="1478"/>
                  </a:cubicBezTo>
                  <a:cubicBezTo>
                    <a:pt x="1574" y="1335"/>
                    <a:pt x="1602" y="1192"/>
                    <a:pt x="1617" y="1035"/>
                  </a:cubicBezTo>
                  <a:cubicBezTo>
                    <a:pt x="1645" y="749"/>
                    <a:pt x="1617" y="463"/>
                    <a:pt x="1531" y="191"/>
                  </a:cubicBezTo>
                  <a:cubicBezTo>
                    <a:pt x="1492" y="102"/>
                    <a:pt x="1431" y="1"/>
                    <a:pt x="13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414;p80"/>
            <p:cNvSpPr/>
            <p:nvPr/>
          </p:nvSpPr>
          <p:spPr>
            <a:xfrm>
              <a:off x="5655617" y="3190866"/>
              <a:ext cx="1565043" cy="1078679"/>
            </a:xfrm>
            <a:custGeom>
              <a:avLst/>
              <a:gdLst/>
              <a:ahLst/>
              <a:cxnLst/>
              <a:rect l="l" t="t" r="r" b="b"/>
              <a:pathLst>
                <a:path w="91657" h="63173" extrusionOk="0">
                  <a:moveTo>
                    <a:pt x="91656" y="0"/>
                  </a:moveTo>
                  <a:lnTo>
                    <a:pt x="75227" y="3203"/>
                  </a:lnTo>
                  <a:lnTo>
                    <a:pt x="78530" y="6492"/>
                  </a:lnTo>
                  <a:lnTo>
                    <a:pt x="60656" y="24351"/>
                  </a:lnTo>
                  <a:lnTo>
                    <a:pt x="49703" y="13399"/>
                  </a:lnTo>
                  <a:lnTo>
                    <a:pt x="43112" y="19990"/>
                  </a:lnTo>
                  <a:lnTo>
                    <a:pt x="43126" y="19990"/>
                  </a:lnTo>
                  <a:lnTo>
                    <a:pt x="0" y="63173"/>
                  </a:lnTo>
                  <a:lnTo>
                    <a:pt x="13098" y="63173"/>
                  </a:lnTo>
                  <a:lnTo>
                    <a:pt x="49703" y="26568"/>
                  </a:lnTo>
                  <a:lnTo>
                    <a:pt x="60656" y="37521"/>
                  </a:lnTo>
                  <a:lnTo>
                    <a:pt x="60656" y="37506"/>
                  </a:lnTo>
                  <a:lnTo>
                    <a:pt x="60671" y="37521"/>
                  </a:lnTo>
                  <a:lnTo>
                    <a:pt x="85108" y="13084"/>
                  </a:lnTo>
                  <a:lnTo>
                    <a:pt x="88353" y="16315"/>
                  </a:lnTo>
                  <a:lnTo>
                    <a:pt x="916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415;p80"/>
            <p:cNvSpPr/>
            <p:nvPr/>
          </p:nvSpPr>
          <p:spPr>
            <a:xfrm>
              <a:off x="6691269" y="3560488"/>
              <a:ext cx="104755" cy="150909"/>
            </a:xfrm>
            <a:custGeom>
              <a:avLst/>
              <a:gdLst/>
              <a:ahLst/>
              <a:cxnLst/>
              <a:rect l="l" t="t" r="r" b="b"/>
              <a:pathLst>
                <a:path w="6135" h="8838" extrusionOk="0">
                  <a:moveTo>
                    <a:pt x="2717" y="1"/>
                  </a:moveTo>
                  <a:lnTo>
                    <a:pt x="0" y="2703"/>
                  </a:lnTo>
                  <a:lnTo>
                    <a:pt x="6135" y="8838"/>
                  </a:lnTo>
                  <a:lnTo>
                    <a:pt x="27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416;p80"/>
            <p:cNvSpPr/>
            <p:nvPr/>
          </p:nvSpPr>
          <p:spPr>
            <a:xfrm>
              <a:off x="6420762" y="3549271"/>
              <a:ext cx="83514" cy="136976"/>
            </a:xfrm>
            <a:custGeom>
              <a:avLst/>
              <a:gdLst/>
              <a:ahLst/>
              <a:cxnLst/>
              <a:rect l="l" t="t" r="r" b="b"/>
              <a:pathLst>
                <a:path w="4891" h="8022" extrusionOk="0">
                  <a:moveTo>
                    <a:pt x="0" y="0"/>
                  </a:moveTo>
                  <a:lnTo>
                    <a:pt x="2445" y="8022"/>
                  </a:lnTo>
                  <a:lnTo>
                    <a:pt x="4890" y="5577"/>
                  </a:lnTo>
                  <a:lnTo>
                    <a:pt x="0" y="0"/>
                  </a:lnTo>
                  <a:close/>
                </a:path>
              </a:pathLst>
            </a:custGeom>
            <a:solidFill>
              <a:srgbClr val="08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417;p80"/>
            <p:cNvSpPr/>
            <p:nvPr/>
          </p:nvSpPr>
          <p:spPr>
            <a:xfrm>
              <a:off x="6704689" y="3953947"/>
              <a:ext cx="707332" cy="315085"/>
            </a:xfrm>
            <a:custGeom>
              <a:avLst/>
              <a:gdLst/>
              <a:ahLst/>
              <a:cxnLst/>
              <a:rect l="l" t="t" r="r" b="b"/>
              <a:pathLst>
                <a:path w="41425" h="18453" extrusionOk="0">
                  <a:moveTo>
                    <a:pt x="17408" y="1"/>
                  </a:moveTo>
                  <a:cubicBezTo>
                    <a:pt x="17291" y="1"/>
                    <a:pt x="17175" y="3"/>
                    <a:pt x="17059" y="7"/>
                  </a:cubicBezTo>
                  <a:cubicBezTo>
                    <a:pt x="12913" y="135"/>
                    <a:pt x="9109" y="2595"/>
                    <a:pt x="6464" y="5798"/>
                  </a:cubicBezTo>
                  <a:cubicBezTo>
                    <a:pt x="3819" y="9015"/>
                    <a:pt x="1474" y="14563"/>
                    <a:pt x="1" y="18452"/>
                  </a:cubicBezTo>
                  <a:lnTo>
                    <a:pt x="41425" y="18452"/>
                  </a:lnTo>
                  <a:cubicBezTo>
                    <a:pt x="41403" y="15806"/>
                    <a:pt x="39230" y="13900"/>
                    <a:pt x="36840" y="13900"/>
                  </a:cubicBezTo>
                  <a:cubicBezTo>
                    <a:pt x="36130" y="13900"/>
                    <a:pt x="35402" y="14068"/>
                    <a:pt x="34704" y="14434"/>
                  </a:cubicBezTo>
                  <a:cubicBezTo>
                    <a:pt x="34547" y="12661"/>
                    <a:pt x="33818" y="10802"/>
                    <a:pt x="32302" y="9902"/>
                  </a:cubicBezTo>
                  <a:cubicBezTo>
                    <a:pt x="31603" y="9490"/>
                    <a:pt x="30797" y="9310"/>
                    <a:pt x="29983" y="9310"/>
                  </a:cubicBezTo>
                  <a:cubicBezTo>
                    <a:pt x="29299" y="9310"/>
                    <a:pt x="28609" y="9437"/>
                    <a:pt x="27970" y="9658"/>
                  </a:cubicBezTo>
                  <a:cubicBezTo>
                    <a:pt x="26554" y="10130"/>
                    <a:pt x="25310" y="11003"/>
                    <a:pt x="24095" y="11875"/>
                  </a:cubicBezTo>
                  <a:cubicBezTo>
                    <a:pt x="24838" y="8429"/>
                    <a:pt x="25153" y="4339"/>
                    <a:pt x="22636" y="1894"/>
                  </a:cubicBezTo>
                  <a:cubicBezTo>
                    <a:pt x="21275" y="560"/>
                    <a:pt x="19317" y="1"/>
                    <a:pt x="17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418;p80"/>
            <p:cNvSpPr/>
            <p:nvPr/>
          </p:nvSpPr>
          <p:spPr>
            <a:xfrm>
              <a:off x="6817003" y="3766062"/>
              <a:ext cx="321573" cy="607546"/>
            </a:xfrm>
            <a:custGeom>
              <a:avLst/>
              <a:gdLst/>
              <a:ahLst/>
              <a:cxnLst/>
              <a:rect l="l" t="t" r="r" b="b"/>
              <a:pathLst>
                <a:path w="18833" h="35581" extrusionOk="0">
                  <a:moveTo>
                    <a:pt x="13670" y="1"/>
                  </a:moveTo>
                  <a:lnTo>
                    <a:pt x="3303" y="1173"/>
                  </a:lnTo>
                  <a:lnTo>
                    <a:pt x="2002" y="17402"/>
                  </a:lnTo>
                  <a:cubicBezTo>
                    <a:pt x="1988" y="17703"/>
                    <a:pt x="1988" y="18017"/>
                    <a:pt x="2002" y="18317"/>
                  </a:cubicBezTo>
                  <a:lnTo>
                    <a:pt x="3117" y="32702"/>
                  </a:lnTo>
                  <a:cubicBezTo>
                    <a:pt x="3117" y="32702"/>
                    <a:pt x="3203" y="32716"/>
                    <a:pt x="3361" y="32731"/>
                  </a:cubicBezTo>
                  <a:cubicBezTo>
                    <a:pt x="3275" y="33031"/>
                    <a:pt x="2760" y="33360"/>
                    <a:pt x="2403" y="33560"/>
                  </a:cubicBezTo>
                  <a:lnTo>
                    <a:pt x="215" y="34861"/>
                  </a:lnTo>
                  <a:cubicBezTo>
                    <a:pt x="0" y="35047"/>
                    <a:pt x="86" y="35405"/>
                    <a:pt x="372" y="35476"/>
                  </a:cubicBezTo>
                  <a:cubicBezTo>
                    <a:pt x="637" y="35551"/>
                    <a:pt x="904" y="35580"/>
                    <a:pt x="1170" y="35580"/>
                  </a:cubicBezTo>
                  <a:cubicBezTo>
                    <a:pt x="2203" y="35580"/>
                    <a:pt x="3202" y="35131"/>
                    <a:pt x="3842" y="35131"/>
                  </a:cubicBezTo>
                  <a:cubicBezTo>
                    <a:pt x="4015" y="35131"/>
                    <a:pt x="4162" y="35164"/>
                    <a:pt x="4276" y="35247"/>
                  </a:cubicBezTo>
                  <a:cubicBezTo>
                    <a:pt x="4409" y="35343"/>
                    <a:pt x="4530" y="35371"/>
                    <a:pt x="4652" y="35371"/>
                  </a:cubicBezTo>
                  <a:cubicBezTo>
                    <a:pt x="4766" y="35371"/>
                    <a:pt x="4881" y="35347"/>
                    <a:pt x="5005" y="35333"/>
                  </a:cubicBezTo>
                  <a:cubicBezTo>
                    <a:pt x="5291" y="35319"/>
                    <a:pt x="5505" y="35047"/>
                    <a:pt x="5463" y="34761"/>
                  </a:cubicBezTo>
                  <a:cubicBezTo>
                    <a:pt x="5377" y="34103"/>
                    <a:pt x="5348" y="33431"/>
                    <a:pt x="5362" y="32759"/>
                  </a:cubicBezTo>
                  <a:cubicBezTo>
                    <a:pt x="5491" y="32745"/>
                    <a:pt x="5605" y="32731"/>
                    <a:pt x="5706" y="32702"/>
                  </a:cubicBezTo>
                  <a:lnTo>
                    <a:pt x="6592" y="18017"/>
                  </a:lnTo>
                  <a:lnTo>
                    <a:pt x="8623" y="7350"/>
                  </a:lnTo>
                  <a:lnTo>
                    <a:pt x="10582" y="17174"/>
                  </a:lnTo>
                  <a:cubicBezTo>
                    <a:pt x="10653" y="17474"/>
                    <a:pt x="10739" y="17760"/>
                    <a:pt x="10839" y="18046"/>
                  </a:cubicBezTo>
                  <a:lnTo>
                    <a:pt x="15858" y="31573"/>
                  </a:lnTo>
                  <a:cubicBezTo>
                    <a:pt x="15858" y="31573"/>
                    <a:pt x="15944" y="31558"/>
                    <a:pt x="16087" y="31530"/>
                  </a:cubicBezTo>
                  <a:lnTo>
                    <a:pt x="16101" y="31601"/>
                  </a:lnTo>
                  <a:cubicBezTo>
                    <a:pt x="16172" y="31901"/>
                    <a:pt x="15743" y="32430"/>
                    <a:pt x="15443" y="32731"/>
                  </a:cubicBezTo>
                  <a:lnTo>
                    <a:pt x="13713" y="34618"/>
                  </a:lnTo>
                  <a:cubicBezTo>
                    <a:pt x="13562" y="34838"/>
                    <a:pt x="13727" y="35149"/>
                    <a:pt x="13993" y="35149"/>
                  </a:cubicBezTo>
                  <a:cubicBezTo>
                    <a:pt x="14004" y="35149"/>
                    <a:pt x="14016" y="35148"/>
                    <a:pt x="14028" y="35147"/>
                  </a:cubicBezTo>
                  <a:cubicBezTo>
                    <a:pt x="15549" y="35134"/>
                    <a:pt x="16764" y="33775"/>
                    <a:pt x="17526" y="33775"/>
                  </a:cubicBezTo>
                  <a:cubicBezTo>
                    <a:pt x="17588" y="33775"/>
                    <a:pt x="17647" y="33784"/>
                    <a:pt x="17702" y="33803"/>
                  </a:cubicBezTo>
                  <a:cubicBezTo>
                    <a:pt x="17786" y="33833"/>
                    <a:pt x="17859" y="33846"/>
                    <a:pt x="17927" y="33846"/>
                  </a:cubicBezTo>
                  <a:cubicBezTo>
                    <a:pt x="18113" y="33846"/>
                    <a:pt x="18253" y="33752"/>
                    <a:pt x="18432" y="33689"/>
                  </a:cubicBezTo>
                  <a:cubicBezTo>
                    <a:pt x="18703" y="33574"/>
                    <a:pt x="18832" y="33260"/>
                    <a:pt x="18703" y="33002"/>
                  </a:cubicBezTo>
                  <a:cubicBezTo>
                    <a:pt x="18432" y="32359"/>
                    <a:pt x="18189" y="31701"/>
                    <a:pt x="18017" y="31015"/>
                  </a:cubicBezTo>
                  <a:cubicBezTo>
                    <a:pt x="18131" y="30972"/>
                    <a:pt x="18246" y="30915"/>
                    <a:pt x="18360" y="30858"/>
                  </a:cubicBezTo>
                  <a:lnTo>
                    <a:pt x="15157" y="16502"/>
                  </a:lnTo>
                  <a:lnTo>
                    <a:pt x="136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419;p80"/>
            <p:cNvSpPr/>
            <p:nvPr/>
          </p:nvSpPr>
          <p:spPr>
            <a:xfrm>
              <a:off x="6869489" y="3714054"/>
              <a:ext cx="112815" cy="229778"/>
            </a:xfrm>
            <a:custGeom>
              <a:avLst/>
              <a:gdLst/>
              <a:ahLst/>
              <a:cxnLst/>
              <a:rect l="l" t="t" r="r" b="b"/>
              <a:pathLst>
                <a:path w="6607" h="13457" extrusionOk="0">
                  <a:moveTo>
                    <a:pt x="5005" y="1"/>
                  </a:moveTo>
                  <a:lnTo>
                    <a:pt x="244" y="4219"/>
                  </a:lnTo>
                  <a:lnTo>
                    <a:pt x="1" y="7208"/>
                  </a:lnTo>
                  <a:cubicBezTo>
                    <a:pt x="1273" y="7865"/>
                    <a:pt x="3876" y="9624"/>
                    <a:pt x="4962" y="13456"/>
                  </a:cubicBezTo>
                  <a:lnTo>
                    <a:pt x="6607" y="4791"/>
                  </a:lnTo>
                  <a:lnTo>
                    <a:pt x="500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420;p80"/>
            <p:cNvSpPr/>
            <p:nvPr/>
          </p:nvSpPr>
          <p:spPr>
            <a:xfrm>
              <a:off x="6870718" y="3523386"/>
              <a:ext cx="240740" cy="319183"/>
            </a:xfrm>
            <a:custGeom>
              <a:avLst/>
              <a:gdLst/>
              <a:ahLst/>
              <a:cxnLst/>
              <a:rect l="l" t="t" r="r" b="b"/>
              <a:pathLst>
                <a:path w="14099" h="18693" extrusionOk="0">
                  <a:moveTo>
                    <a:pt x="6087" y="0"/>
                  </a:moveTo>
                  <a:cubicBezTo>
                    <a:pt x="4867" y="0"/>
                    <a:pt x="3694" y="480"/>
                    <a:pt x="2817" y="1345"/>
                  </a:cubicBezTo>
                  <a:cubicBezTo>
                    <a:pt x="1787" y="2346"/>
                    <a:pt x="1130" y="3733"/>
                    <a:pt x="758" y="5177"/>
                  </a:cubicBezTo>
                  <a:cubicBezTo>
                    <a:pt x="372" y="6621"/>
                    <a:pt x="257" y="8137"/>
                    <a:pt x="172" y="9638"/>
                  </a:cubicBezTo>
                  <a:cubicBezTo>
                    <a:pt x="57" y="11840"/>
                    <a:pt x="0" y="14042"/>
                    <a:pt x="43" y="16244"/>
                  </a:cubicBezTo>
                  <a:cubicBezTo>
                    <a:pt x="29" y="16602"/>
                    <a:pt x="57" y="16973"/>
                    <a:pt x="143" y="17331"/>
                  </a:cubicBezTo>
                  <a:cubicBezTo>
                    <a:pt x="143" y="17331"/>
                    <a:pt x="2310" y="18693"/>
                    <a:pt x="5957" y="18693"/>
                  </a:cubicBezTo>
                  <a:cubicBezTo>
                    <a:pt x="7337" y="18693"/>
                    <a:pt x="8929" y="18498"/>
                    <a:pt x="10696" y="17960"/>
                  </a:cubicBezTo>
                  <a:cubicBezTo>
                    <a:pt x="10696" y="17946"/>
                    <a:pt x="14099" y="930"/>
                    <a:pt x="6606" y="29"/>
                  </a:cubicBezTo>
                  <a:cubicBezTo>
                    <a:pt x="6433" y="10"/>
                    <a:pt x="6259" y="0"/>
                    <a:pt x="6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421;p80"/>
            <p:cNvSpPr/>
            <p:nvPr/>
          </p:nvSpPr>
          <p:spPr>
            <a:xfrm>
              <a:off x="6899522" y="3405950"/>
              <a:ext cx="112080" cy="81328"/>
            </a:xfrm>
            <a:custGeom>
              <a:avLst/>
              <a:gdLst/>
              <a:ahLst/>
              <a:cxnLst/>
              <a:rect l="l" t="t" r="r" b="b"/>
              <a:pathLst>
                <a:path w="6564" h="4763" extrusionOk="0">
                  <a:moveTo>
                    <a:pt x="1273" y="1"/>
                  </a:moveTo>
                  <a:cubicBezTo>
                    <a:pt x="1058" y="1"/>
                    <a:pt x="844" y="44"/>
                    <a:pt x="644" y="129"/>
                  </a:cubicBezTo>
                  <a:cubicBezTo>
                    <a:pt x="243" y="315"/>
                    <a:pt x="0" y="730"/>
                    <a:pt x="29" y="1173"/>
                  </a:cubicBezTo>
                  <a:cubicBezTo>
                    <a:pt x="86" y="1502"/>
                    <a:pt x="286" y="1788"/>
                    <a:pt x="601" y="1945"/>
                  </a:cubicBezTo>
                  <a:cubicBezTo>
                    <a:pt x="787" y="2017"/>
                    <a:pt x="987" y="2117"/>
                    <a:pt x="1159" y="2246"/>
                  </a:cubicBezTo>
                  <a:cubicBezTo>
                    <a:pt x="1373" y="2460"/>
                    <a:pt x="1402" y="2789"/>
                    <a:pt x="1430" y="3089"/>
                  </a:cubicBezTo>
                  <a:cubicBezTo>
                    <a:pt x="1473" y="3390"/>
                    <a:pt x="1545" y="3733"/>
                    <a:pt x="1816" y="3876"/>
                  </a:cubicBezTo>
                  <a:lnTo>
                    <a:pt x="4962" y="4762"/>
                  </a:lnTo>
                  <a:cubicBezTo>
                    <a:pt x="5949" y="4305"/>
                    <a:pt x="6564" y="3318"/>
                    <a:pt x="6535" y="2231"/>
                  </a:cubicBezTo>
                  <a:cubicBezTo>
                    <a:pt x="6521" y="1845"/>
                    <a:pt x="6378" y="1416"/>
                    <a:pt x="6020" y="1273"/>
                  </a:cubicBezTo>
                  <a:cubicBezTo>
                    <a:pt x="5891" y="1217"/>
                    <a:pt x="5749" y="1211"/>
                    <a:pt x="5605" y="1211"/>
                  </a:cubicBezTo>
                  <a:cubicBezTo>
                    <a:pt x="5563" y="1211"/>
                    <a:pt x="5520" y="1211"/>
                    <a:pt x="5478" y="1211"/>
                  </a:cubicBezTo>
                  <a:cubicBezTo>
                    <a:pt x="5410" y="1211"/>
                    <a:pt x="5342" y="1210"/>
                    <a:pt x="5277" y="1202"/>
                  </a:cubicBezTo>
                  <a:cubicBezTo>
                    <a:pt x="5162" y="1188"/>
                    <a:pt x="5062" y="1145"/>
                    <a:pt x="4991" y="1073"/>
                  </a:cubicBezTo>
                  <a:cubicBezTo>
                    <a:pt x="4933" y="987"/>
                    <a:pt x="4876" y="916"/>
                    <a:pt x="4848" y="816"/>
                  </a:cubicBezTo>
                  <a:cubicBezTo>
                    <a:pt x="4676" y="501"/>
                    <a:pt x="4376" y="287"/>
                    <a:pt x="4018" y="244"/>
                  </a:cubicBezTo>
                  <a:cubicBezTo>
                    <a:pt x="3973" y="238"/>
                    <a:pt x="3927" y="236"/>
                    <a:pt x="3882" y="236"/>
                  </a:cubicBezTo>
                  <a:cubicBezTo>
                    <a:pt x="3513" y="236"/>
                    <a:pt x="3152" y="399"/>
                    <a:pt x="2783" y="399"/>
                  </a:cubicBezTo>
                  <a:cubicBezTo>
                    <a:pt x="2728" y="399"/>
                    <a:pt x="2673" y="395"/>
                    <a:pt x="2617" y="387"/>
                  </a:cubicBezTo>
                  <a:cubicBezTo>
                    <a:pt x="2374" y="330"/>
                    <a:pt x="2131" y="230"/>
                    <a:pt x="1902" y="129"/>
                  </a:cubicBezTo>
                  <a:cubicBezTo>
                    <a:pt x="1702" y="44"/>
                    <a:pt x="1487"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422;p80"/>
            <p:cNvSpPr/>
            <p:nvPr/>
          </p:nvSpPr>
          <p:spPr>
            <a:xfrm>
              <a:off x="6993021" y="3543653"/>
              <a:ext cx="228549" cy="188952"/>
            </a:xfrm>
            <a:custGeom>
              <a:avLst/>
              <a:gdLst/>
              <a:ahLst/>
              <a:cxnLst/>
              <a:rect l="l" t="t" r="r" b="b"/>
              <a:pathLst>
                <a:path w="13385" h="11066" extrusionOk="0">
                  <a:moveTo>
                    <a:pt x="2031" y="0"/>
                  </a:moveTo>
                  <a:lnTo>
                    <a:pt x="1" y="3275"/>
                  </a:lnTo>
                  <a:cubicBezTo>
                    <a:pt x="1" y="3275"/>
                    <a:pt x="2403" y="6449"/>
                    <a:pt x="3747" y="9009"/>
                  </a:cubicBezTo>
                  <a:cubicBezTo>
                    <a:pt x="4504" y="10434"/>
                    <a:pt x="5679" y="11065"/>
                    <a:pt x="6862" y="11065"/>
                  </a:cubicBezTo>
                  <a:cubicBezTo>
                    <a:pt x="8182" y="11065"/>
                    <a:pt x="9513" y="10280"/>
                    <a:pt x="10282" y="8937"/>
                  </a:cubicBezTo>
                  <a:cubicBezTo>
                    <a:pt x="11726" y="6406"/>
                    <a:pt x="13385" y="3117"/>
                    <a:pt x="13385" y="3117"/>
                  </a:cubicBezTo>
                  <a:lnTo>
                    <a:pt x="11354" y="2202"/>
                  </a:lnTo>
                  <a:lnTo>
                    <a:pt x="8309" y="6478"/>
                  </a:lnTo>
                  <a:cubicBezTo>
                    <a:pt x="8166" y="6685"/>
                    <a:pt x="7937" y="6789"/>
                    <a:pt x="7708" y="6789"/>
                  </a:cubicBezTo>
                  <a:cubicBezTo>
                    <a:pt x="7479" y="6789"/>
                    <a:pt x="7250" y="6685"/>
                    <a:pt x="7107" y="6478"/>
                  </a:cubicBezTo>
                  <a:cubicBezTo>
                    <a:pt x="5878" y="4719"/>
                    <a:pt x="3089" y="815"/>
                    <a:pt x="2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423;p80"/>
            <p:cNvSpPr/>
            <p:nvPr/>
          </p:nvSpPr>
          <p:spPr>
            <a:xfrm>
              <a:off x="6922231" y="3436222"/>
              <a:ext cx="80679" cy="124391"/>
            </a:xfrm>
            <a:custGeom>
              <a:avLst/>
              <a:gdLst/>
              <a:ahLst/>
              <a:cxnLst/>
              <a:rect l="l" t="t" r="r" b="b"/>
              <a:pathLst>
                <a:path w="4725" h="7285" extrusionOk="0">
                  <a:moveTo>
                    <a:pt x="3375" y="1"/>
                  </a:moveTo>
                  <a:cubicBezTo>
                    <a:pt x="2334" y="536"/>
                    <a:pt x="1179" y="615"/>
                    <a:pt x="591" y="615"/>
                  </a:cubicBezTo>
                  <a:cubicBezTo>
                    <a:pt x="347" y="615"/>
                    <a:pt x="200" y="601"/>
                    <a:pt x="200" y="601"/>
                  </a:cubicBezTo>
                  <a:lnTo>
                    <a:pt x="100" y="2832"/>
                  </a:lnTo>
                  <a:cubicBezTo>
                    <a:pt x="0" y="3633"/>
                    <a:pt x="472" y="4391"/>
                    <a:pt x="1216" y="4648"/>
                  </a:cubicBezTo>
                  <a:cubicBezTo>
                    <a:pt x="1244" y="4662"/>
                    <a:pt x="1258" y="4662"/>
                    <a:pt x="1287" y="4677"/>
                  </a:cubicBezTo>
                  <a:lnTo>
                    <a:pt x="1473" y="6106"/>
                  </a:lnTo>
                  <a:cubicBezTo>
                    <a:pt x="1487" y="6307"/>
                    <a:pt x="1573" y="6507"/>
                    <a:pt x="1687" y="6678"/>
                  </a:cubicBezTo>
                  <a:cubicBezTo>
                    <a:pt x="1946" y="7075"/>
                    <a:pt x="2377" y="7285"/>
                    <a:pt x="2816" y="7285"/>
                  </a:cubicBezTo>
                  <a:cubicBezTo>
                    <a:pt x="3105" y="7285"/>
                    <a:pt x="3397" y="7194"/>
                    <a:pt x="3646" y="7007"/>
                  </a:cubicBezTo>
                  <a:lnTo>
                    <a:pt x="3875" y="6821"/>
                  </a:lnTo>
                  <a:cubicBezTo>
                    <a:pt x="4361" y="6478"/>
                    <a:pt x="4576" y="5863"/>
                    <a:pt x="4433" y="5277"/>
                  </a:cubicBezTo>
                  <a:lnTo>
                    <a:pt x="3904" y="3261"/>
                  </a:lnTo>
                  <a:cubicBezTo>
                    <a:pt x="3904" y="3261"/>
                    <a:pt x="4519" y="3132"/>
                    <a:pt x="4647" y="2589"/>
                  </a:cubicBezTo>
                  <a:cubicBezTo>
                    <a:pt x="4725" y="2211"/>
                    <a:pt x="4533" y="1821"/>
                    <a:pt x="4211" y="1821"/>
                  </a:cubicBezTo>
                  <a:cubicBezTo>
                    <a:pt x="4057" y="1821"/>
                    <a:pt x="3874" y="1910"/>
                    <a:pt x="3675" y="2131"/>
                  </a:cubicBezTo>
                  <a:cubicBezTo>
                    <a:pt x="3503" y="1631"/>
                    <a:pt x="3518" y="1088"/>
                    <a:pt x="3704" y="587"/>
                  </a:cubicBezTo>
                  <a:lnTo>
                    <a:pt x="3704" y="587"/>
                  </a:lnTo>
                  <a:cubicBezTo>
                    <a:pt x="3613" y="652"/>
                    <a:pt x="3507" y="683"/>
                    <a:pt x="3410" y="683"/>
                  </a:cubicBezTo>
                  <a:cubicBezTo>
                    <a:pt x="3121" y="683"/>
                    <a:pt x="2905" y="418"/>
                    <a:pt x="3375" y="1"/>
                  </a:cubicBezTo>
                  <a:close/>
                </a:path>
              </a:pathLst>
            </a:custGeom>
            <a:solidFill>
              <a:srgbClr val="F79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424;p80"/>
            <p:cNvSpPr/>
            <p:nvPr/>
          </p:nvSpPr>
          <p:spPr>
            <a:xfrm>
              <a:off x="6944206" y="3504348"/>
              <a:ext cx="29796" cy="18031"/>
            </a:xfrm>
            <a:custGeom>
              <a:avLst/>
              <a:gdLst/>
              <a:ahLst/>
              <a:cxnLst/>
              <a:rect l="l" t="t" r="r" b="b"/>
              <a:pathLst>
                <a:path w="1745" h="1056" extrusionOk="0">
                  <a:moveTo>
                    <a:pt x="1745" y="0"/>
                  </a:moveTo>
                  <a:lnTo>
                    <a:pt x="1745" y="0"/>
                  </a:lnTo>
                  <a:cubicBezTo>
                    <a:pt x="1267" y="600"/>
                    <a:pt x="587" y="687"/>
                    <a:pt x="233" y="687"/>
                  </a:cubicBezTo>
                  <a:cubicBezTo>
                    <a:pt x="90" y="687"/>
                    <a:pt x="0" y="672"/>
                    <a:pt x="0" y="672"/>
                  </a:cubicBezTo>
                  <a:lnTo>
                    <a:pt x="0" y="672"/>
                  </a:lnTo>
                  <a:lnTo>
                    <a:pt x="43" y="1044"/>
                  </a:lnTo>
                  <a:cubicBezTo>
                    <a:pt x="116" y="1052"/>
                    <a:pt x="186" y="1056"/>
                    <a:pt x="254" y="1056"/>
                  </a:cubicBezTo>
                  <a:cubicBezTo>
                    <a:pt x="1376" y="1056"/>
                    <a:pt x="1744" y="0"/>
                    <a:pt x="1745" y="0"/>
                  </a:cubicBezTo>
                  <a:close/>
                </a:path>
              </a:pathLst>
            </a:custGeom>
            <a:solidFill>
              <a:srgbClr val="E96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425;p80"/>
            <p:cNvSpPr/>
            <p:nvPr/>
          </p:nvSpPr>
          <p:spPr>
            <a:xfrm>
              <a:off x="6691508" y="3535833"/>
              <a:ext cx="250524" cy="255647"/>
            </a:xfrm>
            <a:custGeom>
              <a:avLst/>
              <a:gdLst/>
              <a:ahLst/>
              <a:cxnLst/>
              <a:rect l="l" t="t" r="r" b="b"/>
              <a:pathLst>
                <a:path w="14672" h="14972" extrusionOk="0">
                  <a:moveTo>
                    <a:pt x="14671" y="1"/>
                  </a:moveTo>
                  <a:lnTo>
                    <a:pt x="14671" y="1"/>
                  </a:lnTo>
                  <a:cubicBezTo>
                    <a:pt x="13728" y="272"/>
                    <a:pt x="12913" y="902"/>
                    <a:pt x="12255" y="1645"/>
                  </a:cubicBezTo>
                  <a:cubicBezTo>
                    <a:pt x="11597" y="2389"/>
                    <a:pt x="11039" y="3218"/>
                    <a:pt x="10596" y="4105"/>
                  </a:cubicBezTo>
                  <a:cubicBezTo>
                    <a:pt x="9753" y="5820"/>
                    <a:pt x="8895" y="7665"/>
                    <a:pt x="8623" y="8280"/>
                  </a:cubicBezTo>
                  <a:cubicBezTo>
                    <a:pt x="8551" y="8437"/>
                    <a:pt x="8480" y="8580"/>
                    <a:pt x="8408" y="8709"/>
                  </a:cubicBezTo>
                  <a:cubicBezTo>
                    <a:pt x="7636" y="10067"/>
                    <a:pt x="6321" y="11040"/>
                    <a:pt x="4891" y="11654"/>
                  </a:cubicBezTo>
                  <a:cubicBezTo>
                    <a:pt x="3375" y="12298"/>
                    <a:pt x="1745" y="12584"/>
                    <a:pt x="129" y="12870"/>
                  </a:cubicBezTo>
                  <a:cubicBezTo>
                    <a:pt x="29" y="13556"/>
                    <a:pt x="1" y="14271"/>
                    <a:pt x="86" y="14972"/>
                  </a:cubicBezTo>
                  <a:cubicBezTo>
                    <a:pt x="86" y="14972"/>
                    <a:pt x="3390" y="14915"/>
                    <a:pt x="5163" y="14514"/>
                  </a:cubicBezTo>
                  <a:cubicBezTo>
                    <a:pt x="6035" y="14328"/>
                    <a:pt x="6893" y="14085"/>
                    <a:pt x="7736" y="13785"/>
                  </a:cubicBezTo>
                  <a:cubicBezTo>
                    <a:pt x="9938" y="12970"/>
                    <a:pt x="11926" y="11640"/>
                    <a:pt x="13527" y="9910"/>
                  </a:cubicBezTo>
                  <a:lnTo>
                    <a:pt x="146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426;p80"/>
            <p:cNvSpPr/>
            <p:nvPr/>
          </p:nvSpPr>
          <p:spPr>
            <a:xfrm>
              <a:off x="7191269" y="3498492"/>
              <a:ext cx="69359" cy="94749"/>
            </a:xfrm>
            <a:custGeom>
              <a:avLst/>
              <a:gdLst/>
              <a:ahLst/>
              <a:cxnLst/>
              <a:rect l="l" t="t" r="r" b="b"/>
              <a:pathLst>
                <a:path w="4062" h="5549" extrusionOk="0">
                  <a:moveTo>
                    <a:pt x="3504" y="0"/>
                  </a:moveTo>
                  <a:cubicBezTo>
                    <a:pt x="3432" y="0"/>
                    <a:pt x="3361" y="29"/>
                    <a:pt x="3318" y="86"/>
                  </a:cubicBezTo>
                  <a:lnTo>
                    <a:pt x="1659" y="2173"/>
                  </a:lnTo>
                  <a:lnTo>
                    <a:pt x="1373" y="1330"/>
                  </a:lnTo>
                  <a:cubicBezTo>
                    <a:pt x="1373" y="1330"/>
                    <a:pt x="1287" y="1030"/>
                    <a:pt x="1044" y="1030"/>
                  </a:cubicBezTo>
                  <a:cubicBezTo>
                    <a:pt x="801" y="1030"/>
                    <a:pt x="844" y="1215"/>
                    <a:pt x="844" y="1215"/>
                  </a:cubicBezTo>
                  <a:cubicBezTo>
                    <a:pt x="973" y="1859"/>
                    <a:pt x="1002" y="2502"/>
                    <a:pt x="944" y="3160"/>
                  </a:cubicBezTo>
                  <a:cubicBezTo>
                    <a:pt x="930" y="3274"/>
                    <a:pt x="887" y="3403"/>
                    <a:pt x="816" y="3503"/>
                  </a:cubicBezTo>
                  <a:lnTo>
                    <a:pt x="1" y="4604"/>
                  </a:lnTo>
                  <a:lnTo>
                    <a:pt x="1759" y="5548"/>
                  </a:lnTo>
                  <a:lnTo>
                    <a:pt x="2145" y="4647"/>
                  </a:lnTo>
                  <a:cubicBezTo>
                    <a:pt x="2260" y="4404"/>
                    <a:pt x="2460" y="4233"/>
                    <a:pt x="2717" y="4161"/>
                  </a:cubicBezTo>
                  <a:cubicBezTo>
                    <a:pt x="3447" y="3947"/>
                    <a:pt x="3804" y="3332"/>
                    <a:pt x="3976" y="2946"/>
                  </a:cubicBezTo>
                  <a:cubicBezTo>
                    <a:pt x="4061" y="2745"/>
                    <a:pt x="4004" y="2531"/>
                    <a:pt x="3833" y="2402"/>
                  </a:cubicBezTo>
                  <a:lnTo>
                    <a:pt x="2946" y="1745"/>
                  </a:lnTo>
                  <a:lnTo>
                    <a:pt x="3718" y="386"/>
                  </a:lnTo>
                  <a:cubicBezTo>
                    <a:pt x="3733" y="358"/>
                    <a:pt x="3747" y="315"/>
                    <a:pt x="3747" y="272"/>
                  </a:cubicBezTo>
                  <a:lnTo>
                    <a:pt x="3747" y="257"/>
                  </a:lnTo>
                  <a:cubicBezTo>
                    <a:pt x="3761" y="114"/>
                    <a:pt x="3647" y="0"/>
                    <a:pt x="3504" y="0"/>
                  </a:cubicBezTo>
                  <a:close/>
                </a:path>
              </a:pathLst>
            </a:custGeom>
            <a:solidFill>
              <a:srgbClr val="F79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427;p80"/>
            <p:cNvSpPr/>
            <p:nvPr/>
          </p:nvSpPr>
          <p:spPr>
            <a:xfrm>
              <a:off x="7182971" y="3566601"/>
              <a:ext cx="46649" cy="37616"/>
            </a:xfrm>
            <a:custGeom>
              <a:avLst/>
              <a:gdLst/>
              <a:ahLst/>
              <a:cxnLst/>
              <a:rect l="l" t="t" r="r" b="b"/>
              <a:pathLst>
                <a:path w="2732" h="2203" extrusionOk="0">
                  <a:moveTo>
                    <a:pt x="587" y="0"/>
                  </a:moveTo>
                  <a:lnTo>
                    <a:pt x="0" y="873"/>
                  </a:lnTo>
                  <a:lnTo>
                    <a:pt x="2303" y="2202"/>
                  </a:lnTo>
                  <a:lnTo>
                    <a:pt x="2732" y="1187"/>
                  </a:lnTo>
                  <a:lnTo>
                    <a:pt x="5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428;p80"/>
            <p:cNvSpPr/>
            <p:nvPr/>
          </p:nvSpPr>
          <p:spPr>
            <a:xfrm>
              <a:off x="6616552" y="3751515"/>
              <a:ext cx="76684" cy="51771"/>
            </a:xfrm>
            <a:custGeom>
              <a:avLst/>
              <a:gdLst/>
              <a:ahLst/>
              <a:cxnLst/>
              <a:rect l="l" t="t" r="r" b="b"/>
              <a:pathLst>
                <a:path w="4491" h="3032" extrusionOk="0">
                  <a:moveTo>
                    <a:pt x="1927" y="0"/>
                  </a:moveTo>
                  <a:cubicBezTo>
                    <a:pt x="1761" y="0"/>
                    <a:pt x="1582" y="60"/>
                    <a:pt x="1402" y="223"/>
                  </a:cubicBezTo>
                  <a:cubicBezTo>
                    <a:pt x="1402" y="223"/>
                    <a:pt x="1" y="281"/>
                    <a:pt x="559" y="1582"/>
                  </a:cubicBezTo>
                  <a:lnTo>
                    <a:pt x="759" y="2669"/>
                  </a:lnTo>
                  <a:cubicBezTo>
                    <a:pt x="787" y="2883"/>
                    <a:pt x="959" y="3026"/>
                    <a:pt x="1173" y="3026"/>
                  </a:cubicBezTo>
                  <a:cubicBezTo>
                    <a:pt x="1222" y="3029"/>
                    <a:pt x="1275" y="3031"/>
                    <a:pt x="1331" y="3031"/>
                  </a:cubicBezTo>
                  <a:cubicBezTo>
                    <a:pt x="1753" y="3031"/>
                    <a:pt x="2363" y="2919"/>
                    <a:pt x="2818" y="2440"/>
                  </a:cubicBezTo>
                  <a:cubicBezTo>
                    <a:pt x="2993" y="2264"/>
                    <a:pt x="3220" y="2153"/>
                    <a:pt x="3461" y="2153"/>
                  </a:cubicBezTo>
                  <a:cubicBezTo>
                    <a:pt x="3475" y="2153"/>
                    <a:pt x="3490" y="2153"/>
                    <a:pt x="3504" y="2154"/>
                  </a:cubicBezTo>
                  <a:lnTo>
                    <a:pt x="4491" y="2197"/>
                  </a:lnTo>
                  <a:lnTo>
                    <a:pt x="4448" y="223"/>
                  </a:lnTo>
                  <a:lnTo>
                    <a:pt x="3089" y="452"/>
                  </a:lnTo>
                  <a:cubicBezTo>
                    <a:pt x="3044" y="462"/>
                    <a:pt x="3000" y="467"/>
                    <a:pt x="2957" y="467"/>
                  </a:cubicBezTo>
                  <a:cubicBezTo>
                    <a:pt x="2880" y="467"/>
                    <a:pt x="2806" y="451"/>
                    <a:pt x="2732" y="424"/>
                  </a:cubicBezTo>
                  <a:lnTo>
                    <a:pt x="2718" y="424"/>
                  </a:lnTo>
                  <a:cubicBezTo>
                    <a:pt x="2718" y="424"/>
                    <a:pt x="2370" y="0"/>
                    <a:pt x="1927" y="0"/>
                  </a:cubicBezTo>
                  <a:close/>
                </a:path>
              </a:pathLst>
            </a:custGeom>
            <a:solidFill>
              <a:srgbClr val="E96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429;p80"/>
            <p:cNvSpPr/>
            <p:nvPr/>
          </p:nvSpPr>
          <p:spPr>
            <a:xfrm>
              <a:off x="6681980" y="3749705"/>
              <a:ext cx="20780" cy="45180"/>
            </a:xfrm>
            <a:custGeom>
              <a:avLst/>
              <a:gdLst/>
              <a:ahLst/>
              <a:cxnLst/>
              <a:rect l="l" t="t" r="r" b="b"/>
              <a:pathLst>
                <a:path w="1217" h="2646" extrusionOk="0">
                  <a:moveTo>
                    <a:pt x="1045" y="1"/>
                  </a:moveTo>
                  <a:lnTo>
                    <a:pt x="1" y="129"/>
                  </a:lnTo>
                  <a:lnTo>
                    <a:pt x="115" y="2589"/>
                  </a:lnTo>
                  <a:lnTo>
                    <a:pt x="1216" y="2646"/>
                  </a:lnTo>
                  <a:lnTo>
                    <a:pt x="10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430;p80"/>
            <p:cNvSpPr/>
            <p:nvPr/>
          </p:nvSpPr>
          <p:spPr>
            <a:xfrm>
              <a:off x="6976186" y="3523386"/>
              <a:ext cx="27354" cy="51293"/>
            </a:xfrm>
            <a:custGeom>
              <a:avLst/>
              <a:gdLst/>
              <a:ahLst/>
              <a:cxnLst/>
              <a:rect l="l" t="t" r="r" b="b"/>
              <a:pathLst>
                <a:path w="1602" h="3004" extrusionOk="0">
                  <a:moveTo>
                    <a:pt x="0" y="2331"/>
                  </a:moveTo>
                  <a:lnTo>
                    <a:pt x="0" y="2331"/>
                  </a:lnTo>
                  <a:lnTo>
                    <a:pt x="0" y="2346"/>
                  </a:lnTo>
                  <a:cubicBezTo>
                    <a:pt x="0" y="2341"/>
                    <a:pt x="0" y="2336"/>
                    <a:pt x="0" y="2331"/>
                  </a:cubicBezTo>
                  <a:close/>
                  <a:moveTo>
                    <a:pt x="1344" y="1"/>
                  </a:moveTo>
                  <a:lnTo>
                    <a:pt x="215" y="1631"/>
                  </a:lnTo>
                  <a:cubicBezTo>
                    <a:pt x="74" y="1827"/>
                    <a:pt x="3" y="2079"/>
                    <a:pt x="0" y="2331"/>
                  </a:cubicBezTo>
                  <a:lnTo>
                    <a:pt x="0" y="2331"/>
                  </a:lnTo>
                  <a:lnTo>
                    <a:pt x="343" y="2017"/>
                  </a:lnTo>
                  <a:lnTo>
                    <a:pt x="801" y="3003"/>
                  </a:lnTo>
                  <a:cubicBezTo>
                    <a:pt x="801" y="3003"/>
                    <a:pt x="1516" y="1774"/>
                    <a:pt x="1587" y="816"/>
                  </a:cubicBezTo>
                  <a:cubicBezTo>
                    <a:pt x="1602" y="515"/>
                    <a:pt x="1516" y="229"/>
                    <a:pt x="1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431;p80"/>
            <p:cNvSpPr/>
            <p:nvPr/>
          </p:nvSpPr>
          <p:spPr>
            <a:xfrm>
              <a:off x="6940774" y="3525093"/>
              <a:ext cx="27371" cy="51293"/>
            </a:xfrm>
            <a:custGeom>
              <a:avLst/>
              <a:gdLst/>
              <a:ahLst/>
              <a:cxnLst/>
              <a:rect l="l" t="t" r="r" b="b"/>
              <a:pathLst>
                <a:path w="1603" h="3004" extrusionOk="0">
                  <a:moveTo>
                    <a:pt x="258" y="1"/>
                  </a:moveTo>
                  <a:cubicBezTo>
                    <a:pt x="87" y="244"/>
                    <a:pt x="1" y="530"/>
                    <a:pt x="15" y="816"/>
                  </a:cubicBezTo>
                  <a:cubicBezTo>
                    <a:pt x="87" y="1774"/>
                    <a:pt x="802" y="3003"/>
                    <a:pt x="802" y="3003"/>
                  </a:cubicBezTo>
                  <a:lnTo>
                    <a:pt x="1259" y="2017"/>
                  </a:lnTo>
                  <a:lnTo>
                    <a:pt x="1602" y="2346"/>
                  </a:lnTo>
                  <a:cubicBezTo>
                    <a:pt x="1602" y="2088"/>
                    <a:pt x="1531" y="1845"/>
                    <a:pt x="1388" y="1631"/>
                  </a:cubicBezTo>
                  <a:lnTo>
                    <a:pt x="2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432;p80"/>
            <p:cNvSpPr/>
            <p:nvPr/>
          </p:nvSpPr>
          <p:spPr>
            <a:xfrm>
              <a:off x="6989606" y="3635205"/>
              <a:ext cx="33962" cy="38350"/>
            </a:xfrm>
            <a:custGeom>
              <a:avLst/>
              <a:gdLst/>
              <a:ahLst/>
              <a:cxnLst/>
              <a:rect l="l" t="t" r="r" b="b"/>
              <a:pathLst>
                <a:path w="1989" h="2246" extrusionOk="0">
                  <a:moveTo>
                    <a:pt x="1" y="0"/>
                  </a:moveTo>
                  <a:lnTo>
                    <a:pt x="1" y="1359"/>
                  </a:lnTo>
                  <a:cubicBezTo>
                    <a:pt x="1" y="1845"/>
                    <a:pt x="401" y="2245"/>
                    <a:pt x="901" y="2245"/>
                  </a:cubicBezTo>
                  <a:lnTo>
                    <a:pt x="1102" y="2245"/>
                  </a:lnTo>
                  <a:cubicBezTo>
                    <a:pt x="1588" y="2245"/>
                    <a:pt x="1988" y="1845"/>
                    <a:pt x="1988" y="1359"/>
                  </a:cubicBezTo>
                  <a:lnTo>
                    <a:pt x="1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433;p80"/>
            <p:cNvSpPr/>
            <p:nvPr/>
          </p:nvSpPr>
          <p:spPr>
            <a:xfrm>
              <a:off x="7036731" y="3652057"/>
              <a:ext cx="29557" cy="169213"/>
            </a:xfrm>
            <a:custGeom>
              <a:avLst/>
              <a:gdLst/>
              <a:ahLst/>
              <a:cxnLst/>
              <a:rect l="l" t="t" r="r" b="b"/>
              <a:pathLst>
                <a:path w="1731" h="9910" extrusionOk="0">
                  <a:moveTo>
                    <a:pt x="0" y="0"/>
                  </a:moveTo>
                  <a:lnTo>
                    <a:pt x="815" y="3889"/>
                  </a:lnTo>
                  <a:lnTo>
                    <a:pt x="1016" y="9909"/>
                  </a:lnTo>
                  <a:cubicBezTo>
                    <a:pt x="1016" y="9909"/>
                    <a:pt x="1659" y="5877"/>
                    <a:pt x="1731" y="3460"/>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434;p80"/>
            <p:cNvSpPr/>
            <p:nvPr/>
          </p:nvSpPr>
          <p:spPr>
            <a:xfrm>
              <a:off x="6574327" y="3459682"/>
              <a:ext cx="60309" cy="72022"/>
            </a:xfrm>
            <a:custGeom>
              <a:avLst/>
              <a:gdLst/>
              <a:ahLst/>
              <a:cxnLst/>
              <a:rect l="l" t="t" r="r" b="b"/>
              <a:pathLst>
                <a:path w="3532" h="4218" extrusionOk="0">
                  <a:moveTo>
                    <a:pt x="1509" y="0"/>
                  </a:moveTo>
                  <a:cubicBezTo>
                    <a:pt x="862" y="0"/>
                    <a:pt x="687" y="843"/>
                    <a:pt x="687" y="843"/>
                  </a:cubicBezTo>
                  <a:cubicBezTo>
                    <a:pt x="0" y="1401"/>
                    <a:pt x="687" y="2173"/>
                    <a:pt x="687" y="2173"/>
                  </a:cubicBezTo>
                  <a:lnTo>
                    <a:pt x="672" y="2173"/>
                  </a:lnTo>
                  <a:cubicBezTo>
                    <a:pt x="701" y="2302"/>
                    <a:pt x="701" y="2416"/>
                    <a:pt x="658" y="2545"/>
                  </a:cubicBezTo>
                  <a:lnTo>
                    <a:pt x="215" y="3846"/>
                  </a:lnTo>
                  <a:lnTo>
                    <a:pt x="2159" y="4218"/>
                  </a:lnTo>
                  <a:lnTo>
                    <a:pt x="2274" y="3231"/>
                  </a:lnTo>
                  <a:cubicBezTo>
                    <a:pt x="2302" y="2974"/>
                    <a:pt x="2445" y="2745"/>
                    <a:pt x="2660" y="2602"/>
                  </a:cubicBezTo>
                  <a:cubicBezTo>
                    <a:pt x="3289" y="2173"/>
                    <a:pt x="3461" y="1487"/>
                    <a:pt x="3503" y="1058"/>
                  </a:cubicBezTo>
                  <a:cubicBezTo>
                    <a:pt x="3532" y="857"/>
                    <a:pt x="3403" y="657"/>
                    <a:pt x="3217" y="600"/>
                  </a:cubicBezTo>
                  <a:lnTo>
                    <a:pt x="2159" y="228"/>
                  </a:lnTo>
                  <a:cubicBezTo>
                    <a:pt x="1903" y="64"/>
                    <a:pt x="1688" y="0"/>
                    <a:pt x="1509" y="0"/>
                  </a:cubicBezTo>
                  <a:close/>
                </a:path>
              </a:pathLst>
            </a:custGeom>
            <a:solidFill>
              <a:srgbClr val="F79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435;p80"/>
            <p:cNvSpPr/>
            <p:nvPr/>
          </p:nvSpPr>
          <p:spPr>
            <a:xfrm>
              <a:off x="6329210" y="3389456"/>
              <a:ext cx="132058" cy="111346"/>
            </a:xfrm>
            <a:custGeom>
              <a:avLst/>
              <a:gdLst/>
              <a:ahLst/>
              <a:cxnLst/>
              <a:rect l="l" t="t" r="r" b="b"/>
              <a:pathLst>
                <a:path w="7734" h="6521" extrusionOk="0">
                  <a:moveTo>
                    <a:pt x="6513" y="0"/>
                  </a:moveTo>
                  <a:cubicBezTo>
                    <a:pt x="6417" y="0"/>
                    <a:pt x="6323" y="13"/>
                    <a:pt x="6234" y="37"/>
                  </a:cubicBezTo>
                  <a:cubicBezTo>
                    <a:pt x="5934" y="166"/>
                    <a:pt x="5648" y="352"/>
                    <a:pt x="5405" y="581"/>
                  </a:cubicBezTo>
                  <a:cubicBezTo>
                    <a:pt x="5162" y="809"/>
                    <a:pt x="4876" y="967"/>
                    <a:pt x="4547" y="1053"/>
                  </a:cubicBezTo>
                  <a:cubicBezTo>
                    <a:pt x="4487" y="1062"/>
                    <a:pt x="4428" y="1066"/>
                    <a:pt x="4369" y="1066"/>
                  </a:cubicBezTo>
                  <a:cubicBezTo>
                    <a:pt x="3808" y="1066"/>
                    <a:pt x="3285" y="675"/>
                    <a:pt x="2703" y="624"/>
                  </a:cubicBezTo>
                  <a:cubicBezTo>
                    <a:pt x="2684" y="623"/>
                    <a:pt x="2666" y="623"/>
                    <a:pt x="2647" y="623"/>
                  </a:cubicBezTo>
                  <a:cubicBezTo>
                    <a:pt x="1955" y="623"/>
                    <a:pt x="1355" y="1143"/>
                    <a:pt x="1244" y="1839"/>
                  </a:cubicBezTo>
                  <a:cubicBezTo>
                    <a:pt x="1187" y="2196"/>
                    <a:pt x="1273" y="2654"/>
                    <a:pt x="1015" y="2911"/>
                  </a:cubicBezTo>
                  <a:cubicBezTo>
                    <a:pt x="915" y="2997"/>
                    <a:pt x="801" y="3069"/>
                    <a:pt x="686" y="3126"/>
                  </a:cubicBezTo>
                  <a:cubicBezTo>
                    <a:pt x="114" y="3555"/>
                    <a:pt x="0" y="4384"/>
                    <a:pt x="458" y="4942"/>
                  </a:cubicBezTo>
                  <a:cubicBezTo>
                    <a:pt x="615" y="5099"/>
                    <a:pt x="815" y="5228"/>
                    <a:pt x="901" y="5442"/>
                  </a:cubicBezTo>
                  <a:cubicBezTo>
                    <a:pt x="944" y="5571"/>
                    <a:pt x="972" y="5700"/>
                    <a:pt x="972" y="5843"/>
                  </a:cubicBezTo>
                  <a:cubicBezTo>
                    <a:pt x="1030" y="6114"/>
                    <a:pt x="1201" y="6343"/>
                    <a:pt x="1444" y="6458"/>
                  </a:cubicBezTo>
                  <a:cubicBezTo>
                    <a:pt x="1534" y="6500"/>
                    <a:pt x="1632" y="6521"/>
                    <a:pt x="1729" y="6521"/>
                  </a:cubicBezTo>
                  <a:cubicBezTo>
                    <a:pt x="1896" y="6521"/>
                    <a:pt x="2062" y="6460"/>
                    <a:pt x="2188" y="6343"/>
                  </a:cubicBezTo>
                  <a:lnTo>
                    <a:pt x="3332" y="4270"/>
                  </a:lnTo>
                  <a:lnTo>
                    <a:pt x="4061" y="4356"/>
                  </a:lnTo>
                  <a:cubicBezTo>
                    <a:pt x="4192" y="4371"/>
                    <a:pt x="4330" y="4385"/>
                    <a:pt x="4466" y="4385"/>
                  </a:cubicBezTo>
                  <a:cubicBezTo>
                    <a:pt x="4702" y="4385"/>
                    <a:pt x="4932" y="4344"/>
                    <a:pt x="5105" y="4198"/>
                  </a:cubicBezTo>
                  <a:cubicBezTo>
                    <a:pt x="5262" y="4070"/>
                    <a:pt x="5362" y="3869"/>
                    <a:pt x="5548" y="3798"/>
                  </a:cubicBezTo>
                  <a:cubicBezTo>
                    <a:pt x="5634" y="3777"/>
                    <a:pt x="5720" y="3766"/>
                    <a:pt x="5804" y="3766"/>
                  </a:cubicBezTo>
                  <a:cubicBezTo>
                    <a:pt x="5888" y="3766"/>
                    <a:pt x="5970" y="3777"/>
                    <a:pt x="6048" y="3798"/>
                  </a:cubicBezTo>
                  <a:cubicBezTo>
                    <a:pt x="6096" y="3803"/>
                    <a:pt x="6144" y="3805"/>
                    <a:pt x="6190" y="3805"/>
                  </a:cubicBezTo>
                  <a:cubicBezTo>
                    <a:pt x="7090" y="3805"/>
                    <a:pt x="7734" y="2910"/>
                    <a:pt x="7421" y="2053"/>
                  </a:cubicBezTo>
                  <a:cubicBezTo>
                    <a:pt x="7350" y="1896"/>
                    <a:pt x="7292" y="1739"/>
                    <a:pt x="7235" y="1582"/>
                  </a:cubicBezTo>
                  <a:cubicBezTo>
                    <a:pt x="7135" y="1153"/>
                    <a:pt x="7378" y="638"/>
                    <a:pt x="7135" y="280"/>
                  </a:cubicBezTo>
                  <a:cubicBezTo>
                    <a:pt x="7001" y="85"/>
                    <a:pt x="6757" y="0"/>
                    <a:pt x="6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436;p80"/>
            <p:cNvSpPr/>
            <p:nvPr/>
          </p:nvSpPr>
          <p:spPr>
            <a:xfrm>
              <a:off x="6215428" y="3786090"/>
              <a:ext cx="321573" cy="587380"/>
            </a:xfrm>
            <a:custGeom>
              <a:avLst/>
              <a:gdLst/>
              <a:ahLst/>
              <a:cxnLst/>
              <a:rect l="l" t="t" r="r" b="b"/>
              <a:pathLst>
                <a:path w="18833" h="34400" extrusionOk="0">
                  <a:moveTo>
                    <a:pt x="15515" y="0"/>
                  </a:moveTo>
                  <a:lnTo>
                    <a:pt x="5020" y="300"/>
                  </a:lnTo>
                  <a:lnTo>
                    <a:pt x="3661" y="15314"/>
                  </a:lnTo>
                  <a:lnTo>
                    <a:pt x="473" y="29685"/>
                  </a:lnTo>
                  <a:cubicBezTo>
                    <a:pt x="573" y="29742"/>
                    <a:pt x="687" y="29785"/>
                    <a:pt x="816" y="29842"/>
                  </a:cubicBezTo>
                  <a:cubicBezTo>
                    <a:pt x="630" y="30514"/>
                    <a:pt x="401" y="31186"/>
                    <a:pt x="115" y="31829"/>
                  </a:cubicBezTo>
                  <a:cubicBezTo>
                    <a:pt x="1" y="32087"/>
                    <a:pt x="115" y="32401"/>
                    <a:pt x="387" y="32501"/>
                  </a:cubicBezTo>
                  <a:cubicBezTo>
                    <a:pt x="577" y="32575"/>
                    <a:pt x="720" y="32672"/>
                    <a:pt x="902" y="32672"/>
                  </a:cubicBezTo>
                  <a:cubicBezTo>
                    <a:pt x="967" y="32672"/>
                    <a:pt x="1037" y="32660"/>
                    <a:pt x="1116" y="32630"/>
                  </a:cubicBezTo>
                  <a:cubicBezTo>
                    <a:pt x="1175" y="32609"/>
                    <a:pt x="1237" y="32599"/>
                    <a:pt x="1302" y="32599"/>
                  </a:cubicBezTo>
                  <a:cubicBezTo>
                    <a:pt x="2065" y="32599"/>
                    <a:pt x="3276" y="33948"/>
                    <a:pt x="4791" y="33974"/>
                  </a:cubicBezTo>
                  <a:cubicBezTo>
                    <a:pt x="4797" y="33975"/>
                    <a:pt x="4804" y="33975"/>
                    <a:pt x="4810" y="33975"/>
                  </a:cubicBezTo>
                  <a:cubicBezTo>
                    <a:pt x="5085" y="33975"/>
                    <a:pt x="5245" y="33683"/>
                    <a:pt x="5105" y="33445"/>
                  </a:cubicBezTo>
                  <a:lnTo>
                    <a:pt x="3390" y="31558"/>
                  </a:lnTo>
                  <a:cubicBezTo>
                    <a:pt x="3075" y="31257"/>
                    <a:pt x="2660" y="30728"/>
                    <a:pt x="2718" y="30428"/>
                  </a:cubicBezTo>
                  <a:lnTo>
                    <a:pt x="2732" y="30357"/>
                  </a:lnTo>
                  <a:cubicBezTo>
                    <a:pt x="2875" y="30385"/>
                    <a:pt x="2961" y="30400"/>
                    <a:pt x="2961" y="30400"/>
                  </a:cubicBezTo>
                  <a:lnTo>
                    <a:pt x="7980" y="16873"/>
                  </a:lnTo>
                  <a:cubicBezTo>
                    <a:pt x="8094" y="16587"/>
                    <a:pt x="8165" y="16301"/>
                    <a:pt x="8237" y="16001"/>
                  </a:cubicBezTo>
                  <a:lnTo>
                    <a:pt x="10196" y="6163"/>
                  </a:lnTo>
                  <a:lnTo>
                    <a:pt x="12241" y="16844"/>
                  </a:lnTo>
                  <a:lnTo>
                    <a:pt x="13113" y="31529"/>
                  </a:lnTo>
                  <a:cubicBezTo>
                    <a:pt x="13227" y="31558"/>
                    <a:pt x="13342" y="31572"/>
                    <a:pt x="13456" y="31586"/>
                  </a:cubicBezTo>
                  <a:cubicBezTo>
                    <a:pt x="13470" y="32258"/>
                    <a:pt x="13442" y="32930"/>
                    <a:pt x="13356" y="33588"/>
                  </a:cubicBezTo>
                  <a:cubicBezTo>
                    <a:pt x="13313" y="33874"/>
                    <a:pt x="13528" y="34146"/>
                    <a:pt x="13828" y="34160"/>
                  </a:cubicBezTo>
                  <a:cubicBezTo>
                    <a:pt x="13952" y="34174"/>
                    <a:pt x="14063" y="34198"/>
                    <a:pt x="14175" y="34198"/>
                  </a:cubicBezTo>
                  <a:cubicBezTo>
                    <a:pt x="14295" y="34198"/>
                    <a:pt x="14417" y="34170"/>
                    <a:pt x="14557" y="34074"/>
                  </a:cubicBezTo>
                  <a:cubicBezTo>
                    <a:pt x="14669" y="33991"/>
                    <a:pt x="14813" y="33958"/>
                    <a:pt x="14985" y="33958"/>
                  </a:cubicBezTo>
                  <a:cubicBezTo>
                    <a:pt x="15614" y="33958"/>
                    <a:pt x="16603" y="34399"/>
                    <a:pt x="17634" y="34399"/>
                  </a:cubicBezTo>
                  <a:cubicBezTo>
                    <a:pt x="17909" y="34399"/>
                    <a:pt x="18186" y="34368"/>
                    <a:pt x="18461" y="34289"/>
                  </a:cubicBezTo>
                  <a:cubicBezTo>
                    <a:pt x="18747" y="34232"/>
                    <a:pt x="18832" y="33874"/>
                    <a:pt x="18604" y="33688"/>
                  </a:cubicBezTo>
                  <a:lnTo>
                    <a:pt x="16416" y="32387"/>
                  </a:lnTo>
                  <a:cubicBezTo>
                    <a:pt x="16058" y="32187"/>
                    <a:pt x="15558" y="31844"/>
                    <a:pt x="15458" y="31558"/>
                  </a:cubicBezTo>
                  <a:cubicBezTo>
                    <a:pt x="15615" y="31543"/>
                    <a:pt x="15715" y="31529"/>
                    <a:pt x="15715" y="31529"/>
                  </a:cubicBezTo>
                  <a:lnTo>
                    <a:pt x="16816" y="17144"/>
                  </a:lnTo>
                  <a:cubicBezTo>
                    <a:pt x="16845" y="16844"/>
                    <a:pt x="16845" y="16544"/>
                    <a:pt x="16816" y="16229"/>
                  </a:cubicBezTo>
                  <a:lnTo>
                    <a:pt x="1551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437;p80"/>
            <p:cNvSpPr/>
            <p:nvPr/>
          </p:nvSpPr>
          <p:spPr>
            <a:xfrm>
              <a:off x="6371435" y="3714054"/>
              <a:ext cx="113071" cy="229778"/>
            </a:xfrm>
            <a:custGeom>
              <a:avLst/>
              <a:gdLst/>
              <a:ahLst/>
              <a:cxnLst/>
              <a:rect l="l" t="t" r="r" b="b"/>
              <a:pathLst>
                <a:path w="6622" h="13457" extrusionOk="0">
                  <a:moveTo>
                    <a:pt x="1617" y="1"/>
                  </a:moveTo>
                  <a:lnTo>
                    <a:pt x="1" y="4791"/>
                  </a:lnTo>
                  <a:lnTo>
                    <a:pt x="1659" y="13456"/>
                  </a:lnTo>
                  <a:cubicBezTo>
                    <a:pt x="2746" y="9624"/>
                    <a:pt x="5334" y="7865"/>
                    <a:pt x="6621" y="7208"/>
                  </a:cubicBezTo>
                  <a:lnTo>
                    <a:pt x="6378" y="4219"/>
                  </a:lnTo>
                  <a:lnTo>
                    <a:pt x="16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438;p80"/>
            <p:cNvSpPr/>
            <p:nvPr/>
          </p:nvSpPr>
          <p:spPr>
            <a:xfrm>
              <a:off x="6242286" y="3523386"/>
              <a:ext cx="246614" cy="318824"/>
            </a:xfrm>
            <a:custGeom>
              <a:avLst/>
              <a:gdLst/>
              <a:ahLst/>
              <a:cxnLst/>
              <a:rect l="l" t="t" r="r" b="b"/>
              <a:pathLst>
                <a:path w="14443" h="18672" extrusionOk="0">
                  <a:moveTo>
                    <a:pt x="8023" y="0"/>
                  </a:moveTo>
                  <a:cubicBezTo>
                    <a:pt x="7852" y="0"/>
                    <a:pt x="7679" y="10"/>
                    <a:pt x="7508" y="29"/>
                  </a:cubicBezTo>
                  <a:cubicBezTo>
                    <a:pt x="1" y="930"/>
                    <a:pt x="2460" y="17888"/>
                    <a:pt x="2460" y="17903"/>
                  </a:cubicBezTo>
                  <a:cubicBezTo>
                    <a:pt x="4612" y="18468"/>
                    <a:pt x="6488" y="18671"/>
                    <a:pt x="8074" y="18671"/>
                  </a:cubicBezTo>
                  <a:cubicBezTo>
                    <a:pt x="12144" y="18671"/>
                    <a:pt x="14300" y="17331"/>
                    <a:pt x="14300" y="17331"/>
                  </a:cubicBezTo>
                  <a:cubicBezTo>
                    <a:pt x="14385" y="16973"/>
                    <a:pt x="14428" y="16602"/>
                    <a:pt x="14414" y="16244"/>
                  </a:cubicBezTo>
                  <a:cubicBezTo>
                    <a:pt x="14443" y="14042"/>
                    <a:pt x="14056" y="11840"/>
                    <a:pt x="13942" y="9638"/>
                  </a:cubicBezTo>
                  <a:cubicBezTo>
                    <a:pt x="13856" y="8137"/>
                    <a:pt x="13728" y="6621"/>
                    <a:pt x="13356" y="5177"/>
                  </a:cubicBezTo>
                  <a:cubicBezTo>
                    <a:pt x="12970" y="3733"/>
                    <a:pt x="12312" y="2346"/>
                    <a:pt x="11297" y="1345"/>
                  </a:cubicBezTo>
                  <a:cubicBezTo>
                    <a:pt x="10420" y="480"/>
                    <a:pt x="9236" y="0"/>
                    <a:pt x="8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439;p80"/>
            <p:cNvSpPr/>
            <p:nvPr/>
          </p:nvSpPr>
          <p:spPr>
            <a:xfrm>
              <a:off x="6392197" y="3526562"/>
              <a:ext cx="220489" cy="174933"/>
            </a:xfrm>
            <a:custGeom>
              <a:avLst/>
              <a:gdLst/>
              <a:ahLst/>
              <a:cxnLst/>
              <a:rect l="l" t="t" r="r" b="b"/>
              <a:pathLst>
                <a:path w="12913" h="10245" extrusionOk="0">
                  <a:moveTo>
                    <a:pt x="10724" y="0"/>
                  </a:moveTo>
                  <a:lnTo>
                    <a:pt x="8851" y="5763"/>
                  </a:lnTo>
                  <a:cubicBezTo>
                    <a:pt x="8732" y="6064"/>
                    <a:pt x="8450" y="6237"/>
                    <a:pt x="8158" y="6237"/>
                  </a:cubicBezTo>
                  <a:cubicBezTo>
                    <a:pt x="7992" y="6237"/>
                    <a:pt x="7823" y="6182"/>
                    <a:pt x="7679" y="6063"/>
                  </a:cubicBezTo>
                  <a:cubicBezTo>
                    <a:pt x="6049" y="4676"/>
                    <a:pt x="2374" y="744"/>
                    <a:pt x="1144" y="229"/>
                  </a:cubicBezTo>
                  <a:lnTo>
                    <a:pt x="0" y="4505"/>
                  </a:lnTo>
                  <a:cubicBezTo>
                    <a:pt x="0" y="4505"/>
                    <a:pt x="3117" y="6978"/>
                    <a:pt x="5091" y="9109"/>
                  </a:cubicBezTo>
                  <a:cubicBezTo>
                    <a:pt x="5829" y="9906"/>
                    <a:pt x="6657" y="10245"/>
                    <a:pt x="7468" y="10245"/>
                  </a:cubicBezTo>
                  <a:cubicBezTo>
                    <a:pt x="9202" y="10245"/>
                    <a:pt x="10856" y="8697"/>
                    <a:pt x="11382" y="6778"/>
                  </a:cubicBezTo>
                  <a:cubicBezTo>
                    <a:pt x="12140" y="3961"/>
                    <a:pt x="12912" y="358"/>
                    <a:pt x="12912" y="358"/>
                  </a:cubicBezTo>
                  <a:lnTo>
                    <a:pt x="10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440;p80"/>
            <p:cNvSpPr/>
            <p:nvPr/>
          </p:nvSpPr>
          <p:spPr>
            <a:xfrm>
              <a:off x="6352158" y="3550244"/>
              <a:ext cx="112558" cy="292546"/>
            </a:xfrm>
            <a:custGeom>
              <a:avLst/>
              <a:gdLst/>
              <a:ahLst/>
              <a:cxnLst/>
              <a:rect l="l" t="t" r="r" b="b"/>
              <a:pathLst>
                <a:path w="6592" h="17133" extrusionOk="0">
                  <a:moveTo>
                    <a:pt x="615" y="0"/>
                  </a:moveTo>
                  <a:cubicBezTo>
                    <a:pt x="1573" y="2531"/>
                    <a:pt x="0" y="17002"/>
                    <a:pt x="0" y="17002"/>
                  </a:cubicBezTo>
                  <a:cubicBezTo>
                    <a:pt x="506" y="17096"/>
                    <a:pt x="1041" y="17133"/>
                    <a:pt x="1564" y="17133"/>
                  </a:cubicBezTo>
                  <a:cubicBezTo>
                    <a:pt x="3333" y="17133"/>
                    <a:pt x="4976" y="16716"/>
                    <a:pt x="4976" y="16716"/>
                  </a:cubicBezTo>
                  <a:cubicBezTo>
                    <a:pt x="6592" y="4261"/>
                    <a:pt x="2974" y="0"/>
                    <a:pt x="2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41;p80"/>
            <p:cNvSpPr/>
            <p:nvPr/>
          </p:nvSpPr>
          <p:spPr>
            <a:xfrm>
              <a:off x="6350895" y="3436478"/>
              <a:ext cx="80867" cy="124152"/>
            </a:xfrm>
            <a:custGeom>
              <a:avLst/>
              <a:gdLst/>
              <a:ahLst/>
              <a:cxnLst/>
              <a:rect l="l" t="t" r="r" b="b"/>
              <a:pathLst>
                <a:path w="4736" h="7271" extrusionOk="0">
                  <a:moveTo>
                    <a:pt x="1347" y="0"/>
                  </a:moveTo>
                  <a:cubicBezTo>
                    <a:pt x="1175" y="329"/>
                    <a:pt x="1104" y="715"/>
                    <a:pt x="1161" y="1087"/>
                  </a:cubicBezTo>
                  <a:cubicBezTo>
                    <a:pt x="1204" y="1430"/>
                    <a:pt x="1161" y="1787"/>
                    <a:pt x="1061" y="2116"/>
                  </a:cubicBezTo>
                  <a:cubicBezTo>
                    <a:pt x="864" y="1897"/>
                    <a:pt x="680" y="1809"/>
                    <a:pt x="526" y="1809"/>
                  </a:cubicBezTo>
                  <a:cubicBezTo>
                    <a:pt x="198" y="1809"/>
                    <a:pt x="1" y="2205"/>
                    <a:pt x="88" y="2574"/>
                  </a:cubicBezTo>
                  <a:cubicBezTo>
                    <a:pt x="203" y="3117"/>
                    <a:pt x="818" y="3246"/>
                    <a:pt x="818" y="3246"/>
                  </a:cubicBezTo>
                  <a:lnTo>
                    <a:pt x="303" y="5262"/>
                  </a:lnTo>
                  <a:cubicBezTo>
                    <a:pt x="146" y="5848"/>
                    <a:pt x="374" y="6463"/>
                    <a:pt x="861" y="6806"/>
                  </a:cubicBezTo>
                  <a:lnTo>
                    <a:pt x="1089" y="6992"/>
                  </a:lnTo>
                  <a:cubicBezTo>
                    <a:pt x="1334" y="7180"/>
                    <a:pt x="1625" y="7271"/>
                    <a:pt x="1914" y="7271"/>
                  </a:cubicBezTo>
                  <a:cubicBezTo>
                    <a:pt x="2349" y="7271"/>
                    <a:pt x="2782" y="7065"/>
                    <a:pt x="3048" y="6678"/>
                  </a:cubicBezTo>
                  <a:cubicBezTo>
                    <a:pt x="3163" y="6492"/>
                    <a:pt x="3234" y="6292"/>
                    <a:pt x="3263" y="6091"/>
                  </a:cubicBezTo>
                  <a:lnTo>
                    <a:pt x="3449" y="4662"/>
                  </a:lnTo>
                  <a:cubicBezTo>
                    <a:pt x="3463" y="4647"/>
                    <a:pt x="3492" y="4647"/>
                    <a:pt x="3506" y="4633"/>
                  </a:cubicBezTo>
                  <a:cubicBezTo>
                    <a:pt x="4264" y="4376"/>
                    <a:pt x="4736" y="3618"/>
                    <a:pt x="4635" y="2817"/>
                  </a:cubicBezTo>
                  <a:lnTo>
                    <a:pt x="4521" y="601"/>
                  </a:lnTo>
                  <a:cubicBezTo>
                    <a:pt x="4521" y="601"/>
                    <a:pt x="4390" y="612"/>
                    <a:pt x="4169" y="612"/>
                  </a:cubicBezTo>
                  <a:cubicBezTo>
                    <a:pt x="3593" y="612"/>
                    <a:pt x="2410" y="537"/>
                    <a:pt x="1347" y="0"/>
                  </a:cubicBezTo>
                  <a:close/>
                </a:path>
              </a:pathLst>
            </a:custGeom>
            <a:solidFill>
              <a:srgbClr val="F79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442;p80"/>
            <p:cNvSpPr/>
            <p:nvPr/>
          </p:nvSpPr>
          <p:spPr>
            <a:xfrm>
              <a:off x="6379989" y="3504348"/>
              <a:ext cx="29796" cy="18031"/>
            </a:xfrm>
            <a:custGeom>
              <a:avLst/>
              <a:gdLst/>
              <a:ahLst/>
              <a:cxnLst/>
              <a:rect l="l" t="t" r="r" b="b"/>
              <a:pathLst>
                <a:path w="1745" h="1056" extrusionOk="0">
                  <a:moveTo>
                    <a:pt x="0" y="0"/>
                  </a:moveTo>
                  <a:lnTo>
                    <a:pt x="0" y="0"/>
                  </a:lnTo>
                  <a:cubicBezTo>
                    <a:pt x="0" y="0"/>
                    <a:pt x="356" y="1056"/>
                    <a:pt x="1489" y="1056"/>
                  </a:cubicBezTo>
                  <a:cubicBezTo>
                    <a:pt x="1557" y="1056"/>
                    <a:pt x="1628" y="1052"/>
                    <a:pt x="1702" y="1044"/>
                  </a:cubicBezTo>
                  <a:lnTo>
                    <a:pt x="1745" y="672"/>
                  </a:lnTo>
                  <a:lnTo>
                    <a:pt x="1745" y="672"/>
                  </a:lnTo>
                  <a:cubicBezTo>
                    <a:pt x="1745" y="672"/>
                    <a:pt x="1655" y="687"/>
                    <a:pt x="1511" y="687"/>
                  </a:cubicBezTo>
                  <a:cubicBezTo>
                    <a:pt x="1158" y="687"/>
                    <a:pt x="478" y="600"/>
                    <a:pt x="0" y="0"/>
                  </a:cubicBezTo>
                  <a:close/>
                </a:path>
              </a:pathLst>
            </a:custGeom>
            <a:solidFill>
              <a:srgbClr val="E96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443;p80"/>
            <p:cNvSpPr/>
            <p:nvPr/>
          </p:nvSpPr>
          <p:spPr>
            <a:xfrm>
              <a:off x="6571630" y="3510683"/>
              <a:ext cx="46410" cy="29079"/>
            </a:xfrm>
            <a:custGeom>
              <a:avLst/>
              <a:gdLst/>
              <a:ahLst/>
              <a:cxnLst/>
              <a:rect l="l" t="t" r="r" b="b"/>
              <a:pathLst>
                <a:path w="2718" h="1703" extrusionOk="0">
                  <a:moveTo>
                    <a:pt x="330" y="1"/>
                  </a:moveTo>
                  <a:lnTo>
                    <a:pt x="1" y="988"/>
                  </a:lnTo>
                  <a:lnTo>
                    <a:pt x="2546" y="1703"/>
                  </a:lnTo>
                  <a:lnTo>
                    <a:pt x="2718" y="602"/>
                  </a:lnTo>
                  <a:lnTo>
                    <a:pt x="3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444;p80"/>
            <p:cNvSpPr/>
            <p:nvPr/>
          </p:nvSpPr>
          <p:spPr>
            <a:xfrm>
              <a:off x="6337013" y="3539743"/>
              <a:ext cx="250268" cy="255647"/>
            </a:xfrm>
            <a:custGeom>
              <a:avLst/>
              <a:gdLst/>
              <a:ahLst/>
              <a:cxnLst/>
              <a:rect l="l" t="t" r="r" b="b"/>
              <a:pathLst>
                <a:path w="14657" h="14972" extrusionOk="0">
                  <a:moveTo>
                    <a:pt x="1" y="1"/>
                  </a:moveTo>
                  <a:lnTo>
                    <a:pt x="1130" y="9910"/>
                  </a:lnTo>
                  <a:cubicBezTo>
                    <a:pt x="2732" y="11640"/>
                    <a:pt x="4719" y="12970"/>
                    <a:pt x="6936" y="13785"/>
                  </a:cubicBezTo>
                  <a:cubicBezTo>
                    <a:pt x="7765" y="14099"/>
                    <a:pt x="8623" y="14342"/>
                    <a:pt x="9495" y="14528"/>
                  </a:cubicBezTo>
                  <a:cubicBezTo>
                    <a:pt x="11282" y="14900"/>
                    <a:pt x="14571" y="14971"/>
                    <a:pt x="14571" y="14971"/>
                  </a:cubicBezTo>
                  <a:cubicBezTo>
                    <a:pt x="14657" y="14271"/>
                    <a:pt x="14628" y="13570"/>
                    <a:pt x="14528" y="12870"/>
                  </a:cubicBezTo>
                  <a:cubicBezTo>
                    <a:pt x="12913" y="12584"/>
                    <a:pt x="11282" y="12312"/>
                    <a:pt x="9767" y="11654"/>
                  </a:cubicBezTo>
                  <a:cubicBezTo>
                    <a:pt x="8337" y="11039"/>
                    <a:pt x="7007" y="10067"/>
                    <a:pt x="6249" y="8723"/>
                  </a:cubicBezTo>
                  <a:cubicBezTo>
                    <a:pt x="6178" y="8580"/>
                    <a:pt x="6106" y="8437"/>
                    <a:pt x="6035" y="8294"/>
                  </a:cubicBezTo>
                  <a:cubicBezTo>
                    <a:pt x="5763" y="7679"/>
                    <a:pt x="4919" y="5820"/>
                    <a:pt x="4061" y="4119"/>
                  </a:cubicBezTo>
                  <a:cubicBezTo>
                    <a:pt x="3618" y="3232"/>
                    <a:pt x="3061" y="2403"/>
                    <a:pt x="2403" y="1659"/>
                  </a:cubicBezTo>
                  <a:cubicBezTo>
                    <a:pt x="1759" y="916"/>
                    <a:pt x="944" y="28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445;p80"/>
            <p:cNvSpPr/>
            <p:nvPr/>
          </p:nvSpPr>
          <p:spPr>
            <a:xfrm>
              <a:off x="6585801" y="3755408"/>
              <a:ext cx="91078" cy="52181"/>
            </a:xfrm>
            <a:custGeom>
              <a:avLst/>
              <a:gdLst/>
              <a:ahLst/>
              <a:cxnLst/>
              <a:rect l="l" t="t" r="r" b="b"/>
              <a:pathLst>
                <a:path w="5334" h="3056" extrusionOk="0">
                  <a:moveTo>
                    <a:pt x="2564" y="1"/>
                  </a:moveTo>
                  <a:cubicBezTo>
                    <a:pt x="2121" y="1"/>
                    <a:pt x="1773" y="424"/>
                    <a:pt x="1773" y="424"/>
                  </a:cubicBezTo>
                  <a:lnTo>
                    <a:pt x="1773" y="439"/>
                  </a:lnTo>
                  <a:cubicBezTo>
                    <a:pt x="1699" y="466"/>
                    <a:pt x="1620" y="482"/>
                    <a:pt x="1541" y="482"/>
                  </a:cubicBezTo>
                  <a:cubicBezTo>
                    <a:pt x="1499" y="482"/>
                    <a:pt x="1456" y="477"/>
                    <a:pt x="1416" y="467"/>
                  </a:cubicBezTo>
                  <a:lnTo>
                    <a:pt x="57" y="239"/>
                  </a:lnTo>
                  <a:lnTo>
                    <a:pt x="0" y="2212"/>
                  </a:lnTo>
                  <a:lnTo>
                    <a:pt x="973" y="2169"/>
                  </a:lnTo>
                  <a:cubicBezTo>
                    <a:pt x="1244" y="2169"/>
                    <a:pt x="1487" y="2269"/>
                    <a:pt x="1659" y="2469"/>
                  </a:cubicBezTo>
                  <a:cubicBezTo>
                    <a:pt x="2188" y="3013"/>
                    <a:pt x="2889" y="3055"/>
                    <a:pt x="3318" y="3055"/>
                  </a:cubicBezTo>
                  <a:cubicBezTo>
                    <a:pt x="3890" y="3041"/>
                    <a:pt x="4419" y="2769"/>
                    <a:pt x="4776" y="2340"/>
                  </a:cubicBezTo>
                  <a:cubicBezTo>
                    <a:pt x="5334" y="1054"/>
                    <a:pt x="3089" y="224"/>
                    <a:pt x="3089" y="224"/>
                  </a:cubicBezTo>
                  <a:cubicBezTo>
                    <a:pt x="2909" y="60"/>
                    <a:pt x="2730" y="1"/>
                    <a:pt x="2564" y="1"/>
                  </a:cubicBezTo>
                  <a:close/>
                </a:path>
              </a:pathLst>
            </a:custGeom>
            <a:solidFill>
              <a:srgbClr val="F79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446;p80"/>
            <p:cNvSpPr/>
            <p:nvPr/>
          </p:nvSpPr>
          <p:spPr>
            <a:xfrm>
              <a:off x="6576035" y="3753615"/>
              <a:ext cx="20763" cy="45180"/>
            </a:xfrm>
            <a:custGeom>
              <a:avLst/>
              <a:gdLst/>
              <a:ahLst/>
              <a:cxnLst/>
              <a:rect l="l" t="t" r="r" b="b"/>
              <a:pathLst>
                <a:path w="1216" h="2646" extrusionOk="0">
                  <a:moveTo>
                    <a:pt x="186" y="0"/>
                  </a:moveTo>
                  <a:lnTo>
                    <a:pt x="0" y="2646"/>
                  </a:lnTo>
                  <a:lnTo>
                    <a:pt x="1101" y="2588"/>
                  </a:lnTo>
                  <a:lnTo>
                    <a:pt x="1216" y="129"/>
                  </a:lnTo>
                  <a:lnTo>
                    <a:pt x="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447;p80"/>
            <p:cNvSpPr/>
            <p:nvPr/>
          </p:nvSpPr>
          <p:spPr>
            <a:xfrm>
              <a:off x="6332130" y="3684516"/>
              <a:ext cx="31025" cy="136754"/>
            </a:xfrm>
            <a:custGeom>
              <a:avLst/>
              <a:gdLst/>
              <a:ahLst/>
              <a:cxnLst/>
              <a:rect l="l" t="t" r="r" b="b"/>
              <a:pathLst>
                <a:path w="1817" h="8009" extrusionOk="0">
                  <a:moveTo>
                    <a:pt x="1" y="1"/>
                  </a:moveTo>
                  <a:lnTo>
                    <a:pt x="1288" y="8008"/>
                  </a:lnTo>
                  <a:lnTo>
                    <a:pt x="1817" y="1845"/>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448;p80"/>
            <p:cNvSpPr/>
            <p:nvPr/>
          </p:nvSpPr>
          <p:spPr>
            <a:xfrm>
              <a:off x="6453476" y="3563920"/>
              <a:ext cx="49569" cy="134790"/>
            </a:xfrm>
            <a:custGeom>
              <a:avLst/>
              <a:gdLst/>
              <a:ahLst/>
              <a:cxnLst/>
              <a:rect l="l" t="t" r="r" b="b"/>
              <a:pathLst>
                <a:path w="2903" h="7894" extrusionOk="0">
                  <a:moveTo>
                    <a:pt x="0" y="0"/>
                  </a:moveTo>
                  <a:lnTo>
                    <a:pt x="0" y="0"/>
                  </a:lnTo>
                  <a:cubicBezTo>
                    <a:pt x="1130" y="1487"/>
                    <a:pt x="1502" y="6907"/>
                    <a:pt x="1502" y="6907"/>
                  </a:cubicBezTo>
                  <a:cubicBezTo>
                    <a:pt x="2331" y="7764"/>
                    <a:pt x="2903" y="7879"/>
                    <a:pt x="2903" y="7893"/>
                  </a:cubicBezTo>
                  <a:cubicBezTo>
                    <a:pt x="2846" y="5691"/>
                    <a:pt x="758" y="715"/>
                    <a:pt x="758" y="715"/>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449;p80"/>
            <p:cNvSpPr/>
            <p:nvPr/>
          </p:nvSpPr>
          <p:spPr>
            <a:xfrm>
              <a:off x="5768648" y="3804155"/>
              <a:ext cx="326218" cy="69103"/>
            </a:xfrm>
            <a:custGeom>
              <a:avLst/>
              <a:gdLst/>
              <a:ahLst/>
              <a:cxnLst/>
              <a:rect l="l" t="t" r="r" b="b"/>
              <a:pathLst>
                <a:path w="19105" h="4047" extrusionOk="0">
                  <a:moveTo>
                    <a:pt x="687" y="0"/>
                  </a:moveTo>
                  <a:cubicBezTo>
                    <a:pt x="315" y="0"/>
                    <a:pt x="1" y="301"/>
                    <a:pt x="1" y="687"/>
                  </a:cubicBezTo>
                  <a:lnTo>
                    <a:pt x="1" y="3360"/>
                  </a:lnTo>
                  <a:cubicBezTo>
                    <a:pt x="1" y="3747"/>
                    <a:pt x="315" y="4047"/>
                    <a:pt x="687" y="4047"/>
                  </a:cubicBezTo>
                  <a:lnTo>
                    <a:pt x="18418" y="4047"/>
                  </a:lnTo>
                  <a:cubicBezTo>
                    <a:pt x="18804" y="4047"/>
                    <a:pt x="19104" y="3747"/>
                    <a:pt x="19104" y="3360"/>
                  </a:cubicBezTo>
                  <a:lnTo>
                    <a:pt x="19104" y="687"/>
                  </a:lnTo>
                  <a:cubicBezTo>
                    <a:pt x="19104" y="301"/>
                    <a:pt x="18804" y="0"/>
                    <a:pt x="18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450;p80"/>
            <p:cNvSpPr/>
            <p:nvPr/>
          </p:nvSpPr>
          <p:spPr>
            <a:xfrm>
              <a:off x="5749849" y="3873237"/>
              <a:ext cx="326218" cy="69359"/>
            </a:xfrm>
            <a:custGeom>
              <a:avLst/>
              <a:gdLst/>
              <a:ahLst/>
              <a:cxnLst/>
              <a:rect l="l" t="t" r="r" b="b"/>
              <a:pathLst>
                <a:path w="19105" h="4062" extrusionOk="0">
                  <a:moveTo>
                    <a:pt x="687" y="1"/>
                  </a:moveTo>
                  <a:cubicBezTo>
                    <a:pt x="315" y="1"/>
                    <a:pt x="1" y="315"/>
                    <a:pt x="1" y="687"/>
                  </a:cubicBezTo>
                  <a:lnTo>
                    <a:pt x="1" y="3375"/>
                  </a:lnTo>
                  <a:cubicBezTo>
                    <a:pt x="1" y="3747"/>
                    <a:pt x="315" y="4062"/>
                    <a:pt x="687" y="4062"/>
                  </a:cubicBezTo>
                  <a:lnTo>
                    <a:pt x="18418" y="4062"/>
                  </a:lnTo>
                  <a:cubicBezTo>
                    <a:pt x="18804" y="4062"/>
                    <a:pt x="19104" y="3747"/>
                    <a:pt x="19104" y="3375"/>
                  </a:cubicBezTo>
                  <a:lnTo>
                    <a:pt x="19104" y="687"/>
                  </a:lnTo>
                  <a:cubicBezTo>
                    <a:pt x="19104" y="315"/>
                    <a:pt x="18804" y="1"/>
                    <a:pt x="184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451;p80"/>
            <p:cNvSpPr/>
            <p:nvPr/>
          </p:nvSpPr>
          <p:spPr>
            <a:xfrm>
              <a:off x="5770611" y="4010941"/>
              <a:ext cx="326201" cy="69359"/>
            </a:xfrm>
            <a:custGeom>
              <a:avLst/>
              <a:gdLst/>
              <a:ahLst/>
              <a:cxnLst/>
              <a:rect l="l" t="t" r="r" b="b"/>
              <a:pathLst>
                <a:path w="19104" h="4062" extrusionOk="0">
                  <a:moveTo>
                    <a:pt x="686" y="0"/>
                  </a:moveTo>
                  <a:cubicBezTo>
                    <a:pt x="300" y="0"/>
                    <a:pt x="0" y="315"/>
                    <a:pt x="0" y="687"/>
                  </a:cubicBezTo>
                  <a:lnTo>
                    <a:pt x="0" y="3375"/>
                  </a:lnTo>
                  <a:cubicBezTo>
                    <a:pt x="0" y="3747"/>
                    <a:pt x="300" y="4061"/>
                    <a:pt x="686" y="4061"/>
                  </a:cubicBezTo>
                  <a:lnTo>
                    <a:pt x="18417" y="4061"/>
                  </a:lnTo>
                  <a:cubicBezTo>
                    <a:pt x="18789" y="4061"/>
                    <a:pt x="19103" y="3747"/>
                    <a:pt x="19103" y="3375"/>
                  </a:cubicBezTo>
                  <a:lnTo>
                    <a:pt x="19103" y="687"/>
                  </a:lnTo>
                  <a:cubicBezTo>
                    <a:pt x="19103" y="315"/>
                    <a:pt x="18789" y="0"/>
                    <a:pt x="184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452;p80"/>
            <p:cNvSpPr/>
            <p:nvPr/>
          </p:nvSpPr>
          <p:spPr>
            <a:xfrm>
              <a:off x="5782563" y="4146920"/>
              <a:ext cx="326218" cy="69120"/>
            </a:xfrm>
            <a:custGeom>
              <a:avLst/>
              <a:gdLst/>
              <a:ahLst/>
              <a:cxnLst/>
              <a:rect l="l" t="t" r="r" b="b"/>
              <a:pathLst>
                <a:path w="19105" h="4048" extrusionOk="0">
                  <a:moveTo>
                    <a:pt x="687" y="1"/>
                  </a:moveTo>
                  <a:cubicBezTo>
                    <a:pt x="301" y="1"/>
                    <a:pt x="1" y="301"/>
                    <a:pt x="1" y="687"/>
                  </a:cubicBezTo>
                  <a:lnTo>
                    <a:pt x="1" y="3361"/>
                  </a:lnTo>
                  <a:cubicBezTo>
                    <a:pt x="1" y="3747"/>
                    <a:pt x="301" y="4047"/>
                    <a:pt x="687" y="4047"/>
                  </a:cubicBezTo>
                  <a:lnTo>
                    <a:pt x="18418" y="4047"/>
                  </a:lnTo>
                  <a:cubicBezTo>
                    <a:pt x="18804" y="4047"/>
                    <a:pt x="19104" y="3747"/>
                    <a:pt x="19104" y="3361"/>
                  </a:cubicBezTo>
                  <a:lnTo>
                    <a:pt x="19104" y="687"/>
                  </a:lnTo>
                  <a:cubicBezTo>
                    <a:pt x="19104" y="301"/>
                    <a:pt x="18804" y="1"/>
                    <a:pt x="184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453;p80"/>
            <p:cNvSpPr/>
            <p:nvPr/>
          </p:nvSpPr>
          <p:spPr>
            <a:xfrm>
              <a:off x="5760845" y="4215780"/>
              <a:ext cx="326201" cy="69103"/>
            </a:xfrm>
            <a:custGeom>
              <a:avLst/>
              <a:gdLst/>
              <a:ahLst/>
              <a:cxnLst/>
              <a:rect l="l" t="t" r="r" b="b"/>
              <a:pathLst>
                <a:path w="19104" h="4047" extrusionOk="0">
                  <a:moveTo>
                    <a:pt x="686" y="0"/>
                  </a:moveTo>
                  <a:cubicBezTo>
                    <a:pt x="300" y="0"/>
                    <a:pt x="0" y="300"/>
                    <a:pt x="0" y="686"/>
                  </a:cubicBezTo>
                  <a:lnTo>
                    <a:pt x="0" y="3360"/>
                  </a:lnTo>
                  <a:cubicBezTo>
                    <a:pt x="0" y="3746"/>
                    <a:pt x="300" y="4047"/>
                    <a:pt x="686" y="4047"/>
                  </a:cubicBezTo>
                  <a:lnTo>
                    <a:pt x="18417" y="4047"/>
                  </a:lnTo>
                  <a:cubicBezTo>
                    <a:pt x="18789" y="4047"/>
                    <a:pt x="19103" y="3746"/>
                    <a:pt x="19103" y="3360"/>
                  </a:cubicBezTo>
                  <a:lnTo>
                    <a:pt x="19103" y="686"/>
                  </a:lnTo>
                  <a:cubicBezTo>
                    <a:pt x="19103" y="300"/>
                    <a:pt x="18789" y="0"/>
                    <a:pt x="184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454;p80"/>
            <p:cNvSpPr/>
            <p:nvPr/>
          </p:nvSpPr>
          <p:spPr>
            <a:xfrm>
              <a:off x="5731545" y="4078076"/>
              <a:ext cx="326201" cy="69120"/>
            </a:xfrm>
            <a:custGeom>
              <a:avLst/>
              <a:gdLst/>
              <a:ahLst/>
              <a:cxnLst/>
              <a:rect l="l" t="t" r="r" b="b"/>
              <a:pathLst>
                <a:path w="19104" h="4048" extrusionOk="0">
                  <a:moveTo>
                    <a:pt x="687" y="1"/>
                  </a:moveTo>
                  <a:cubicBezTo>
                    <a:pt x="300" y="1"/>
                    <a:pt x="0" y="301"/>
                    <a:pt x="0" y="687"/>
                  </a:cubicBezTo>
                  <a:lnTo>
                    <a:pt x="0" y="3361"/>
                  </a:lnTo>
                  <a:cubicBezTo>
                    <a:pt x="0" y="3747"/>
                    <a:pt x="300" y="4047"/>
                    <a:pt x="687" y="4047"/>
                  </a:cubicBezTo>
                  <a:lnTo>
                    <a:pt x="18403" y="4047"/>
                  </a:lnTo>
                  <a:cubicBezTo>
                    <a:pt x="18789" y="4047"/>
                    <a:pt x="19104" y="3747"/>
                    <a:pt x="19104" y="3361"/>
                  </a:cubicBezTo>
                  <a:lnTo>
                    <a:pt x="19104" y="687"/>
                  </a:lnTo>
                  <a:cubicBezTo>
                    <a:pt x="19104" y="301"/>
                    <a:pt x="18789" y="1"/>
                    <a:pt x="18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455;p80"/>
            <p:cNvSpPr/>
            <p:nvPr/>
          </p:nvSpPr>
          <p:spPr>
            <a:xfrm>
              <a:off x="5810650" y="3942575"/>
              <a:ext cx="326201" cy="69120"/>
            </a:xfrm>
            <a:custGeom>
              <a:avLst/>
              <a:gdLst/>
              <a:ahLst/>
              <a:cxnLst/>
              <a:rect l="l" t="t" r="r" b="b"/>
              <a:pathLst>
                <a:path w="19104" h="4048" extrusionOk="0">
                  <a:moveTo>
                    <a:pt x="686" y="1"/>
                  </a:moveTo>
                  <a:cubicBezTo>
                    <a:pt x="300" y="1"/>
                    <a:pt x="0" y="301"/>
                    <a:pt x="0" y="687"/>
                  </a:cubicBezTo>
                  <a:lnTo>
                    <a:pt x="0" y="3361"/>
                  </a:lnTo>
                  <a:cubicBezTo>
                    <a:pt x="0" y="3747"/>
                    <a:pt x="300" y="4047"/>
                    <a:pt x="686" y="4047"/>
                  </a:cubicBezTo>
                  <a:lnTo>
                    <a:pt x="18417" y="4047"/>
                  </a:lnTo>
                  <a:cubicBezTo>
                    <a:pt x="18789" y="4047"/>
                    <a:pt x="19103" y="3747"/>
                    <a:pt x="19103" y="3361"/>
                  </a:cubicBezTo>
                  <a:lnTo>
                    <a:pt x="19103" y="687"/>
                  </a:lnTo>
                  <a:cubicBezTo>
                    <a:pt x="19103" y="301"/>
                    <a:pt x="18789" y="1"/>
                    <a:pt x="18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456;p80"/>
            <p:cNvSpPr/>
            <p:nvPr/>
          </p:nvSpPr>
          <p:spPr>
            <a:xfrm>
              <a:off x="5768648" y="3873237"/>
              <a:ext cx="307418" cy="17365"/>
            </a:xfrm>
            <a:custGeom>
              <a:avLst/>
              <a:gdLst/>
              <a:ahLst/>
              <a:cxnLst/>
              <a:rect l="l" t="t" r="r" b="b"/>
              <a:pathLst>
                <a:path w="18004" h="1017" extrusionOk="0">
                  <a:moveTo>
                    <a:pt x="1" y="1"/>
                  </a:moveTo>
                  <a:lnTo>
                    <a:pt x="18003" y="1016"/>
                  </a:lnTo>
                  <a:lnTo>
                    <a:pt x="18003"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457;p80"/>
            <p:cNvSpPr/>
            <p:nvPr/>
          </p:nvSpPr>
          <p:spPr>
            <a:xfrm>
              <a:off x="5750583" y="4078076"/>
              <a:ext cx="307401" cy="26381"/>
            </a:xfrm>
            <a:custGeom>
              <a:avLst/>
              <a:gdLst/>
              <a:ahLst/>
              <a:cxnLst/>
              <a:rect l="l" t="t" r="r" b="b"/>
              <a:pathLst>
                <a:path w="18003" h="1545" extrusionOk="0">
                  <a:moveTo>
                    <a:pt x="1" y="1"/>
                  </a:moveTo>
                  <a:lnTo>
                    <a:pt x="18003" y="1545"/>
                  </a:lnTo>
                  <a:lnTo>
                    <a:pt x="18003"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458;p80"/>
            <p:cNvSpPr/>
            <p:nvPr/>
          </p:nvSpPr>
          <p:spPr>
            <a:xfrm>
              <a:off x="5779643" y="4215780"/>
              <a:ext cx="307401" cy="26620"/>
            </a:xfrm>
            <a:custGeom>
              <a:avLst/>
              <a:gdLst/>
              <a:ahLst/>
              <a:cxnLst/>
              <a:rect l="l" t="t" r="r" b="b"/>
              <a:pathLst>
                <a:path w="18003" h="1559" extrusionOk="0">
                  <a:moveTo>
                    <a:pt x="0" y="0"/>
                  </a:moveTo>
                  <a:lnTo>
                    <a:pt x="18002" y="1559"/>
                  </a:lnTo>
                  <a:lnTo>
                    <a:pt x="18002"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459;p80"/>
            <p:cNvSpPr/>
            <p:nvPr/>
          </p:nvSpPr>
          <p:spPr>
            <a:xfrm>
              <a:off x="5789649" y="4010941"/>
              <a:ext cx="307401" cy="17348"/>
            </a:xfrm>
            <a:custGeom>
              <a:avLst/>
              <a:gdLst/>
              <a:ahLst/>
              <a:cxnLst/>
              <a:rect l="l" t="t" r="r" b="b"/>
              <a:pathLst>
                <a:path w="18003" h="1016" extrusionOk="0">
                  <a:moveTo>
                    <a:pt x="0" y="0"/>
                  </a:moveTo>
                  <a:lnTo>
                    <a:pt x="18003" y="1016"/>
                  </a:lnTo>
                  <a:lnTo>
                    <a:pt x="18003"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460;p80"/>
            <p:cNvSpPr/>
            <p:nvPr/>
          </p:nvSpPr>
          <p:spPr>
            <a:xfrm>
              <a:off x="5810650" y="3942575"/>
              <a:ext cx="307401" cy="17348"/>
            </a:xfrm>
            <a:custGeom>
              <a:avLst/>
              <a:gdLst/>
              <a:ahLst/>
              <a:cxnLst/>
              <a:rect l="l" t="t" r="r" b="b"/>
              <a:pathLst>
                <a:path w="18003" h="1016" extrusionOk="0">
                  <a:moveTo>
                    <a:pt x="0" y="1"/>
                  </a:moveTo>
                  <a:lnTo>
                    <a:pt x="0" y="1016"/>
                  </a:lnTo>
                  <a:lnTo>
                    <a:pt x="18002"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461;p80"/>
            <p:cNvSpPr/>
            <p:nvPr/>
          </p:nvSpPr>
          <p:spPr>
            <a:xfrm>
              <a:off x="5782563" y="4147415"/>
              <a:ext cx="307418" cy="17348"/>
            </a:xfrm>
            <a:custGeom>
              <a:avLst/>
              <a:gdLst/>
              <a:ahLst/>
              <a:cxnLst/>
              <a:rect l="l" t="t" r="r" b="b"/>
              <a:pathLst>
                <a:path w="18004" h="1016" extrusionOk="0">
                  <a:moveTo>
                    <a:pt x="1" y="0"/>
                  </a:moveTo>
                  <a:lnTo>
                    <a:pt x="1" y="1016"/>
                  </a:lnTo>
                  <a:lnTo>
                    <a:pt x="18003"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462;p80"/>
            <p:cNvSpPr/>
            <p:nvPr/>
          </p:nvSpPr>
          <p:spPr>
            <a:xfrm>
              <a:off x="5782563" y="3804155"/>
              <a:ext cx="7342" cy="69103"/>
            </a:xfrm>
            <a:custGeom>
              <a:avLst/>
              <a:gdLst/>
              <a:ahLst/>
              <a:cxnLst/>
              <a:rect l="l" t="t" r="r" b="b"/>
              <a:pathLst>
                <a:path w="430" h="4047" extrusionOk="0">
                  <a:moveTo>
                    <a:pt x="1" y="0"/>
                  </a:moveTo>
                  <a:lnTo>
                    <a:pt x="1" y="4047"/>
                  </a:lnTo>
                  <a:lnTo>
                    <a:pt x="430" y="4047"/>
                  </a:lnTo>
                  <a:lnTo>
                    <a:pt x="430"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463;p80"/>
            <p:cNvSpPr/>
            <p:nvPr/>
          </p:nvSpPr>
          <p:spPr>
            <a:xfrm>
              <a:off x="5809182" y="3804155"/>
              <a:ext cx="7342" cy="69103"/>
            </a:xfrm>
            <a:custGeom>
              <a:avLst/>
              <a:gdLst/>
              <a:ahLst/>
              <a:cxnLst/>
              <a:rect l="l" t="t" r="r" b="b"/>
              <a:pathLst>
                <a:path w="430" h="4047" extrusionOk="0">
                  <a:moveTo>
                    <a:pt x="0" y="0"/>
                  </a:moveTo>
                  <a:lnTo>
                    <a:pt x="0" y="4047"/>
                  </a:lnTo>
                  <a:lnTo>
                    <a:pt x="429" y="4047"/>
                  </a:lnTo>
                  <a:lnTo>
                    <a:pt x="429"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464;p80"/>
            <p:cNvSpPr/>
            <p:nvPr/>
          </p:nvSpPr>
          <p:spPr>
            <a:xfrm>
              <a:off x="5836040" y="3804155"/>
              <a:ext cx="7086" cy="69103"/>
            </a:xfrm>
            <a:custGeom>
              <a:avLst/>
              <a:gdLst/>
              <a:ahLst/>
              <a:cxnLst/>
              <a:rect l="l" t="t" r="r" b="b"/>
              <a:pathLst>
                <a:path w="415" h="4047" extrusionOk="0">
                  <a:moveTo>
                    <a:pt x="0" y="0"/>
                  </a:moveTo>
                  <a:lnTo>
                    <a:pt x="0" y="4047"/>
                  </a:lnTo>
                  <a:lnTo>
                    <a:pt x="415" y="4047"/>
                  </a:lnTo>
                  <a:lnTo>
                    <a:pt x="415"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465;p80"/>
            <p:cNvSpPr/>
            <p:nvPr/>
          </p:nvSpPr>
          <p:spPr>
            <a:xfrm>
              <a:off x="5862641" y="3804155"/>
              <a:ext cx="7342" cy="69103"/>
            </a:xfrm>
            <a:custGeom>
              <a:avLst/>
              <a:gdLst/>
              <a:ahLst/>
              <a:cxnLst/>
              <a:rect l="l" t="t" r="r" b="b"/>
              <a:pathLst>
                <a:path w="430" h="4047" extrusionOk="0">
                  <a:moveTo>
                    <a:pt x="1" y="0"/>
                  </a:moveTo>
                  <a:lnTo>
                    <a:pt x="1" y="4047"/>
                  </a:lnTo>
                  <a:lnTo>
                    <a:pt x="430" y="4047"/>
                  </a:lnTo>
                  <a:lnTo>
                    <a:pt x="430"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466;p80"/>
            <p:cNvSpPr/>
            <p:nvPr/>
          </p:nvSpPr>
          <p:spPr>
            <a:xfrm>
              <a:off x="5889260" y="3804155"/>
              <a:ext cx="7342" cy="69103"/>
            </a:xfrm>
            <a:custGeom>
              <a:avLst/>
              <a:gdLst/>
              <a:ahLst/>
              <a:cxnLst/>
              <a:rect l="l" t="t" r="r" b="b"/>
              <a:pathLst>
                <a:path w="430" h="4047" extrusionOk="0">
                  <a:moveTo>
                    <a:pt x="0" y="0"/>
                  </a:moveTo>
                  <a:lnTo>
                    <a:pt x="0" y="4047"/>
                  </a:lnTo>
                  <a:lnTo>
                    <a:pt x="429" y="4047"/>
                  </a:lnTo>
                  <a:lnTo>
                    <a:pt x="429"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467;p80"/>
            <p:cNvSpPr/>
            <p:nvPr/>
          </p:nvSpPr>
          <p:spPr>
            <a:xfrm>
              <a:off x="5916117" y="3804155"/>
              <a:ext cx="7086" cy="69103"/>
            </a:xfrm>
            <a:custGeom>
              <a:avLst/>
              <a:gdLst/>
              <a:ahLst/>
              <a:cxnLst/>
              <a:rect l="l" t="t" r="r" b="b"/>
              <a:pathLst>
                <a:path w="415" h="4047" extrusionOk="0">
                  <a:moveTo>
                    <a:pt x="0" y="0"/>
                  </a:moveTo>
                  <a:lnTo>
                    <a:pt x="0" y="4047"/>
                  </a:lnTo>
                  <a:lnTo>
                    <a:pt x="415" y="4047"/>
                  </a:lnTo>
                  <a:lnTo>
                    <a:pt x="415"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468;p80"/>
            <p:cNvSpPr/>
            <p:nvPr/>
          </p:nvSpPr>
          <p:spPr>
            <a:xfrm>
              <a:off x="5942719" y="3804155"/>
              <a:ext cx="7103" cy="69103"/>
            </a:xfrm>
            <a:custGeom>
              <a:avLst/>
              <a:gdLst/>
              <a:ahLst/>
              <a:cxnLst/>
              <a:rect l="l" t="t" r="r" b="b"/>
              <a:pathLst>
                <a:path w="416" h="4047" extrusionOk="0">
                  <a:moveTo>
                    <a:pt x="1" y="0"/>
                  </a:moveTo>
                  <a:lnTo>
                    <a:pt x="1" y="4047"/>
                  </a:lnTo>
                  <a:lnTo>
                    <a:pt x="415" y="4047"/>
                  </a:lnTo>
                  <a:lnTo>
                    <a:pt x="415"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469;p80"/>
            <p:cNvSpPr/>
            <p:nvPr/>
          </p:nvSpPr>
          <p:spPr>
            <a:xfrm>
              <a:off x="5969338" y="3804155"/>
              <a:ext cx="7342" cy="69103"/>
            </a:xfrm>
            <a:custGeom>
              <a:avLst/>
              <a:gdLst/>
              <a:ahLst/>
              <a:cxnLst/>
              <a:rect l="l" t="t" r="r" b="b"/>
              <a:pathLst>
                <a:path w="430" h="4047" extrusionOk="0">
                  <a:moveTo>
                    <a:pt x="0" y="0"/>
                  </a:moveTo>
                  <a:lnTo>
                    <a:pt x="0" y="4047"/>
                  </a:lnTo>
                  <a:lnTo>
                    <a:pt x="429" y="4047"/>
                  </a:lnTo>
                  <a:lnTo>
                    <a:pt x="429"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470;p80"/>
            <p:cNvSpPr/>
            <p:nvPr/>
          </p:nvSpPr>
          <p:spPr>
            <a:xfrm>
              <a:off x="5995939" y="3804155"/>
              <a:ext cx="7342" cy="69103"/>
            </a:xfrm>
            <a:custGeom>
              <a:avLst/>
              <a:gdLst/>
              <a:ahLst/>
              <a:cxnLst/>
              <a:rect l="l" t="t" r="r" b="b"/>
              <a:pathLst>
                <a:path w="430" h="4047" extrusionOk="0">
                  <a:moveTo>
                    <a:pt x="1" y="0"/>
                  </a:moveTo>
                  <a:lnTo>
                    <a:pt x="1" y="4047"/>
                  </a:lnTo>
                  <a:lnTo>
                    <a:pt x="430" y="4047"/>
                  </a:lnTo>
                  <a:lnTo>
                    <a:pt x="430"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471;p80"/>
            <p:cNvSpPr/>
            <p:nvPr/>
          </p:nvSpPr>
          <p:spPr>
            <a:xfrm>
              <a:off x="6022797" y="3804155"/>
              <a:ext cx="7103" cy="69103"/>
            </a:xfrm>
            <a:custGeom>
              <a:avLst/>
              <a:gdLst/>
              <a:ahLst/>
              <a:cxnLst/>
              <a:rect l="l" t="t" r="r" b="b"/>
              <a:pathLst>
                <a:path w="416" h="4047" extrusionOk="0">
                  <a:moveTo>
                    <a:pt x="1" y="0"/>
                  </a:moveTo>
                  <a:lnTo>
                    <a:pt x="1" y="4047"/>
                  </a:lnTo>
                  <a:lnTo>
                    <a:pt x="416" y="4047"/>
                  </a:lnTo>
                  <a:lnTo>
                    <a:pt x="416"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472;p80"/>
            <p:cNvSpPr/>
            <p:nvPr/>
          </p:nvSpPr>
          <p:spPr>
            <a:xfrm>
              <a:off x="6049416" y="3804155"/>
              <a:ext cx="7342" cy="69103"/>
            </a:xfrm>
            <a:custGeom>
              <a:avLst/>
              <a:gdLst/>
              <a:ahLst/>
              <a:cxnLst/>
              <a:rect l="l" t="t" r="r" b="b"/>
              <a:pathLst>
                <a:path w="430" h="4047" extrusionOk="0">
                  <a:moveTo>
                    <a:pt x="0" y="0"/>
                  </a:moveTo>
                  <a:lnTo>
                    <a:pt x="0" y="4047"/>
                  </a:lnTo>
                  <a:lnTo>
                    <a:pt x="429" y="4047"/>
                  </a:lnTo>
                  <a:lnTo>
                    <a:pt x="429"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473;p80"/>
            <p:cNvSpPr/>
            <p:nvPr/>
          </p:nvSpPr>
          <p:spPr>
            <a:xfrm>
              <a:off x="6076034" y="3804155"/>
              <a:ext cx="7325" cy="69103"/>
            </a:xfrm>
            <a:custGeom>
              <a:avLst/>
              <a:gdLst/>
              <a:ahLst/>
              <a:cxnLst/>
              <a:rect l="l" t="t" r="r" b="b"/>
              <a:pathLst>
                <a:path w="429" h="4047" extrusionOk="0">
                  <a:moveTo>
                    <a:pt x="0" y="0"/>
                  </a:moveTo>
                  <a:lnTo>
                    <a:pt x="0" y="4047"/>
                  </a:lnTo>
                  <a:lnTo>
                    <a:pt x="429" y="4047"/>
                  </a:lnTo>
                  <a:lnTo>
                    <a:pt x="429"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474;p80"/>
            <p:cNvSpPr/>
            <p:nvPr/>
          </p:nvSpPr>
          <p:spPr>
            <a:xfrm>
              <a:off x="5819682" y="3942575"/>
              <a:ext cx="7086" cy="69120"/>
            </a:xfrm>
            <a:custGeom>
              <a:avLst/>
              <a:gdLst/>
              <a:ahLst/>
              <a:cxnLst/>
              <a:rect l="l" t="t" r="r" b="b"/>
              <a:pathLst>
                <a:path w="415" h="4048" extrusionOk="0">
                  <a:moveTo>
                    <a:pt x="0" y="1"/>
                  </a:moveTo>
                  <a:lnTo>
                    <a:pt x="0" y="4047"/>
                  </a:lnTo>
                  <a:lnTo>
                    <a:pt x="415" y="4047"/>
                  </a:lnTo>
                  <a:lnTo>
                    <a:pt x="415"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475;p80"/>
            <p:cNvSpPr/>
            <p:nvPr/>
          </p:nvSpPr>
          <p:spPr>
            <a:xfrm>
              <a:off x="5846284" y="3942575"/>
              <a:ext cx="7342" cy="69120"/>
            </a:xfrm>
            <a:custGeom>
              <a:avLst/>
              <a:gdLst/>
              <a:ahLst/>
              <a:cxnLst/>
              <a:rect l="l" t="t" r="r" b="b"/>
              <a:pathLst>
                <a:path w="430" h="4048" extrusionOk="0">
                  <a:moveTo>
                    <a:pt x="1" y="1"/>
                  </a:moveTo>
                  <a:lnTo>
                    <a:pt x="1" y="4047"/>
                  </a:lnTo>
                  <a:lnTo>
                    <a:pt x="430" y="4047"/>
                  </a:lnTo>
                  <a:lnTo>
                    <a:pt x="430"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476;p80"/>
            <p:cNvSpPr/>
            <p:nvPr/>
          </p:nvSpPr>
          <p:spPr>
            <a:xfrm>
              <a:off x="5872903" y="3942575"/>
              <a:ext cx="7342" cy="69120"/>
            </a:xfrm>
            <a:custGeom>
              <a:avLst/>
              <a:gdLst/>
              <a:ahLst/>
              <a:cxnLst/>
              <a:rect l="l" t="t" r="r" b="b"/>
              <a:pathLst>
                <a:path w="430" h="4048" extrusionOk="0">
                  <a:moveTo>
                    <a:pt x="0" y="1"/>
                  </a:moveTo>
                  <a:lnTo>
                    <a:pt x="0" y="4047"/>
                  </a:lnTo>
                  <a:lnTo>
                    <a:pt x="429" y="4047"/>
                  </a:lnTo>
                  <a:lnTo>
                    <a:pt x="429"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477;p80"/>
            <p:cNvSpPr/>
            <p:nvPr/>
          </p:nvSpPr>
          <p:spPr>
            <a:xfrm>
              <a:off x="5899760" y="3942575"/>
              <a:ext cx="7086" cy="69120"/>
            </a:xfrm>
            <a:custGeom>
              <a:avLst/>
              <a:gdLst/>
              <a:ahLst/>
              <a:cxnLst/>
              <a:rect l="l" t="t" r="r" b="b"/>
              <a:pathLst>
                <a:path w="415" h="4048" extrusionOk="0">
                  <a:moveTo>
                    <a:pt x="0" y="1"/>
                  </a:moveTo>
                  <a:lnTo>
                    <a:pt x="0" y="4047"/>
                  </a:lnTo>
                  <a:lnTo>
                    <a:pt x="415" y="4047"/>
                  </a:lnTo>
                  <a:lnTo>
                    <a:pt x="415"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478;p80"/>
            <p:cNvSpPr/>
            <p:nvPr/>
          </p:nvSpPr>
          <p:spPr>
            <a:xfrm>
              <a:off x="5926362" y="3942575"/>
              <a:ext cx="7342" cy="69120"/>
            </a:xfrm>
            <a:custGeom>
              <a:avLst/>
              <a:gdLst/>
              <a:ahLst/>
              <a:cxnLst/>
              <a:rect l="l" t="t" r="r" b="b"/>
              <a:pathLst>
                <a:path w="430" h="4048" extrusionOk="0">
                  <a:moveTo>
                    <a:pt x="1" y="1"/>
                  </a:moveTo>
                  <a:lnTo>
                    <a:pt x="1" y="4047"/>
                  </a:lnTo>
                  <a:lnTo>
                    <a:pt x="430" y="4047"/>
                  </a:lnTo>
                  <a:lnTo>
                    <a:pt x="430"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479;p80"/>
            <p:cNvSpPr/>
            <p:nvPr/>
          </p:nvSpPr>
          <p:spPr>
            <a:xfrm>
              <a:off x="5952981" y="3942575"/>
              <a:ext cx="7342" cy="69120"/>
            </a:xfrm>
            <a:custGeom>
              <a:avLst/>
              <a:gdLst/>
              <a:ahLst/>
              <a:cxnLst/>
              <a:rect l="l" t="t" r="r" b="b"/>
              <a:pathLst>
                <a:path w="430" h="4048" extrusionOk="0">
                  <a:moveTo>
                    <a:pt x="0" y="1"/>
                  </a:moveTo>
                  <a:lnTo>
                    <a:pt x="0" y="4047"/>
                  </a:lnTo>
                  <a:lnTo>
                    <a:pt x="429" y="4047"/>
                  </a:lnTo>
                  <a:lnTo>
                    <a:pt x="429"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480;p80"/>
            <p:cNvSpPr/>
            <p:nvPr/>
          </p:nvSpPr>
          <p:spPr>
            <a:xfrm>
              <a:off x="5979582" y="3942575"/>
              <a:ext cx="7342" cy="69120"/>
            </a:xfrm>
            <a:custGeom>
              <a:avLst/>
              <a:gdLst/>
              <a:ahLst/>
              <a:cxnLst/>
              <a:rect l="l" t="t" r="r" b="b"/>
              <a:pathLst>
                <a:path w="430" h="4048" extrusionOk="0">
                  <a:moveTo>
                    <a:pt x="1" y="1"/>
                  </a:moveTo>
                  <a:lnTo>
                    <a:pt x="1" y="4047"/>
                  </a:lnTo>
                  <a:lnTo>
                    <a:pt x="430" y="4047"/>
                  </a:lnTo>
                  <a:lnTo>
                    <a:pt x="430"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481;p80"/>
            <p:cNvSpPr/>
            <p:nvPr/>
          </p:nvSpPr>
          <p:spPr>
            <a:xfrm>
              <a:off x="6006440" y="3942575"/>
              <a:ext cx="7103" cy="69120"/>
            </a:xfrm>
            <a:custGeom>
              <a:avLst/>
              <a:gdLst/>
              <a:ahLst/>
              <a:cxnLst/>
              <a:rect l="l" t="t" r="r" b="b"/>
              <a:pathLst>
                <a:path w="416" h="4048" extrusionOk="0">
                  <a:moveTo>
                    <a:pt x="1" y="1"/>
                  </a:moveTo>
                  <a:lnTo>
                    <a:pt x="1" y="4047"/>
                  </a:lnTo>
                  <a:lnTo>
                    <a:pt x="415" y="4047"/>
                  </a:lnTo>
                  <a:lnTo>
                    <a:pt x="415"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482;p80"/>
            <p:cNvSpPr/>
            <p:nvPr/>
          </p:nvSpPr>
          <p:spPr>
            <a:xfrm>
              <a:off x="6033059" y="3942575"/>
              <a:ext cx="7342" cy="69120"/>
            </a:xfrm>
            <a:custGeom>
              <a:avLst/>
              <a:gdLst/>
              <a:ahLst/>
              <a:cxnLst/>
              <a:rect l="l" t="t" r="r" b="b"/>
              <a:pathLst>
                <a:path w="430" h="4048" extrusionOk="0">
                  <a:moveTo>
                    <a:pt x="0" y="1"/>
                  </a:moveTo>
                  <a:lnTo>
                    <a:pt x="0" y="4047"/>
                  </a:lnTo>
                  <a:lnTo>
                    <a:pt x="429" y="4047"/>
                  </a:lnTo>
                  <a:lnTo>
                    <a:pt x="429"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483;p80"/>
            <p:cNvSpPr/>
            <p:nvPr/>
          </p:nvSpPr>
          <p:spPr>
            <a:xfrm>
              <a:off x="6059660" y="3942575"/>
              <a:ext cx="7342" cy="69120"/>
            </a:xfrm>
            <a:custGeom>
              <a:avLst/>
              <a:gdLst/>
              <a:ahLst/>
              <a:cxnLst/>
              <a:rect l="l" t="t" r="r" b="b"/>
              <a:pathLst>
                <a:path w="430" h="4048" extrusionOk="0">
                  <a:moveTo>
                    <a:pt x="1" y="1"/>
                  </a:moveTo>
                  <a:lnTo>
                    <a:pt x="1" y="4047"/>
                  </a:lnTo>
                  <a:lnTo>
                    <a:pt x="430" y="4047"/>
                  </a:lnTo>
                  <a:lnTo>
                    <a:pt x="430"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484;p80"/>
            <p:cNvSpPr/>
            <p:nvPr/>
          </p:nvSpPr>
          <p:spPr>
            <a:xfrm>
              <a:off x="6086518" y="3942575"/>
              <a:ext cx="7103" cy="69120"/>
            </a:xfrm>
            <a:custGeom>
              <a:avLst/>
              <a:gdLst/>
              <a:ahLst/>
              <a:cxnLst/>
              <a:rect l="l" t="t" r="r" b="b"/>
              <a:pathLst>
                <a:path w="416" h="4048" extrusionOk="0">
                  <a:moveTo>
                    <a:pt x="1" y="1"/>
                  </a:moveTo>
                  <a:lnTo>
                    <a:pt x="1" y="4047"/>
                  </a:lnTo>
                  <a:lnTo>
                    <a:pt x="416" y="4047"/>
                  </a:lnTo>
                  <a:lnTo>
                    <a:pt x="416"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485;p80"/>
            <p:cNvSpPr/>
            <p:nvPr/>
          </p:nvSpPr>
          <p:spPr>
            <a:xfrm>
              <a:off x="6113137" y="3942575"/>
              <a:ext cx="7342" cy="69120"/>
            </a:xfrm>
            <a:custGeom>
              <a:avLst/>
              <a:gdLst/>
              <a:ahLst/>
              <a:cxnLst/>
              <a:rect l="l" t="t" r="r" b="b"/>
              <a:pathLst>
                <a:path w="430" h="4048" extrusionOk="0">
                  <a:moveTo>
                    <a:pt x="0" y="1"/>
                  </a:moveTo>
                  <a:lnTo>
                    <a:pt x="0" y="4047"/>
                  </a:lnTo>
                  <a:lnTo>
                    <a:pt x="429" y="4047"/>
                  </a:lnTo>
                  <a:lnTo>
                    <a:pt x="429"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486;p80"/>
            <p:cNvSpPr/>
            <p:nvPr/>
          </p:nvSpPr>
          <p:spPr>
            <a:xfrm>
              <a:off x="5744232" y="4078572"/>
              <a:ext cx="7342" cy="69359"/>
            </a:xfrm>
            <a:custGeom>
              <a:avLst/>
              <a:gdLst/>
              <a:ahLst/>
              <a:cxnLst/>
              <a:rect l="l" t="t" r="r" b="b"/>
              <a:pathLst>
                <a:path w="430" h="4062" extrusionOk="0">
                  <a:moveTo>
                    <a:pt x="1" y="0"/>
                  </a:moveTo>
                  <a:lnTo>
                    <a:pt x="1" y="4061"/>
                  </a:lnTo>
                  <a:lnTo>
                    <a:pt x="430" y="4061"/>
                  </a:lnTo>
                  <a:lnTo>
                    <a:pt x="430"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487;p80"/>
            <p:cNvSpPr/>
            <p:nvPr/>
          </p:nvSpPr>
          <p:spPr>
            <a:xfrm>
              <a:off x="5770850" y="4078572"/>
              <a:ext cx="7342" cy="69359"/>
            </a:xfrm>
            <a:custGeom>
              <a:avLst/>
              <a:gdLst/>
              <a:ahLst/>
              <a:cxnLst/>
              <a:rect l="l" t="t" r="r" b="b"/>
              <a:pathLst>
                <a:path w="430" h="4062" extrusionOk="0">
                  <a:moveTo>
                    <a:pt x="0" y="0"/>
                  </a:moveTo>
                  <a:lnTo>
                    <a:pt x="0" y="4061"/>
                  </a:lnTo>
                  <a:lnTo>
                    <a:pt x="429" y="4061"/>
                  </a:lnTo>
                  <a:lnTo>
                    <a:pt x="429"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488;p80"/>
            <p:cNvSpPr/>
            <p:nvPr/>
          </p:nvSpPr>
          <p:spPr>
            <a:xfrm>
              <a:off x="5797708" y="4078572"/>
              <a:ext cx="7086" cy="69359"/>
            </a:xfrm>
            <a:custGeom>
              <a:avLst/>
              <a:gdLst/>
              <a:ahLst/>
              <a:cxnLst/>
              <a:rect l="l" t="t" r="r" b="b"/>
              <a:pathLst>
                <a:path w="415" h="4062" extrusionOk="0">
                  <a:moveTo>
                    <a:pt x="0" y="0"/>
                  </a:moveTo>
                  <a:lnTo>
                    <a:pt x="0" y="4061"/>
                  </a:lnTo>
                  <a:lnTo>
                    <a:pt x="415" y="4061"/>
                  </a:lnTo>
                  <a:lnTo>
                    <a:pt x="415"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489;p80"/>
            <p:cNvSpPr/>
            <p:nvPr/>
          </p:nvSpPr>
          <p:spPr>
            <a:xfrm>
              <a:off x="5824310" y="4078572"/>
              <a:ext cx="7342" cy="69359"/>
            </a:xfrm>
            <a:custGeom>
              <a:avLst/>
              <a:gdLst/>
              <a:ahLst/>
              <a:cxnLst/>
              <a:rect l="l" t="t" r="r" b="b"/>
              <a:pathLst>
                <a:path w="430" h="4062" extrusionOk="0">
                  <a:moveTo>
                    <a:pt x="1" y="0"/>
                  </a:moveTo>
                  <a:lnTo>
                    <a:pt x="1" y="4061"/>
                  </a:lnTo>
                  <a:lnTo>
                    <a:pt x="430" y="4061"/>
                  </a:lnTo>
                  <a:lnTo>
                    <a:pt x="430"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490;p80"/>
            <p:cNvSpPr/>
            <p:nvPr/>
          </p:nvSpPr>
          <p:spPr>
            <a:xfrm>
              <a:off x="5850928" y="4078572"/>
              <a:ext cx="7342" cy="69359"/>
            </a:xfrm>
            <a:custGeom>
              <a:avLst/>
              <a:gdLst/>
              <a:ahLst/>
              <a:cxnLst/>
              <a:rect l="l" t="t" r="r" b="b"/>
              <a:pathLst>
                <a:path w="430" h="4062" extrusionOk="0">
                  <a:moveTo>
                    <a:pt x="0" y="0"/>
                  </a:moveTo>
                  <a:lnTo>
                    <a:pt x="0" y="4061"/>
                  </a:lnTo>
                  <a:lnTo>
                    <a:pt x="429" y="4061"/>
                  </a:lnTo>
                  <a:lnTo>
                    <a:pt x="429"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491;p80"/>
            <p:cNvSpPr/>
            <p:nvPr/>
          </p:nvSpPr>
          <p:spPr>
            <a:xfrm>
              <a:off x="5877786" y="4078572"/>
              <a:ext cx="7086" cy="69359"/>
            </a:xfrm>
            <a:custGeom>
              <a:avLst/>
              <a:gdLst/>
              <a:ahLst/>
              <a:cxnLst/>
              <a:rect l="l" t="t" r="r" b="b"/>
              <a:pathLst>
                <a:path w="415" h="4062" extrusionOk="0">
                  <a:moveTo>
                    <a:pt x="0" y="0"/>
                  </a:moveTo>
                  <a:lnTo>
                    <a:pt x="0" y="4061"/>
                  </a:lnTo>
                  <a:lnTo>
                    <a:pt x="415" y="4061"/>
                  </a:lnTo>
                  <a:lnTo>
                    <a:pt x="415"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492;p80"/>
            <p:cNvSpPr/>
            <p:nvPr/>
          </p:nvSpPr>
          <p:spPr>
            <a:xfrm>
              <a:off x="5904387" y="4078572"/>
              <a:ext cx="7103" cy="69359"/>
            </a:xfrm>
            <a:custGeom>
              <a:avLst/>
              <a:gdLst/>
              <a:ahLst/>
              <a:cxnLst/>
              <a:rect l="l" t="t" r="r" b="b"/>
              <a:pathLst>
                <a:path w="416" h="4062" extrusionOk="0">
                  <a:moveTo>
                    <a:pt x="1" y="0"/>
                  </a:moveTo>
                  <a:lnTo>
                    <a:pt x="1" y="4061"/>
                  </a:lnTo>
                  <a:lnTo>
                    <a:pt x="416" y="4061"/>
                  </a:lnTo>
                  <a:lnTo>
                    <a:pt x="416"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493;p80"/>
            <p:cNvSpPr/>
            <p:nvPr/>
          </p:nvSpPr>
          <p:spPr>
            <a:xfrm>
              <a:off x="5931006" y="4078572"/>
              <a:ext cx="7342" cy="69359"/>
            </a:xfrm>
            <a:custGeom>
              <a:avLst/>
              <a:gdLst/>
              <a:ahLst/>
              <a:cxnLst/>
              <a:rect l="l" t="t" r="r" b="b"/>
              <a:pathLst>
                <a:path w="430" h="4062" extrusionOk="0">
                  <a:moveTo>
                    <a:pt x="0" y="0"/>
                  </a:moveTo>
                  <a:lnTo>
                    <a:pt x="0" y="4061"/>
                  </a:lnTo>
                  <a:lnTo>
                    <a:pt x="429" y="4061"/>
                  </a:lnTo>
                  <a:lnTo>
                    <a:pt x="429"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494;p80"/>
            <p:cNvSpPr/>
            <p:nvPr/>
          </p:nvSpPr>
          <p:spPr>
            <a:xfrm>
              <a:off x="5957625" y="4078572"/>
              <a:ext cx="7342" cy="69359"/>
            </a:xfrm>
            <a:custGeom>
              <a:avLst/>
              <a:gdLst/>
              <a:ahLst/>
              <a:cxnLst/>
              <a:rect l="l" t="t" r="r" b="b"/>
              <a:pathLst>
                <a:path w="430" h="4062" extrusionOk="0">
                  <a:moveTo>
                    <a:pt x="0" y="0"/>
                  </a:moveTo>
                  <a:lnTo>
                    <a:pt x="0" y="4061"/>
                  </a:lnTo>
                  <a:lnTo>
                    <a:pt x="429" y="4061"/>
                  </a:lnTo>
                  <a:lnTo>
                    <a:pt x="429"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495;p80"/>
            <p:cNvSpPr/>
            <p:nvPr/>
          </p:nvSpPr>
          <p:spPr>
            <a:xfrm>
              <a:off x="5984465" y="4078572"/>
              <a:ext cx="7103" cy="69359"/>
            </a:xfrm>
            <a:custGeom>
              <a:avLst/>
              <a:gdLst/>
              <a:ahLst/>
              <a:cxnLst/>
              <a:rect l="l" t="t" r="r" b="b"/>
              <a:pathLst>
                <a:path w="416" h="4062" extrusionOk="0">
                  <a:moveTo>
                    <a:pt x="1" y="0"/>
                  </a:moveTo>
                  <a:lnTo>
                    <a:pt x="1" y="4061"/>
                  </a:lnTo>
                  <a:lnTo>
                    <a:pt x="416" y="4061"/>
                  </a:lnTo>
                  <a:lnTo>
                    <a:pt x="416"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496;p80"/>
            <p:cNvSpPr/>
            <p:nvPr/>
          </p:nvSpPr>
          <p:spPr>
            <a:xfrm>
              <a:off x="6011084" y="4078572"/>
              <a:ext cx="7342" cy="69359"/>
            </a:xfrm>
            <a:custGeom>
              <a:avLst/>
              <a:gdLst/>
              <a:ahLst/>
              <a:cxnLst/>
              <a:rect l="l" t="t" r="r" b="b"/>
              <a:pathLst>
                <a:path w="430" h="4062" extrusionOk="0">
                  <a:moveTo>
                    <a:pt x="1" y="0"/>
                  </a:moveTo>
                  <a:lnTo>
                    <a:pt x="1" y="4061"/>
                  </a:lnTo>
                  <a:lnTo>
                    <a:pt x="429" y="4061"/>
                  </a:lnTo>
                  <a:lnTo>
                    <a:pt x="429"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497;p80"/>
            <p:cNvSpPr/>
            <p:nvPr/>
          </p:nvSpPr>
          <p:spPr>
            <a:xfrm>
              <a:off x="6037703" y="4078572"/>
              <a:ext cx="7342" cy="69359"/>
            </a:xfrm>
            <a:custGeom>
              <a:avLst/>
              <a:gdLst/>
              <a:ahLst/>
              <a:cxnLst/>
              <a:rect l="l" t="t" r="r" b="b"/>
              <a:pathLst>
                <a:path w="430" h="4062" extrusionOk="0">
                  <a:moveTo>
                    <a:pt x="0" y="0"/>
                  </a:moveTo>
                  <a:lnTo>
                    <a:pt x="0" y="4061"/>
                  </a:lnTo>
                  <a:lnTo>
                    <a:pt x="429" y="4061"/>
                  </a:lnTo>
                  <a:lnTo>
                    <a:pt x="429"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498;p80"/>
            <p:cNvSpPr/>
            <p:nvPr/>
          </p:nvSpPr>
          <p:spPr>
            <a:xfrm>
              <a:off x="5794037" y="4147176"/>
              <a:ext cx="7103" cy="69359"/>
            </a:xfrm>
            <a:custGeom>
              <a:avLst/>
              <a:gdLst/>
              <a:ahLst/>
              <a:cxnLst/>
              <a:rect l="l" t="t" r="r" b="b"/>
              <a:pathLst>
                <a:path w="416" h="4062" extrusionOk="0">
                  <a:moveTo>
                    <a:pt x="1" y="0"/>
                  </a:moveTo>
                  <a:lnTo>
                    <a:pt x="1" y="4061"/>
                  </a:lnTo>
                  <a:lnTo>
                    <a:pt x="415" y="4061"/>
                  </a:lnTo>
                  <a:lnTo>
                    <a:pt x="415"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499;p80"/>
            <p:cNvSpPr/>
            <p:nvPr/>
          </p:nvSpPr>
          <p:spPr>
            <a:xfrm>
              <a:off x="5820656" y="4147176"/>
              <a:ext cx="7342" cy="69359"/>
            </a:xfrm>
            <a:custGeom>
              <a:avLst/>
              <a:gdLst/>
              <a:ahLst/>
              <a:cxnLst/>
              <a:rect l="l" t="t" r="r" b="b"/>
              <a:pathLst>
                <a:path w="430" h="4062" extrusionOk="0">
                  <a:moveTo>
                    <a:pt x="0" y="0"/>
                  </a:moveTo>
                  <a:lnTo>
                    <a:pt x="0" y="4061"/>
                  </a:lnTo>
                  <a:lnTo>
                    <a:pt x="429" y="4061"/>
                  </a:lnTo>
                  <a:lnTo>
                    <a:pt x="429"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500;p80"/>
            <p:cNvSpPr/>
            <p:nvPr/>
          </p:nvSpPr>
          <p:spPr>
            <a:xfrm>
              <a:off x="5847257" y="4147176"/>
              <a:ext cx="7342" cy="69359"/>
            </a:xfrm>
            <a:custGeom>
              <a:avLst/>
              <a:gdLst/>
              <a:ahLst/>
              <a:cxnLst/>
              <a:rect l="l" t="t" r="r" b="b"/>
              <a:pathLst>
                <a:path w="430" h="4062" extrusionOk="0">
                  <a:moveTo>
                    <a:pt x="1" y="0"/>
                  </a:moveTo>
                  <a:lnTo>
                    <a:pt x="1" y="4061"/>
                  </a:lnTo>
                  <a:lnTo>
                    <a:pt x="430" y="4061"/>
                  </a:lnTo>
                  <a:lnTo>
                    <a:pt x="430"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501;p80"/>
            <p:cNvSpPr/>
            <p:nvPr/>
          </p:nvSpPr>
          <p:spPr>
            <a:xfrm>
              <a:off x="5873876" y="4147176"/>
              <a:ext cx="7342" cy="69359"/>
            </a:xfrm>
            <a:custGeom>
              <a:avLst/>
              <a:gdLst/>
              <a:ahLst/>
              <a:cxnLst/>
              <a:rect l="l" t="t" r="r" b="b"/>
              <a:pathLst>
                <a:path w="430" h="4062" extrusionOk="0">
                  <a:moveTo>
                    <a:pt x="1" y="0"/>
                  </a:moveTo>
                  <a:lnTo>
                    <a:pt x="1" y="4061"/>
                  </a:lnTo>
                  <a:lnTo>
                    <a:pt x="429" y="4061"/>
                  </a:lnTo>
                  <a:lnTo>
                    <a:pt x="429"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502;p80"/>
            <p:cNvSpPr/>
            <p:nvPr/>
          </p:nvSpPr>
          <p:spPr>
            <a:xfrm>
              <a:off x="5900734" y="4147176"/>
              <a:ext cx="7103" cy="69359"/>
            </a:xfrm>
            <a:custGeom>
              <a:avLst/>
              <a:gdLst/>
              <a:ahLst/>
              <a:cxnLst/>
              <a:rect l="l" t="t" r="r" b="b"/>
              <a:pathLst>
                <a:path w="416" h="4062" extrusionOk="0">
                  <a:moveTo>
                    <a:pt x="0" y="0"/>
                  </a:moveTo>
                  <a:lnTo>
                    <a:pt x="0" y="4061"/>
                  </a:lnTo>
                  <a:lnTo>
                    <a:pt x="415" y="4061"/>
                  </a:lnTo>
                  <a:lnTo>
                    <a:pt x="415"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503;p80"/>
            <p:cNvSpPr/>
            <p:nvPr/>
          </p:nvSpPr>
          <p:spPr>
            <a:xfrm>
              <a:off x="5927335" y="4147176"/>
              <a:ext cx="7342" cy="69359"/>
            </a:xfrm>
            <a:custGeom>
              <a:avLst/>
              <a:gdLst/>
              <a:ahLst/>
              <a:cxnLst/>
              <a:rect l="l" t="t" r="r" b="b"/>
              <a:pathLst>
                <a:path w="430" h="4062" extrusionOk="0">
                  <a:moveTo>
                    <a:pt x="1" y="0"/>
                  </a:moveTo>
                  <a:lnTo>
                    <a:pt x="1" y="4061"/>
                  </a:lnTo>
                  <a:lnTo>
                    <a:pt x="430" y="4061"/>
                  </a:lnTo>
                  <a:lnTo>
                    <a:pt x="430"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504;p80"/>
            <p:cNvSpPr/>
            <p:nvPr/>
          </p:nvSpPr>
          <p:spPr>
            <a:xfrm>
              <a:off x="5954193" y="4147176"/>
              <a:ext cx="7103" cy="69359"/>
            </a:xfrm>
            <a:custGeom>
              <a:avLst/>
              <a:gdLst/>
              <a:ahLst/>
              <a:cxnLst/>
              <a:rect l="l" t="t" r="r" b="b"/>
              <a:pathLst>
                <a:path w="416" h="4062" extrusionOk="0">
                  <a:moveTo>
                    <a:pt x="1" y="0"/>
                  </a:moveTo>
                  <a:lnTo>
                    <a:pt x="1" y="4061"/>
                  </a:lnTo>
                  <a:lnTo>
                    <a:pt x="416" y="4061"/>
                  </a:lnTo>
                  <a:lnTo>
                    <a:pt x="416"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505;p80"/>
            <p:cNvSpPr/>
            <p:nvPr/>
          </p:nvSpPr>
          <p:spPr>
            <a:xfrm>
              <a:off x="5980812" y="4147176"/>
              <a:ext cx="7103" cy="69359"/>
            </a:xfrm>
            <a:custGeom>
              <a:avLst/>
              <a:gdLst/>
              <a:ahLst/>
              <a:cxnLst/>
              <a:rect l="l" t="t" r="r" b="b"/>
              <a:pathLst>
                <a:path w="416" h="4062" extrusionOk="0">
                  <a:moveTo>
                    <a:pt x="0" y="0"/>
                  </a:moveTo>
                  <a:lnTo>
                    <a:pt x="0" y="4061"/>
                  </a:lnTo>
                  <a:lnTo>
                    <a:pt x="415" y="4061"/>
                  </a:lnTo>
                  <a:lnTo>
                    <a:pt x="415"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506;p80"/>
            <p:cNvSpPr/>
            <p:nvPr/>
          </p:nvSpPr>
          <p:spPr>
            <a:xfrm>
              <a:off x="6007430" y="4147176"/>
              <a:ext cx="7325" cy="69359"/>
            </a:xfrm>
            <a:custGeom>
              <a:avLst/>
              <a:gdLst/>
              <a:ahLst/>
              <a:cxnLst/>
              <a:rect l="l" t="t" r="r" b="b"/>
              <a:pathLst>
                <a:path w="429" h="4062" extrusionOk="0">
                  <a:moveTo>
                    <a:pt x="0" y="0"/>
                  </a:moveTo>
                  <a:lnTo>
                    <a:pt x="0" y="4061"/>
                  </a:lnTo>
                  <a:lnTo>
                    <a:pt x="429" y="4061"/>
                  </a:lnTo>
                  <a:lnTo>
                    <a:pt x="429"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507;p80"/>
            <p:cNvSpPr/>
            <p:nvPr/>
          </p:nvSpPr>
          <p:spPr>
            <a:xfrm>
              <a:off x="6034032" y="4147176"/>
              <a:ext cx="7342" cy="69359"/>
            </a:xfrm>
            <a:custGeom>
              <a:avLst/>
              <a:gdLst/>
              <a:ahLst/>
              <a:cxnLst/>
              <a:rect l="l" t="t" r="r" b="b"/>
              <a:pathLst>
                <a:path w="430" h="4062" extrusionOk="0">
                  <a:moveTo>
                    <a:pt x="1" y="0"/>
                  </a:moveTo>
                  <a:lnTo>
                    <a:pt x="1" y="4061"/>
                  </a:lnTo>
                  <a:lnTo>
                    <a:pt x="430" y="4061"/>
                  </a:lnTo>
                  <a:lnTo>
                    <a:pt x="430"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508;p80"/>
            <p:cNvSpPr/>
            <p:nvPr/>
          </p:nvSpPr>
          <p:spPr>
            <a:xfrm>
              <a:off x="6060890" y="4147176"/>
              <a:ext cx="7103" cy="69359"/>
            </a:xfrm>
            <a:custGeom>
              <a:avLst/>
              <a:gdLst/>
              <a:ahLst/>
              <a:cxnLst/>
              <a:rect l="l" t="t" r="r" b="b"/>
              <a:pathLst>
                <a:path w="416" h="4062" extrusionOk="0">
                  <a:moveTo>
                    <a:pt x="0" y="0"/>
                  </a:moveTo>
                  <a:lnTo>
                    <a:pt x="0" y="4061"/>
                  </a:lnTo>
                  <a:lnTo>
                    <a:pt x="415" y="4061"/>
                  </a:lnTo>
                  <a:lnTo>
                    <a:pt x="415"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509;p80"/>
            <p:cNvSpPr/>
            <p:nvPr/>
          </p:nvSpPr>
          <p:spPr>
            <a:xfrm>
              <a:off x="6087508" y="4147176"/>
              <a:ext cx="7342" cy="69359"/>
            </a:xfrm>
            <a:custGeom>
              <a:avLst/>
              <a:gdLst/>
              <a:ahLst/>
              <a:cxnLst/>
              <a:rect l="l" t="t" r="r" b="b"/>
              <a:pathLst>
                <a:path w="430" h="4062" extrusionOk="0">
                  <a:moveTo>
                    <a:pt x="0" y="0"/>
                  </a:moveTo>
                  <a:lnTo>
                    <a:pt x="0" y="4061"/>
                  </a:lnTo>
                  <a:lnTo>
                    <a:pt x="429" y="4061"/>
                  </a:lnTo>
                  <a:lnTo>
                    <a:pt x="429"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510;p80"/>
            <p:cNvSpPr/>
            <p:nvPr/>
          </p:nvSpPr>
          <p:spPr>
            <a:xfrm>
              <a:off x="5773053" y="4215780"/>
              <a:ext cx="7086" cy="69359"/>
            </a:xfrm>
            <a:custGeom>
              <a:avLst/>
              <a:gdLst/>
              <a:ahLst/>
              <a:cxnLst/>
              <a:rect l="l" t="t" r="r" b="b"/>
              <a:pathLst>
                <a:path w="415" h="4062" extrusionOk="0">
                  <a:moveTo>
                    <a:pt x="0" y="0"/>
                  </a:moveTo>
                  <a:lnTo>
                    <a:pt x="0" y="4061"/>
                  </a:lnTo>
                  <a:lnTo>
                    <a:pt x="415" y="4061"/>
                  </a:lnTo>
                  <a:lnTo>
                    <a:pt x="415"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511;p80"/>
            <p:cNvSpPr/>
            <p:nvPr/>
          </p:nvSpPr>
          <p:spPr>
            <a:xfrm>
              <a:off x="5799654" y="4215780"/>
              <a:ext cx="7342" cy="69359"/>
            </a:xfrm>
            <a:custGeom>
              <a:avLst/>
              <a:gdLst/>
              <a:ahLst/>
              <a:cxnLst/>
              <a:rect l="l" t="t" r="r" b="b"/>
              <a:pathLst>
                <a:path w="430" h="4062" extrusionOk="0">
                  <a:moveTo>
                    <a:pt x="1" y="0"/>
                  </a:moveTo>
                  <a:lnTo>
                    <a:pt x="1" y="4061"/>
                  </a:lnTo>
                  <a:lnTo>
                    <a:pt x="430" y="4061"/>
                  </a:lnTo>
                  <a:lnTo>
                    <a:pt x="430"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512;p80"/>
            <p:cNvSpPr/>
            <p:nvPr/>
          </p:nvSpPr>
          <p:spPr>
            <a:xfrm>
              <a:off x="5826273" y="4215780"/>
              <a:ext cx="7342" cy="69359"/>
            </a:xfrm>
            <a:custGeom>
              <a:avLst/>
              <a:gdLst/>
              <a:ahLst/>
              <a:cxnLst/>
              <a:rect l="l" t="t" r="r" b="b"/>
              <a:pathLst>
                <a:path w="430" h="4062" extrusionOk="0">
                  <a:moveTo>
                    <a:pt x="0" y="0"/>
                  </a:moveTo>
                  <a:lnTo>
                    <a:pt x="0" y="4061"/>
                  </a:lnTo>
                  <a:lnTo>
                    <a:pt x="429" y="4061"/>
                  </a:lnTo>
                  <a:lnTo>
                    <a:pt x="429"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513;p80"/>
            <p:cNvSpPr/>
            <p:nvPr/>
          </p:nvSpPr>
          <p:spPr>
            <a:xfrm>
              <a:off x="5853131" y="4215780"/>
              <a:ext cx="7086" cy="69359"/>
            </a:xfrm>
            <a:custGeom>
              <a:avLst/>
              <a:gdLst/>
              <a:ahLst/>
              <a:cxnLst/>
              <a:rect l="l" t="t" r="r" b="b"/>
              <a:pathLst>
                <a:path w="415" h="4062" extrusionOk="0">
                  <a:moveTo>
                    <a:pt x="0" y="0"/>
                  </a:moveTo>
                  <a:lnTo>
                    <a:pt x="0" y="4061"/>
                  </a:lnTo>
                  <a:lnTo>
                    <a:pt x="415" y="4061"/>
                  </a:lnTo>
                  <a:lnTo>
                    <a:pt x="415"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514;p80"/>
            <p:cNvSpPr/>
            <p:nvPr/>
          </p:nvSpPr>
          <p:spPr>
            <a:xfrm>
              <a:off x="5879732" y="4215780"/>
              <a:ext cx="7342" cy="69359"/>
            </a:xfrm>
            <a:custGeom>
              <a:avLst/>
              <a:gdLst/>
              <a:ahLst/>
              <a:cxnLst/>
              <a:rect l="l" t="t" r="r" b="b"/>
              <a:pathLst>
                <a:path w="430" h="4062" extrusionOk="0">
                  <a:moveTo>
                    <a:pt x="1" y="0"/>
                  </a:moveTo>
                  <a:lnTo>
                    <a:pt x="1" y="4061"/>
                  </a:lnTo>
                  <a:lnTo>
                    <a:pt x="430" y="4061"/>
                  </a:lnTo>
                  <a:lnTo>
                    <a:pt x="430"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515;p80"/>
            <p:cNvSpPr/>
            <p:nvPr/>
          </p:nvSpPr>
          <p:spPr>
            <a:xfrm>
              <a:off x="5906351" y="4215780"/>
              <a:ext cx="7342" cy="69359"/>
            </a:xfrm>
            <a:custGeom>
              <a:avLst/>
              <a:gdLst/>
              <a:ahLst/>
              <a:cxnLst/>
              <a:rect l="l" t="t" r="r" b="b"/>
              <a:pathLst>
                <a:path w="430" h="4062" extrusionOk="0">
                  <a:moveTo>
                    <a:pt x="0" y="0"/>
                  </a:moveTo>
                  <a:lnTo>
                    <a:pt x="0" y="4061"/>
                  </a:lnTo>
                  <a:lnTo>
                    <a:pt x="429" y="4061"/>
                  </a:lnTo>
                  <a:lnTo>
                    <a:pt x="429"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516;p80"/>
            <p:cNvSpPr/>
            <p:nvPr/>
          </p:nvSpPr>
          <p:spPr>
            <a:xfrm>
              <a:off x="5932953" y="4215780"/>
              <a:ext cx="7342" cy="69359"/>
            </a:xfrm>
            <a:custGeom>
              <a:avLst/>
              <a:gdLst/>
              <a:ahLst/>
              <a:cxnLst/>
              <a:rect l="l" t="t" r="r" b="b"/>
              <a:pathLst>
                <a:path w="430" h="4062" extrusionOk="0">
                  <a:moveTo>
                    <a:pt x="1" y="0"/>
                  </a:moveTo>
                  <a:lnTo>
                    <a:pt x="1" y="4061"/>
                  </a:lnTo>
                  <a:lnTo>
                    <a:pt x="430" y="4061"/>
                  </a:lnTo>
                  <a:lnTo>
                    <a:pt x="430"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517;p80"/>
            <p:cNvSpPr/>
            <p:nvPr/>
          </p:nvSpPr>
          <p:spPr>
            <a:xfrm>
              <a:off x="5959810" y="4215780"/>
              <a:ext cx="7103" cy="69359"/>
            </a:xfrm>
            <a:custGeom>
              <a:avLst/>
              <a:gdLst/>
              <a:ahLst/>
              <a:cxnLst/>
              <a:rect l="l" t="t" r="r" b="b"/>
              <a:pathLst>
                <a:path w="416" h="4062" extrusionOk="0">
                  <a:moveTo>
                    <a:pt x="1" y="0"/>
                  </a:moveTo>
                  <a:lnTo>
                    <a:pt x="1" y="4061"/>
                  </a:lnTo>
                  <a:lnTo>
                    <a:pt x="415" y="4061"/>
                  </a:lnTo>
                  <a:lnTo>
                    <a:pt x="415"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518;p80"/>
            <p:cNvSpPr/>
            <p:nvPr/>
          </p:nvSpPr>
          <p:spPr>
            <a:xfrm>
              <a:off x="5986429" y="4215780"/>
              <a:ext cx="7342" cy="69359"/>
            </a:xfrm>
            <a:custGeom>
              <a:avLst/>
              <a:gdLst/>
              <a:ahLst/>
              <a:cxnLst/>
              <a:rect l="l" t="t" r="r" b="b"/>
              <a:pathLst>
                <a:path w="430" h="4062" extrusionOk="0">
                  <a:moveTo>
                    <a:pt x="0" y="0"/>
                  </a:moveTo>
                  <a:lnTo>
                    <a:pt x="0" y="4061"/>
                  </a:lnTo>
                  <a:lnTo>
                    <a:pt x="429" y="4061"/>
                  </a:lnTo>
                  <a:lnTo>
                    <a:pt x="429"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519;p80"/>
            <p:cNvSpPr/>
            <p:nvPr/>
          </p:nvSpPr>
          <p:spPr>
            <a:xfrm>
              <a:off x="6013031" y="4215780"/>
              <a:ext cx="7342" cy="69359"/>
            </a:xfrm>
            <a:custGeom>
              <a:avLst/>
              <a:gdLst/>
              <a:ahLst/>
              <a:cxnLst/>
              <a:rect l="l" t="t" r="r" b="b"/>
              <a:pathLst>
                <a:path w="430" h="4062" extrusionOk="0">
                  <a:moveTo>
                    <a:pt x="1" y="0"/>
                  </a:moveTo>
                  <a:lnTo>
                    <a:pt x="1" y="4061"/>
                  </a:lnTo>
                  <a:lnTo>
                    <a:pt x="430" y="4061"/>
                  </a:lnTo>
                  <a:lnTo>
                    <a:pt x="430"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520;p80"/>
            <p:cNvSpPr/>
            <p:nvPr/>
          </p:nvSpPr>
          <p:spPr>
            <a:xfrm>
              <a:off x="6039888" y="4215780"/>
              <a:ext cx="7103" cy="69359"/>
            </a:xfrm>
            <a:custGeom>
              <a:avLst/>
              <a:gdLst/>
              <a:ahLst/>
              <a:cxnLst/>
              <a:rect l="l" t="t" r="r" b="b"/>
              <a:pathLst>
                <a:path w="416" h="4062" extrusionOk="0">
                  <a:moveTo>
                    <a:pt x="1" y="0"/>
                  </a:moveTo>
                  <a:lnTo>
                    <a:pt x="1" y="4061"/>
                  </a:lnTo>
                  <a:lnTo>
                    <a:pt x="415" y="4061"/>
                  </a:lnTo>
                  <a:lnTo>
                    <a:pt x="415"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521;p80"/>
            <p:cNvSpPr/>
            <p:nvPr/>
          </p:nvSpPr>
          <p:spPr>
            <a:xfrm>
              <a:off x="6066507" y="4215780"/>
              <a:ext cx="7342" cy="69359"/>
            </a:xfrm>
            <a:custGeom>
              <a:avLst/>
              <a:gdLst/>
              <a:ahLst/>
              <a:cxnLst/>
              <a:rect l="l" t="t" r="r" b="b"/>
              <a:pathLst>
                <a:path w="430" h="4062" extrusionOk="0">
                  <a:moveTo>
                    <a:pt x="0" y="0"/>
                  </a:moveTo>
                  <a:lnTo>
                    <a:pt x="0" y="4061"/>
                  </a:lnTo>
                  <a:lnTo>
                    <a:pt x="429" y="4061"/>
                  </a:lnTo>
                  <a:lnTo>
                    <a:pt x="429"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522;p80"/>
            <p:cNvSpPr/>
            <p:nvPr/>
          </p:nvSpPr>
          <p:spPr>
            <a:xfrm>
              <a:off x="5785978" y="4010941"/>
              <a:ext cx="7103" cy="69359"/>
            </a:xfrm>
            <a:custGeom>
              <a:avLst/>
              <a:gdLst/>
              <a:ahLst/>
              <a:cxnLst/>
              <a:rect l="l" t="t" r="r" b="b"/>
              <a:pathLst>
                <a:path w="416" h="4062" extrusionOk="0">
                  <a:moveTo>
                    <a:pt x="1" y="0"/>
                  </a:moveTo>
                  <a:lnTo>
                    <a:pt x="1" y="4061"/>
                  </a:lnTo>
                  <a:lnTo>
                    <a:pt x="416" y="4061"/>
                  </a:lnTo>
                  <a:lnTo>
                    <a:pt x="416"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523;p80"/>
            <p:cNvSpPr/>
            <p:nvPr/>
          </p:nvSpPr>
          <p:spPr>
            <a:xfrm>
              <a:off x="5812597" y="4010941"/>
              <a:ext cx="7342" cy="69359"/>
            </a:xfrm>
            <a:custGeom>
              <a:avLst/>
              <a:gdLst/>
              <a:ahLst/>
              <a:cxnLst/>
              <a:rect l="l" t="t" r="r" b="b"/>
              <a:pathLst>
                <a:path w="430" h="4062" extrusionOk="0">
                  <a:moveTo>
                    <a:pt x="0" y="0"/>
                  </a:moveTo>
                  <a:lnTo>
                    <a:pt x="0" y="4061"/>
                  </a:lnTo>
                  <a:lnTo>
                    <a:pt x="429" y="4061"/>
                  </a:lnTo>
                  <a:lnTo>
                    <a:pt x="429"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524;p80"/>
            <p:cNvSpPr/>
            <p:nvPr/>
          </p:nvSpPr>
          <p:spPr>
            <a:xfrm>
              <a:off x="5839215" y="4010941"/>
              <a:ext cx="7342" cy="69359"/>
            </a:xfrm>
            <a:custGeom>
              <a:avLst/>
              <a:gdLst/>
              <a:ahLst/>
              <a:cxnLst/>
              <a:rect l="l" t="t" r="r" b="b"/>
              <a:pathLst>
                <a:path w="430" h="4062" extrusionOk="0">
                  <a:moveTo>
                    <a:pt x="0" y="0"/>
                  </a:moveTo>
                  <a:lnTo>
                    <a:pt x="0" y="4061"/>
                  </a:lnTo>
                  <a:lnTo>
                    <a:pt x="429" y="4061"/>
                  </a:lnTo>
                  <a:lnTo>
                    <a:pt x="429"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525;p80"/>
            <p:cNvSpPr/>
            <p:nvPr/>
          </p:nvSpPr>
          <p:spPr>
            <a:xfrm>
              <a:off x="5866056" y="4010941"/>
              <a:ext cx="7103" cy="69359"/>
            </a:xfrm>
            <a:custGeom>
              <a:avLst/>
              <a:gdLst/>
              <a:ahLst/>
              <a:cxnLst/>
              <a:rect l="l" t="t" r="r" b="b"/>
              <a:pathLst>
                <a:path w="416" h="4062" extrusionOk="0">
                  <a:moveTo>
                    <a:pt x="1" y="0"/>
                  </a:moveTo>
                  <a:lnTo>
                    <a:pt x="1" y="4061"/>
                  </a:lnTo>
                  <a:lnTo>
                    <a:pt x="416" y="4061"/>
                  </a:lnTo>
                  <a:lnTo>
                    <a:pt x="416"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526;p80"/>
            <p:cNvSpPr/>
            <p:nvPr/>
          </p:nvSpPr>
          <p:spPr>
            <a:xfrm>
              <a:off x="5892675" y="4010941"/>
              <a:ext cx="7342" cy="69359"/>
            </a:xfrm>
            <a:custGeom>
              <a:avLst/>
              <a:gdLst/>
              <a:ahLst/>
              <a:cxnLst/>
              <a:rect l="l" t="t" r="r" b="b"/>
              <a:pathLst>
                <a:path w="430" h="4062" extrusionOk="0">
                  <a:moveTo>
                    <a:pt x="1" y="0"/>
                  </a:moveTo>
                  <a:lnTo>
                    <a:pt x="1" y="4061"/>
                  </a:lnTo>
                  <a:lnTo>
                    <a:pt x="429" y="4061"/>
                  </a:lnTo>
                  <a:lnTo>
                    <a:pt x="429"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527;p80"/>
            <p:cNvSpPr/>
            <p:nvPr/>
          </p:nvSpPr>
          <p:spPr>
            <a:xfrm>
              <a:off x="5919293" y="4010941"/>
              <a:ext cx="7342" cy="69359"/>
            </a:xfrm>
            <a:custGeom>
              <a:avLst/>
              <a:gdLst/>
              <a:ahLst/>
              <a:cxnLst/>
              <a:rect l="l" t="t" r="r" b="b"/>
              <a:pathLst>
                <a:path w="430" h="4062" extrusionOk="0">
                  <a:moveTo>
                    <a:pt x="0" y="0"/>
                  </a:moveTo>
                  <a:lnTo>
                    <a:pt x="0" y="4061"/>
                  </a:lnTo>
                  <a:lnTo>
                    <a:pt x="429" y="4061"/>
                  </a:lnTo>
                  <a:lnTo>
                    <a:pt x="429"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528;p80"/>
            <p:cNvSpPr/>
            <p:nvPr/>
          </p:nvSpPr>
          <p:spPr>
            <a:xfrm>
              <a:off x="5946134" y="4010941"/>
              <a:ext cx="7103" cy="69359"/>
            </a:xfrm>
            <a:custGeom>
              <a:avLst/>
              <a:gdLst/>
              <a:ahLst/>
              <a:cxnLst/>
              <a:rect l="l" t="t" r="r" b="b"/>
              <a:pathLst>
                <a:path w="416" h="4062" extrusionOk="0">
                  <a:moveTo>
                    <a:pt x="1" y="0"/>
                  </a:moveTo>
                  <a:lnTo>
                    <a:pt x="1" y="4061"/>
                  </a:lnTo>
                  <a:lnTo>
                    <a:pt x="416" y="4061"/>
                  </a:lnTo>
                  <a:lnTo>
                    <a:pt x="416"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529;p80"/>
            <p:cNvSpPr/>
            <p:nvPr/>
          </p:nvSpPr>
          <p:spPr>
            <a:xfrm>
              <a:off x="5972753" y="4010941"/>
              <a:ext cx="7342" cy="69359"/>
            </a:xfrm>
            <a:custGeom>
              <a:avLst/>
              <a:gdLst/>
              <a:ahLst/>
              <a:cxnLst/>
              <a:rect l="l" t="t" r="r" b="b"/>
              <a:pathLst>
                <a:path w="430" h="4062" extrusionOk="0">
                  <a:moveTo>
                    <a:pt x="1" y="0"/>
                  </a:moveTo>
                  <a:lnTo>
                    <a:pt x="1" y="4061"/>
                  </a:lnTo>
                  <a:lnTo>
                    <a:pt x="430" y="4061"/>
                  </a:lnTo>
                  <a:lnTo>
                    <a:pt x="430"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530;p80"/>
            <p:cNvSpPr/>
            <p:nvPr/>
          </p:nvSpPr>
          <p:spPr>
            <a:xfrm>
              <a:off x="5999371" y="4010941"/>
              <a:ext cx="7342" cy="69359"/>
            </a:xfrm>
            <a:custGeom>
              <a:avLst/>
              <a:gdLst/>
              <a:ahLst/>
              <a:cxnLst/>
              <a:rect l="l" t="t" r="r" b="b"/>
              <a:pathLst>
                <a:path w="430" h="4062" extrusionOk="0">
                  <a:moveTo>
                    <a:pt x="0" y="0"/>
                  </a:moveTo>
                  <a:lnTo>
                    <a:pt x="0" y="4061"/>
                  </a:lnTo>
                  <a:lnTo>
                    <a:pt x="429" y="4061"/>
                  </a:lnTo>
                  <a:lnTo>
                    <a:pt x="429"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531;p80"/>
            <p:cNvSpPr/>
            <p:nvPr/>
          </p:nvSpPr>
          <p:spPr>
            <a:xfrm>
              <a:off x="6025973" y="4010941"/>
              <a:ext cx="7342" cy="69359"/>
            </a:xfrm>
            <a:custGeom>
              <a:avLst/>
              <a:gdLst/>
              <a:ahLst/>
              <a:cxnLst/>
              <a:rect l="l" t="t" r="r" b="b"/>
              <a:pathLst>
                <a:path w="430" h="4062" extrusionOk="0">
                  <a:moveTo>
                    <a:pt x="1" y="0"/>
                  </a:moveTo>
                  <a:lnTo>
                    <a:pt x="1" y="4061"/>
                  </a:lnTo>
                  <a:lnTo>
                    <a:pt x="430" y="4061"/>
                  </a:lnTo>
                  <a:lnTo>
                    <a:pt x="430"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532;p80"/>
            <p:cNvSpPr/>
            <p:nvPr/>
          </p:nvSpPr>
          <p:spPr>
            <a:xfrm>
              <a:off x="6052830" y="4010941"/>
              <a:ext cx="7103" cy="69359"/>
            </a:xfrm>
            <a:custGeom>
              <a:avLst/>
              <a:gdLst/>
              <a:ahLst/>
              <a:cxnLst/>
              <a:rect l="l" t="t" r="r" b="b"/>
              <a:pathLst>
                <a:path w="416" h="4062" extrusionOk="0">
                  <a:moveTo>
                    <a:pt x="1" y="0"/>
                  </a:moveTo>
                  <a:lnTo>
                    <a:pt x="1" y="4061"/>
                  </a:lnTo>
                  <a:lnTo>
                    <a:pt x="415" y="4061"/>
                  </a:lnTo>
                  <a:lnTo>
                    <a:pt x="415"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533;p80"/>
            <p:cNvSpPr/>
            <p:nvPr/>
          </p:nvSpPr>
          <p:spPr>
            <a:xfrm>
              <a:off x="6079449" y="4010941"/>
              <a:ext cx="7342" cy="69359"/>
            </a:xfrm>
            <a:custGeom>
              <a:avLst/>
              <a:gdLst/>
              <a:ahLst/>
              <a:cxnLst/>
              <a:rect l="l" t="t" r="r" b="b"/>
              <a:pathLst>
                <a:path w="430" h="4062" extrusionOk="0">
                  <a:moveTo>
                    <a:pt x="0" y="0"/>
                  </a:moveTo>
                  <a:lnTo>
                    <a:pt x="0" y="4061"/>
                  </a:lnTo>
                  <a:lnTo>
                    <a:pt x="429" y="4061"/>
                  </a:lnTo>
                  <a:lnTo>
                    <a:pt x="429"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534;p80"/>
            <p:cNvSpPr/>
            <p:nvPr/>
          </p:nvSpPr>
          <p:spPr>
            <a:xfrm>
              <a:off x="5762552" y="3873237"/>
              <a:ext cx="7342" cy="69359"/>
            </a:xfrm>
            <a:custGeom>
              <a:avLst/>
              <a:gdLst/>
              <a:ahLst/>
              <a:cxnLst/>
              <a:rect l="l" t="t" r="r" b="b"/>
              <a:pathLst>
                <a:path w="430" h="4062" extrusionOk="0">
                  <a:moveTo>
                    <a:pt x="0" y="1"/>
                  </a:moveTo>
                  <a:lnTo>
                    <a:pt x="0" y="4062"/>
                  </a:lnTo>
                  <a:lnTo>
                    <a:pt x="429" y="4062"/>
                  </a:lnTo>
                  <a:lnTo>
                    <a:pt x="429"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535;p80"/>
            <p:cNvSpPr/>
            <p:nvPr/>
          </p:nvSpPr>
          <p:spPr>
            <a:xfrm>
              <a:off x="5789410" y="3873237"/>
              <a:ext cx="7086" cy="69359"/>
            </a:xfrm>
            <a:custGeom>
              <a:avLst/>
              <a:gdLst/>
              <a:ahLst/>
              <a:cxnLst/>
              <a:rect l="l" t="t" r="r" b="b"/>
              <a:pathLst>
                <a:path w="415" h="4062" extrusionOk="0">
                  <a:moveTo>
                    <a:pt x="0" y="1"/>
                  </a:moveTo>
                  <a:lnTo>
                    <a:pt x="0" y="4062"/>
                  </a:lnTo>
                  <a:lnTo>
                    <a:pt x="415" y="4062"/>
                  </a:lnTo>
                  <a:lnTo>
                    <a:pt x="415"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536;p80"/>
            <p:cNvSpPr/>
            <p:nvPr/>
          </p:nvSpPr>
          <p:spPr>
            <a:xfrm>
              <a:off x="5816011" y="3873237"/>
              <a:ext cx="7342" cy="69359"/>
            </a:xfrm>
            <a:custGeom>
              <a:avLst/>
              <a:gdLst/>
              <a:ahLst/>
              <a:cxnLst/>
              <a:rect l="l" t="t" r="r" b="b"/>
              <a:pathLst>
                <a:path w="430" h="4062" extrusionOk="0">
                  <a:moveTo>
                    <a:pt x="1" y="1"/>
                  </a:moveTo>
                  <a:lnTo>
                    <a:pt x="1" y="4062"/>
                  </a:lnTo>
                  <a:lnTo>
                    <a:pt x="430" y="4062"/>
                  </a:lnTo>
                  <a:lnTo>
                    <a:pt x="430"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537;p80"/>
            <p:cNvSpPr/>
            <p:nvPr/>
          </p:nvSpPr>
          <p:spPr>
            <a:xfrm>
              <a:off x="5842630" y="3873237"/>
              <a:ext cx="7342" cy="69359"/>
            </a:xfrm>
            <a:custGeom>
              <a:avLst/>
              <a:gdLst/>
              <a:ahLst/>
              <a:cxnLst/>
              <a:rect l="l" t="t" r="r" b="b"/>
              <a:pathLst>
                <a:path w="430" h="4062" extrusionOk="0">
                  <a:moveTo>
                    <a:pt x="0" y="1"/>
                  </a:moveTo>
                  <a:lnTo>
                    <a:pt x="0" y="4062"/>
                  </a:lnTo>
                  <a:lnTo>
                    <a:pt x="429" y="4062"/>
                  </a:lnTo>
                  <a:lnTo>
                    <a:pt x="429"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538;p80"/>
            <p:cNvSpPr/>
            <p:nvPr/>
          </p:nvSpPr>
          <p:spPr>
            <a:xfrm>
              <a:off x="5869488" y="3873237"/>
              <a:ext cx="7086" cy="69359"/>
            </a:xfrm>
            <a:custGeom>
              <a:avLst/>
              <a:gdLst/>
              <a:ahLst/>
              <a:cxnLst/>
              <a:rect l="l" t="t" r="r" b="b"/>
              <a:pathLst>
                <a:path w="415" h="4062" extrusionOk="0">
                  <a:moveTo>
                    <a:pt x="0" y="1"/>
                  </a:moveTo>
                  <a:lnTo>
                    <a:pt x="0" y="4062"/>
                  </a:lnTo>
                  <a:lnTo>
                    <a:pt x="415" y="4062"/>
                  </a:lnTo>
                  <a:lnTo>
                    <a:pt x="415"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539;p80"/>
            <p:cNvSpPr/>
            <p:nvPr/>
          </p:nvSpPr>
          <p:spPr>
            <a:xfrm>
              <a:off x="5896089" y="3873237"/>
              <a:ext cx="7103" cy="69359"/>
            </a:xfrm>
            <a:custGeom>
              <a:avLst/>
              <a:gdLst/>
              <a:ahLst/>
              <a:cxnLst/>
              <a:rect l="l" t="t" r="r" b="b"/>
              <a:pathLst>
                <a:path w="416" h="4062" extrusionOk="0">
                  <a:moveTo>
                    <a:pt x="1" y="1"/>
                  </a:moveTo>
                  <a:lnTo>
                    <a:pt x="1" y="4062"/>
                  </a:lnTo>
                  <a:lnTo>
                    <a:pt x="415" y="4062"/>
                  </a:lnTo>
                  <a:lnTo>
                    <a:pt x="415"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540;p80"/>
            <p:cNvSpPr/>
            <p:nvPr/>
          </p:nvSpPr>
          <p:spPr>
            <a:xfrm>
              <a:off x="5922708" y="3873237"/>
              <a:ext cx="7342" cy="69359"/>
            </a:xfrm>
            <a:custGeom>
              <a:avLst/>
              <a:gdLst/>
              <a:ahLst/>
              <a:cxnLst/>
              <a:rect l="l" t="t" r="r" b="b"/>
              <a:pathLst>
                <a:path w="430" h="4062" extrusionOk="0">
                  <a:moveTo>
                    <a:pt x="0" y="1"/>
                  </a:moveTo>
                  <a:lnTo>
                    <a:pt x="0" y="4062"/>
                  </a:lnTo>
                  <a:lnTo>
                    <a:pt x="429" y="4062"/>
                  </a:lnTo>
                  <a:lnTo>
                    <a:pt x="429"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541;p80"/>
            <p:cNvSpPr/>
            <p:nvPr/>
          </p:nvSpPr>
          <p:spPr>
            <a:xfrm>
              <a:off x="5949310" y="3873237"/>
              <a:ext cx="7342" cy="69359"/>
            </a:xfrm>
            <a:custGeom>
              <a:avLst/>
              <a:gdLst/>
              <a:ahLst/>
              <a:cxnLst/>
              <a:rect l="l" t="t" r="r" b="b"/>
              <a:pathLst>
                <a:path w="430" h="4062" extrusionOk="0">
                  <a:moveTo>
                    <a:pt x="1" y="1"/>
                  </a:moveTo>
                  <a:lnTo>
                    <a:pt x="1" y="4062"/>
                  </a:lnTo>
                  <a:lnTo>
                    <a:pt x="430" y="4062"/>
                  </a:lnTo>
                  <a:lnTo>
                    <a:pt x="430"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542;p80"/>
            <p:cNvSpPr/>
            <p:nvPr/>
          </p:nvSpPr>
          <p:spPr>
            <a:xfrm>
              <a:off x="5976167" y="3873237"/>
              <a:ext cx="7103" cy="69359"/>
            </a:xfrm>
            <a:custGeom>
              <a:avLst/>
              <a:gdLst/>
              <a:ahLst/>
              <a:cxnLst/>
              <a:rect l="l" t="t" r="r" b="b"/>
              <a:pathLst>
                <a:path w="416" h="4062" extrusionOk="0">
                  <a:moveTo>
                    <a:pt x="1" y="1"/>
                  </a:moveTo>
                  <a:lnTo>
                    <a:pt x="1" y="4062"/>
                  </a:lnTo>
                  <a:lnTo>
                    <a:pt x="415" y="4062"/>
                  </a:lnTo>
                  <a:lnTo>
                    <a:pt x="415"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543;p80"/>
            <p:cNvSpPr/>
            <p:nvPr/>
          </p:nvSpPr>
          <p:spPr>
            <a:xfrm>
              <a:off x="6002786" y="3873237"/>
              <a:ext cx="7342" cy="69359"/>
            </a:xfrm>
            <a:custGeom>
              <a:avLst/>
              <a:gdLst/>
              <a:ahLst/>
              <a:cxnLst/>
              <a:rect l="l" t="t" r="r" b="b"/>
              <a:pathLst>
                <a:path w="430" h="4062" extrusionOk="0">
                  <a:moveTo>
                    <a:pt x="0" y="1"/>
                  </a:moveTo>
                  <a:lnTo>
                    <a:pt x="0" y="4062"/>
                  </a:lnTo>
                  <a:lnTo>
                    <a:pt x="429" y="4062"/>
                  </a:lnTo>
                  <a:lnTo>
                    <a:pt x="429"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544;p80"/>
            <p:cNvSpPr/>
            <p:nvPr/>
          </p:nvSpPr>
          <p:spPr>
            <a:xfrm>
              <a:off x="6029388" y="3873237"/>
              <a:ext cx="7342" cy="69359"/>
            </a:xfrm>
            <a:custGeom>
              <a:avLst/>
              <a:gdLst/>
              <a:ahLst/>
              <a:cxnLst/>
              <a:rect l="l" t="t" r="r" b="b"/>
              <a:pathLst>
                <a:path w="430" h="4062" extrusionOk="0">
                  <a:moveTo>
                    <a:pt x="1" y="1"/>
                  </a:moveTo>
                  <a:lnTo>
                    <a:pt x="1" y="4062"/>
                  </a:lnTo>
                  <a:lnTo>
                    <a:pt x="430" y="4062"/>
                  </a:lnTo>
                  <a:lnTo>
                    <a:pt x="430"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545;p80"/>
            <p:cNvSpPr/>
            <p:nvPr/>
          </p:nvSpPr>
          <p:spPr>
            <a:xfrm>
              <a:off x="6056245" y="3873237"/>
              <a:ext cx="7103" cy="69359"/>
            </a:xfrm>
            <a:custGeom>
              <a:avLst/>
              <a:gdLst/>
              <a:ahLst/>
              <a:cxnLst/>
              <a:rect l="l" t="t" r="r" b="b"/>
              <a:pathLst>
                <a:path w="416" h="4062" extrusionOk="0">
                  <a:moveTo>
                    <a:pt x="1" y="1"/>
                  </a:moveTo>
                  <a:lnTo>
                    <a:pt x="1" y="4062"/>
                  </a:lnTo>
                  <a:lnTo>
                    <a:pt x="415" y="4062"/>
                  </a:lnTo>
                  <a:lnTo>
                    <a:pt x="415"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546;p80"/>
            <p:cNvSpPr/>
            <p:nvPr/>
          </p:nvSpPr>
          <p:spPr>
            <a:xfrm>
              <a:off x="7144400" y="3696246"/>
              <a:ext cx="265892" cy="265892"/>
            </a:xfrm>
            <a:custGeom>
              <a:avLst/>
              <a:gdLst/>
              <a:ahLst/>
              <a:cxnLst/>
              <a:rect l="l" t="t" r="r" b="b"/>
              <a:pathLst>
                <a:path w="15572" h="15572" extrusionOk="0">
                  <a:moveTo>
                    <a:pt x="7793" y="0"/>
                  </a:moveTo>
                  <a:cubicBezTo>
                    <a:pt x="3489" y="0"/>
                    <a:pt x="0" y="3489"/>
                    <a:pt x="0" y="7793"/>
                  </a:cubicBezTo>
                  <a:cubicBezTo>
                    <a:pt x="0" y="12083"/>
                    <a:pt x="3489" y="15572"/>
                    <a:pt x="7793" y="15572"/>
                  </a:cubicBezTo>
                  <a:cubicBezTo>
                    <a:pt x="12083" y="15572"/>
                    <a:pt x="15572" y="12083"/>
                    <a:pt x="15572" y="7793"/>
                  </a:cubicBezTo>
                  <a:cubicBezTo>
                    <a:pt x="15572" y="3489"/>
                    <a:pt x="12083" y="0"/>
                    <a:pt x="77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547;p80"/>
            <p:cNvSpPr/>
            <p:nvPr/>
          </p:nvSpPr>
          <p:spPr>
            <a:xfrm>
              <a:off x="7277460" y="3679137"/>
              <a:ext cx="149184" cy="194860"/>
            </a:xfrm>
            <a:custGeom>
              <a:avLst/>
              <a:gdLst/>
              <a:ahLst/>
              <a:cxnLst/>
              <a:rect l="l" t="t" r="r" b="b"/>
              <a:pathLst>
                <a:path w="8737" h="11412" extrusionOk="0">
                  <a:moveTo>
                    <a:pt x="64" y="1"/>
                  </a:moveTo>
                  <a:cubicBezTo>
                    <a:pt x="42" y="1"/>
                    <a:pt x="21" y="1"/>
                    <a:pt x="0" y="1"/>
                  </a:cubicBezTo>
                  <a:lnTo>
                    <a:pt x="0" y="9167"/>
                  </a:lnTo>
                  <a:lnTo>
                    <a:pt x="14" y="9138"/>
                  </a:lnTo>
                  <a:lnTo>
                    <a:pt x="8308" y="11412"/>
                  </a:lnTo>
                  <a:cubicBezTo>
                    <a:pt x="8594" y="10539"/>
                    <a:pt x="8737" y="9624"/>
                    <a:pt x="8737" y="8709"/>
                  </a:cubicBezTo>
                  <a:cubicBezTo>
                    <a:pt x="8737" y="6021"/>
                    <a:pt x="7507" y="3490"/>
                    <a:pt x="5391" y="1831"/>
                  </a:cubicBezTo>
                  <a:cubicBezTo>
                    <a:pt x="3863" y="643"/>
                    <a:pt x="1986" y="1"/>
                    <a:pt x="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548;p80"/>
            <p:cNvSpPr/>
            <p:nvPr/>
          </p:nvSpPr>
          <p:spPr>
            <a:xfrm>
              <a:off x="7133661" y="3696246"/>
              <a:ext cx="143823" cy="160659"/>
            </a:xfrm>
            <a:custGeom>
              <a:avLst/>
              <a:gdLst/>
              <a:ahLst/>
              <a:cxnLst/>
              <a:rect l="l" t="t" r="r" b="b"/>
              <a:pathLst>
                <a:path w="8423" h="9409" extrusionOk="0">
                  <a:moveTo>
                    <a:pt x="8422" y="0"/>
                  </a:moveTo>
                  <a:cubicBezTo>
                    <a:pt x="7464" y="0"/>
                    <a:pt x="6506" y="172"/>
                    <a:pt x="5620" y="515"/>
                  </a:cubicBezTo>
                  <a:cubicBezTo>
                    <a:pt x="2045" y="1902"/>
                    <a:pt x="0" y="5662"/>
                    <a:pt x="801" y="9409"/>
                  </a:cubicBezTo>
                  <a:lnTo>
                    <a:pt x="8422" y="8165"/>
                  </a:lnTo>
                  <a:lnTo>
                    <a:pt x="84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549;p80"/>
            <p:cNvSpPr/>
            <p:nvPr/>
          </p:nvSpPr>
          <p:spPr>
            <a:xfrm>
              <a:off x="5625583" y="3183046"/>
              <a:ext cx="624313" cy="474651"/>
            </a:xfrm>
            <a:custGeom>
              <a:avLst/>
              <a:gdLst/>
              <a:ahLst/>
              <a:cxnLst/>
              <a:rect l="l" t="t" r="r" b="b"/>
              <a:pathLst>
                <a:path w="36563" h="27798" extrusionOk="0">
                  <a:moveTo>
                    <a:pt x="0" y="1"/>
                  </a:moveTo>
                  <a:lnTo>
                    <a:pt x="0" y="27798"/>
                  </a:lnTo>
                  <a:lnTo>
                    <a:pt x="36563" y="27798"/>
                  </a:lnTo>
                  <a:lnTo>
                    <a:pt x="365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550;p80"/>
            <p:cNvSpPr/>
            <p:nvPr/>
          </p:nvSpPr>
          <p:spPr>
            <a:xfrm>
              <a:off x="5696629" y="3370060"/>
              <a:ext cx="13199" cy="102809"/>
            </a:xfrm>
            <a:custGeom>
              <a:avLst/>
              <a:gdLst/>
              <a:ahLst/>
              <a:cxnLst/>
              <a:rect l="l" t="t" r="r" b="b"/>
              <a:pathLst>
                <a:path w="773" h="6021" extrusionOk="0">
                  <a:moveTo>
                    <a:pt x="301" y="1"/>
                  </a:moveTo>
                  <a:lnTo>
                    <a:pt x="301" y="673"/>
                  </a:lnTo>
                  <a:lnTo>
                    <a:pt x="0" y="673"/>
                  </a:lnTo>
                  <a:lnTo>
                    <a:pt x="0" y="5349"/>
                  </a:lnTo>
                  <a:lnTo>
                    <a:pt x="301" y="5349"/>
                  </a:lnTo>
                  <a:lnTo>
                    <a:pt x="301" y="6021"/>
                  </a:lnTo>
                  <a:lnTo>
                    <a:pt x="472" y="6021"/>
                  </a:lnTo>
                  <a:lnTo>
                    <a:pt x="472" y="5349"/>
                  </a:lnTo>
                  <a:lnTo>
                    <a:pt x="773" y="5349"/>
                  </a:lnTo>
                  <a:lnTo>
                    <a:pt x="773" y="673"/>
                  </a:lnTo>
                  <a:lnTo>
                    <a:pt x="472" y="673"/>
                  </a:lnTo>
                  <a:lnTo>
                    <a:pt x="4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551;p80"/>
            <p:cNvSpPr/>
            <p:nvPr/>
          </p:nvSpPr>
          <p:spPr>
            <a:xfrm>
              <a:off x="5722513" y="3429392"/>
              <a:ext cx="13199" cy="121113"/>
            </a:xfrm>
            <a:custGeom>
              <a:avLst/>
              <a:gdLst/>
              <a:ahLst/>
              <a:cxnLst/>
              <a:rect l="l" t="t" r="r" b="b"/>
              <a:pathLst>
                <a:path w="773" h="7093" extrusionOk="0">
                  <a:moveTo>
                    <a:pt x="300" y="0"/>
                  </a:moveTo>
                  <a:lnTo>
                    <a:pt x="300" y="673"/>
                  </a:lnTo>
                  <a:lnTo>
                    <a:pt x="0" y="673"/>
                  </a:lnTo>
                  <a:lnTo>
                    <a:pt x="0" y="6421"/>
                  </a:lnTo>
                  <a:lnTo>
                    <a:pt x="300" y="6421"/>
                  </a:lnTo>
                  <a:lnTo>
                    <a:pt x="300" y="7093"/>
                  </a:lnTo>
                  <a:lnTo>
                    <a:pt x="486" y="7093"/>
                  </a:lnTo>
                  <a:lnTo>
                    <a:pt x="486" y="6421"/>
                  </a:lnTo>
                  <a:lnTo>
                    <a:pt x="772" y="6421"/>
                  </a:lnTo>
                  <a:lnTo>
                    <a:pt x="772" y="673"/>
                  </a:lnTo>
                  <a:lnTo>
                    <a:pt x="486" y="673"/>
                  </a:lnTo>
                  <a:lnTo>
                    <a:pt x="4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552;p80"/>
            <p:cNvSpPr/>
            <p:nvPr/>
          </p:nvSpPr>
          <p:spPr>
            <a:xfrm>
              <a:off x="5758881" y="3346634"/>
              <a:ext cx="13199" cy="72278"/>
            </a:xfrm>
            <a:custGeom>
              <a:avLst/>
              <a:gdLst/>
              <a:ahLst/>
              <a:cxnLst/>
              <a:rect l="l" t="t" r="r" b="b"/>
              <a:pathLst>
                <a:path w="773" h="4233" extrusionOk="0">
                  <a:moveTo>
                    <a:pt x="301" y="0"/>
                  </a:moveTo>
                  <a:lnTo>
                    <a:pt x="301" y="672"/>
                  </a:lnTo>
                  <a:lnTo>
                    <a:pt x="1" y="672"/>
                  </a:lnTo>
                  <a:lnTo>
                    <a:pt x="1" y="3561"/>
                  </a:lnTo>
                  <a:lnTo>
                    <a:pt x="301" y="3561"/>
                  </a:lnTo>
                  <a:lnTo>
                    <a:pt x="301" y="4233"/>
                  </a:lnTo>
                  <a:lnTo>
                    <a:pt x="487" y="4233"/>
                  </a:lnTo>
                  <a:lnTo>
                    <a:pt x="487" y="3561"/>
                  </a:lnTo>
                  <a:lnTo>
                    <a:pt x="773" y="3561"/>
                  </a:lnTo>
                  <a:lnTo>
                    <a:pt x="773" y="672"/>
                  </a:lnTo>
                  <a:lnTo>
                    <a:pt x="487" y="672"/>
                  </a:lnTo>
                  <a:lnTo>
                    <a:pt x="487" y="0"/>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53;p80"/>
            <p:cNvSpPr/>
            <p:nvPr/>
          </p:nvSpPr>
          <p:spPr>
            <a:xfrm>
              <a:off x="5795505" y="3403508"/>
              <a:ext cx="13199" cy="102809"/>
            </a:xfrm>
            <a:custGeom>
              <a:avLst/>
              <a:gdLst/>
              <a:ahLst/>
              <a:cxnLst/>
              <a:rect l="l" t="t" r="r" b="b"/>
              <a:pathLst>
                <a:path w="773" h="6021" extrusionOk="0">
                  <a:moveTo>
                    <a:pt x="287" y="1"/>
                  </a:moveTo>
                  <a:lnTo>
                    <a:pt x="287" y="673"/>
                  </a:lnTo>
                  <a:lnTo>
                    <a:pt x="1" y="673"/>
                  </a:lnTo>
                  <a:lnTo>
                    <a:pt x="1" y="5349"/>
                  </a:lnTo>
                  <a:lnTo>
                    <a:pt x="287" y="5349"/>
                  </a:lnTo>
                  <a:lnTo>
                    <a:pt x="287" y="6021"/>
                  </a:lnTo>
                  <a:lnTo>
                    <a:pt x="472" y="6021"/>
                  </a:lnTo>
                  <a:lnTo>
                    <a:pt x="472" y="5349"/>
                  </a:lnTo>
                  <a:lnTo>
                    <a:pt x="773" y="5349"/>
                  </a:lnTo>
                  <a:lnTo>
                    <a:pt x="773" y="673"/>
                  </a:lnTo>
                  <a:lnTo>
                    <a:pt x="472" y="673"/>
                  </a:lnTo>
                  <a:lnTo>
                    <a:pt x="4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54;p80"/>
            <p:cNvSpPr/>
            <p:nvPr/>
          </p:nvSpPr>
          <p:spPr>
            <a:xfrm>
              <a:off x="5868019" y="3392034"/>
              <a:ext cx="13438" cy="102809"/>
            </a:xfrm>
            <a:custGeom>
              <a:avLst/>
              <a:gdLst/>
              <a:ahLst/>
              <a:cxnLst/>
              <a:rect l="l" t="t" r="r" b="b"/>
              <a:pathLst>
                <a:path w="787" h="6021" extrusionOk="0">
                  <a:moveTo>
                    <a:pt x="301" y="1"/>
                  </a:moveTo>
                  <a:lnTo>
                    <a:pt x="301" y="673"/>
                  </a:lnTo>
                  <a:lnTo>
                    <a:pt x="0" y="673"/>
                  </a:lnTo>
                  <a:lnTo>
                    <a:pt x="0" y="5349"/>
                  </a:lnTo>
                  <a:lnTo>
                    <a:pt x="301" y="5349"/>
                  </a:lnTo>
                  <a:lnTo>
                    <a:pt x="301" y="6021"/>
                  </a:lnTo>
                  <a:lnTo>
                    <a:pt x="486" y="6021"/>
                  </a:lnTo>
                  <a:lnTo>
                    <a:pt x="486" y="5349"/>
                  </a:lnTo>
                  <a:lnTo>
                    <a:pt x="787" y="5349"/>
                  </a:lnTo>
                  <a:lnTo>
                    <a:pt x="787" y="673"/>
                  </a:lnTo>
                  <a:lnTo>
                    <a:pt x="486" y="673"/>
                  </a:lnTo>
                  <a:lnTo>
                    <a:pt x="4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55;p80"/>
            <p:cNvSpPr/>
            <p:nvPr/>
          </p:nvSpPr>
          <p:spPr>
            <a:xfrm>
              <a:off x="5904644" y="3331489"/>
              <a:ext cx="13199" cy="66183"/>
            </a:xfrm>
            <a:custGeom>
              <a:avLst/>
              <a:gdLst/>
              <a:ahLst/>
              <a:cxnLst/>
              <a:rect l="l" t="t" r="r" b="b"/>
              <a:pathLst>
                <a:path w="773" h="3876" extrusionOk="0">
                  <a:moveTo>
                    <a:pt x="300" y="1"/>
                  </a:moveTo>
                  <a:lnTo>
                    <a:pt x="300" y="673"/>
                  </a:lnTo>
                  <a:lnTo>
                    <a:pt x="0" y="673"/>
                  </a:lnTo>
                  <a:lnTo>
                    <a:pt x="0" y="3204"/>
                  </a:lnTo>
                  <a:lnTo>
                    <a:pt x="300" y="3204"/>
                  </a:lnTo>
                  <a:lnTo>
                    <a:pt x="300" y="3876"/>
                  </a:lnTo>
                  <a:lnTo>
                    <a:pt x="472" y="3876"/>
                  </a:lnTo>
                  <a:lnTo>
                    <a:pt x="472" y="3204"/>
                  </a:lnTo>
                  <a:lnTo>
                    <a:pt x="772" y="3204"/>
                  </a:lnTo>
                  <a:lnTo>
                    <a:pt x="772" y="673"/>
                  </a:lnTo>
                  <a:lnTo>
                    <a:pt x="472" y="673"/>
                  </a:lnTo>
                  <a:lnTo>
                    <a:pt x="4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56;p80"/>
            <p:cNvSpPr/>
            <p:nvPr/>
          </p:nvSpPr>
          <p:spPr>
            <a:xfrm>
              <a:off x="5941012" y="3460894"/>
              <a:ext cx="13199" cy="102792"/>
            </a:xfrm>
            <a:custGeom>
              <a:avLst/>
              <a:gdLst/>
              <a:ahLst/>
              <a:cxnLst/>
              <a:rect l="l" t="t" r="r" b="b"/>
              <a:pathLst>
                <a:path w="773" h="6020" extrusionOk="0">
                  <a:moveTo>
                    <a:pt x="301" y="0"/>
                  </a:moveTo>
                  <a:lnTo>
                    <a:pt x="301" y="672"/>
                  </a:lnTo>
                  <a:lnTo>
                    <a:pt x="1" y="672"/>
                  </a:lnTo>
                  <a:lnTo>
                    <a:pt x="1" y="5348"/>
                  </a:lnTo>
                  <a:lnTo>
                    <a:pt x="301" y="5348"/>
                  </a:lnTo>
                  <a:lnTo>
                    <a:pt x="301" y="6020"/>
                  </a:lnTo>
                  <a:lnTo>
                    <a:pt x="473" y="6020"/>
                  </a:lnTo>
                  <a:lnTo>
                    <a:pt x="473" y="5348"/>
                  </a:lnTo>
                  <a:lnTo>
                    <a:pt x="773" y="5348"/>
                  </a:lnTo>
                  <a:lnTo>
                    <a:pt x="773" y="672"/>
                  </a:lnTo>
                  <a:lnTo>
                    <a:pt x="473" y="672"/>
                  </a:lnTo>
                  <a:lnTo>
                    <a:pt x="4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57;p80"/>
            <p:cNvSpPr/>
            <p:nvPr/>
          </p:nvSpPr>
          <p:spPr>
            <a:xfrm>
              <a:off x="5977397" y="3405471"/>
              <a:ext cx="13199" cy="90600"/>
            </a:xfrm>
            <a:custGeom>
              <a:avLst/>
              <a:gdLst/>
              <a:ahLst/>
              <a:cxnLst/>
              <a:rect l="l" t="t" r="r" b="b"/>
              <a:pathLst>
                <a:path w="773" h="5306" extrusionOk="0">
                  <a:moveTo>
                    <a:pt x="301" y="0"/>
                  </a:moveTo>
                  <a:lnTo>
                    <a:pt x="301" y="672"/>
                  </a:lnTo>
                  <a:lnTo>
                    <a:pt x="0" y="672"/>
                  </a:lnTo>
                  <a:lnTo>
                    <a:pt x="0" y="4619"/>
                  </a:lnTo>
                  <a:lnTo>
                    <a:pt x="301" y="4619"/>
                  </a:lnTo>
                  <a:lnTo>
                    <a:pt x="301" y="5305"/>
                  </a:lnTo>
                  <a:lnTo>
                    <a:pt x="472" y="5305"/>
                  </a:lnTo>
                  <a:lnTo>
                    <a:pt x="472" y="4619"/>
                  </a:lnTo>
                  <a:lnTo>
                    <a:pt x="772" y="4619"/>
                  </a:lnTo>
                  <a:lnTo>
                    <a:pt x="772" y="672"/>
                  </a:lnTo>
                  <a:lnTo>
                    <a:pt x="472" y="672"/>
                  </a:lnTo>
                  <a:lnTo>
                    <a:pt x="4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8;p80"/>
            <p:cNvSpPr/>
            <p:nvPr/>
          </p:nvSpPr>
          <p:spPr>
            <a:xfrm>
              <a:off x="6014499" y="3493113"/>
              <a:ext cx="13199" cy="111841"/>
            </a:xfrm>
            <a:custGeom>
              <a:avLst/>
              <a:gdLst/>
              <a:ahLst/>
              <a:cxnLst/>
              <a:rect l="l" t="t" r="r" b="b"/>
              <a:pathLst>
                <a:path w="773" h="6550" extrusionOk="0">
                  <a:moveTo>
                    <a:pt x="301" y="0"/>
                  </a:moveTo>
                  <a:lnTo>
                    <a:pt x="301" y="673"/>
                  </a:lnTo>
                  <a:lnTo>
                    <a:pt x="1" y="673"/>
                  </a:lnTo>
                  <a:lnTo>
                    <a:pt x="1" y="5877"/>
                  </a:lnTo>
                  <a:lnTo>
                    <a:pt x="301" y="5877"/>
                  </a:lnTo>
                  <a:lnTo>
                    <a:pt x="301" y="6549"/>
                  </a:lnTo>
                  <a:lnTo>
                    <a:pt x="473" y="6549"/>
                  </a:lnTo>
                  <a:lnTo>
                    <a:pt x="473" y="5877"/>
                  </a:lnTo>
                  <a:lnTo>
                    <a:pt x="773" y="5877"/>
                  </a:lnTo>
                  <a:lnTo>
                    <a:pt x="773" y="673"/>
                  </a:lnTo>
                  <a:lnTo>
                    <a:pt x="473" y="673"/>
                  </a:lnTo>
                  <a:lnTo>
                    <a:pt x="4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59;p80"/>
            <p:cNvSpPr/>
            <p:nvPr/>
          </p:nvSpPr>
          <p:spPr>
            <a:xfrm>
              <a:off x="6050150" y="3456489"/>
              <a:ext cx="13199" cy="102809"/>
            </a:xfrm>
            <a:custGeom>
              <a:avLst/>
              <a:gdLst/>
              <a:ahLst/>
              <a:cxnLst/>
              <a:rect l="l" t="t" r="r" b="b"/>
              <a:pathLst>
                <a:path w="773" h="6021" extrusionOk="0">
                  <a:moveTo>
                    <a:pt x="301" y="1"/>
                  </a:moveTo>
                  <a:lnTo>
                    <a:pt x="301" y="673"/>
                  </a:lnTo>
                  <a:lnTo>
                    <a:pt x="0" y="673"/>
                  </a:lnTo>
                  <a:lnTo>
                    <a:pt x="0" y="5334"/>
                  </a:lnTo>
                  <a:lnTo>
                    <a:pt x="301" y="5334"/>
                  </a:lnTo>
                  <a:lnTo>
                    <a:pt x="301" y="6020"/>
                  </a:lnTo>
                  <a:lnTo>
                    <a:pt x="487" y="6020"/>
                  </a:lnTo>
                  <a:lnTo>
                    <a:pt x="487" y="5334"/>
                  </a:lnTo>
                  <a:lnTo>
                    <a:pt x="772" y="5334"/>
                  </a:lnTo>
                  <a:lnTo>
                    <a:pt x="772" y="673"/>
                  </a:lnTo>
                  <a:lnTo>
                    <a:pt x="487" y="673"/>
                  </a:lnTo>
                  <a:lnTo>
                    <a:pt x="4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60;p80"/>
            <p:cNvSpPr/>
            <p:nvPr/>
          </p:nvSpPr>
          <p:spPr>
            <a:xfrm>
              <a:off x="6086518" y="3383241"/>
              <a:ext cx="13216" cy="90600"/>
            </a:xfrm>
            <a:custGeom>
              <a:avLst/>
              <a:gdLst/>
              <a:ahLst/>
              <a:cxnLst/>
              <a:rect l="l" t="t" r="r" b="b"/>
              <a:pathLst>
                <a:path w="774" h="5306" extrusionOk="0">
                  <a:moveTo>
                    <a:pt x="301" y="1"/>
                  </a:moveTo>
                  <a:lnTo>
                    <a:pt x="301" y="673"/>
                  </a:lnTo>
                  <a:lnTo>
                    <a:pt x="1" y="673"/>
                  </a:lnTo>
                  <a:lnTo>
                    <a:pt x="1" y="4634"/>
                  </a:lnTo>
                  <a:lnTo>
                    <a:pt x="301" y="4634"/>
                  </a:lnTo>
                  <a:lnTo>
                    <a:pt x="301" y="5306"/>
                  </a:lnTo>
                  <a:lnTo>
                    <a:pt x="487" y="5306"/>
                  </a:lnTo>
                  <a:lnTo>
                    <a:pt x="487" y="4634"/>
                  </a:lnTo>
                  <a:lnTo>
                    <a:pt x="773" y="4634"/>
                  </a:lnTo>
                  <a:lnTo>
                    <a:pt x="773" y="673"/>
                  </a:lnTo>
                  <a:lnTo>
                    <a:pt x="487" y="673"/>
                  </a:lnTo>
                  <a:lnTo>
                    <a:pt x="4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61;p80"/>
            <p:cNvSpPr/>
            <p:nvPr/>
          </p:nvSpPr>
          <p:spPr>
            <a:xfrm>
              <a:off x="6122903" y="3360054"/>
              <a:ext cx="13199" cy="41765"/>
            </a:xfrm>
            <a:custGeom>
              <a:avLst/>
              <a:gdLst/>
              <a:ahLst/>
              <a:cxnLst/>
              <a:rect l="l" t="t" r="r" b="b"/>
              <a:pathLst>
                <a:path w="773" h="2446" extrusionOk="0">
                  <a:moveTo>
                    <a:pt x="301" y="1"/>
                  </a:moveTo>
                  <a:lnTo>
                    <a:pt x="301" y="673"/>
                  </a:lnTo>
                  <a:lnTo>
                    <a:pt x="0" y="673"/>
                  </a:lnTo>
                  <a:lnTo>
                    <a:pt x="0" y="1774"/>
                  </a:lnTo>
                  <a:lnTo>
                    <a:pt x="301" y="1774"/>
                  </a:lnTo>
                  <a:lnTo>
                    <a:pt x="301" y="2446"/>
                  </a:lnTo>
                  <a:lnTo>
                    <a:pt x="487" y="2446"/>
                  </a:lnTo>
                  <a:lnTo>
                    <a:pt x="487" y="1774"/>
                  </a:lnTo>
                  <a:lnTo>
                    <a:pt x="773" y="1774"/>
                  </a:lnTo>
                  <a:lnTo>
                    <a:pt x="773" y="673"/>
                  </a:lnTo>
                  <a:lnTo>
                    <a:pt x="487" y="673"/>
                  </a:lnTo>
                  <a:lnTo>
                    <a:pt x="487" y="1"/>
                  </a:ln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62;p80"/>
            <p:cNvSpPr/>
            <p:nvPr/>
          </p:nvSpPr>
          <p:spPr>
            <a:xfrm>
              <a:off x="6160005" y="3425004"/>
              <a:ext cx="13199" cy="148706"/>
            </a:xfrm>
            <a:custGeom>
              <a:avLst/>
              <a:gdLst/>
              <a:ahLst/>
              <a:cxnLst/>
              <a:rect l="l" t="t" r="r" b="b"/>
              <a:pathLst>
                <a:path w="773" h="8709" extrusionOk="0">
                  <a:moveTo>
                    <a:pt x="287" y="0"/>
                  </a:moveTo>
                  <a:lnTo>
                    <a:pt x="287" y="672"/>
                  </a:lnTo>
                  <a:lnTo>
                    <a:pt x="1" y="672"/>
                  </a:lnTo>
                  <a:lnTo>
                    <a:pt x="1" y="8022"/>
                  </a:lnTo>
                  <a:lnTo>
                    <a:pt x="287" y="8022"/>
                  </a:lnTo>
                  <a:lnTo>
                    <a:pt x="287" y="8708"/>
                  </a:lnTo>
                  <a:lnTo>
                    <a:pt x="473" y="8708"/>
                  </a:lnTo>
                  <a:lnTo>
                    <a:pt x="473" y="8022"/>
                  </a:lnTo>
                  <a:lnTo>
                    <a:pt x="773" y="8022"/>
                  </a:lnTo>
                  <a:lnTo>
                    <a:pt x="773" y="672"/>
                  </a:lnTo>
                  <a:lnTo>
                    <a:pt x="473" y="672"/>
                  </a:lnTo>
                  <a:lnTo>
                    <a:pt x="4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563;p80"/>
            <p:cNvSpPr/>
            <p:nvPr/>
          </p:nvSpPr>
          <p:spPr>
            <a:xfrm>
              <a:off x="5831890" y="3473342"/>
              <a:ext cx="13199" cy="121113"/>
            </a:xfrm>
            <a:custGeom>
              <a:avLst/>
              <a:gdLst/>
              <a:ahLst/>
              <a:cxnLst/>
              <a:rect l="l" t="t" r="r" b="b"/>
              <a:pathLst>
                <a:path w="773" h="7093" extrusionOk="0">
                  <a:moveTo>
                    <a:pt x="286" y="0"/>
                  </a:moveTo>
                  <a:lnTo>
                    <a:pt x="286" y="672"/>
                  </a:lnTo>
                  <a:lnTo>
                    <a:pt x="0" y="672"/>
                  </a:lnTo>
                  <a:lnTo>
                    <a:pt x="0" y="6420"/>
                  </a:lnTo>
                  <a:lnTo>
                    <a:pt x="286" y="6420"/>
                  </a:lnTo>
                  <a:lnTo>
                    <a:pt x="286" y="7093"/>
                  </a:lnTo>
                  <a:lnTo>
                    <a:pt x="472" y="7093"/>
                  </a:lnTo>
                  <a:lnTo>
                    <a:pt x="472" y="6420"/>
                  </a:lnTo>
                  <a:lnTo>
                    <a:pt x="772" y="6420"/>
                  </a:lnTo>
                  <a:lnTo>
                    <a:pt x="772" y="672"/>
                  </a:lnTo>
                  <a:lnTo>
                    <a:pt x="472" y="672"/>
                  </a:lnTo>
                  <a:lnTo>
                    <a:pt x="4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564;p80"/>
            <p:cNvSpPr/>
            <p:nvPr/>
          </p:nvSpPr>
          <p:spPr>
            <a:xfrm>
              <a:off x="5670744" y="3232117"/>
              <a:ext cx="532279" cy="385058"/>
            </a:xfrm>
            <a:custGeom>
              <a:avLst/>
              <a:gdLst/>
              <a:ahLst/>
              <a:cxnLst/>
              <a:rect l="l" t="t" r="r" b="b"/>
              <a:pathLst>
                <a:path w="31173" h="22551" fill="none" extrusionOk="0">
                  <a:moveTo>
                    <a:pt x="31172" y="22550"/>
                  </a:moveTo>
                  <a:lnTo>
                    <a:pt x="1102" y="22550"/>
                  </a:lnTo>
                  <a:cubicBezTo>
                    <a:pt x="544" y="22550"/>
                    <a:pt x="101" y="22093"/>
                    <a:pt x="101" y="21535"/>
                  </a:cubicBezTo>
                  <a:lnTo>
                    <a:pt x="1" y="1"/>
                  </a:lnTo>
                </a:path>
              </a:pathLst>
            </a:custGeom>
            <a:noFill/>
            <a:ln w="46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565;p80"/>
            <p:cNvSpPr/>
            <p:nvPr/>
          </p:nvSpPr>
          <p:spPr>
            <a:xfrm>
              <a:off x="5703219" y="3362000"/>
              <a:ext cx="462698" cy="178997"/>
            </a:xfrm>
            <a:custGeom>
              <a:avLst/>
              <a:gdLst/>
              <a:ahLst/>
              <a:cxnLst/>
              <a:rect l="l" t="t" r="r" b="b"/>
              <a:pathLst>
                <a:path w="27098" h="10483" fill="none" extrusionOk="0">
                  <a:moveTo>
                    <a:pt x="1" y="3175"/>
                  </a:moveTo>
                  <a:lnTo>
                    <a:pt x="1016" y="6078"/>
                  </a:lnTo>
                  <a:cubicBezTo>
                    <a:pt x="1159" y="6536"/>
                    <a:pt x="1817" y="6507"/>
                    <a:pt x="1945" y="6049"/>
                  </a:cubicBezTo>
                  <a:lnTo>
                    <a:pt x="3275" y="1474"/>
                  </a:lnTo>
                  <a:cubicBezTo>
                    <a:pt x="3404" y="1016"/>
                    <a:pt x="4019" y="988"/>
                    <a:pt x="4204" y="1417"/>
                  </a:cubicBezTo>
                  <a:lnTo>
                    <a:pt x="7379" y="8866"/>
                  </a:lnTo>
                  <a:cubicBezTo>
                    <a:pt x="7565" y="9267"/>
                    <a:pt x="8137" y="9267"/>
                    <a:pt x="8308" y="8852"/>
                  </a:cubicBezTo>
                  <a:lnTo>
                    <a:pt x="11568" y="473"/>
                  </a:lnTo>
                  <a:cubicBezTo>
                    <a:pt x="11740" y="1"/>
                    <a:pt x="12412" y="72"/>
                    <a:pt x="12512" y="559"/>
                  </a:cubicBezTo>
                  <a:lnTo>
                    <a:pt x="13985" y="8066"/>
                  </a:lnTo>
                  <a:cubicBezTo>
                    <a:pt x="14071" y="8552"/>
                    <a:pt x="14757" y="8609"/>
                    <a:pt x="14929" y="8137"/>
                  </a:cubicBezTo>
                  <a:lnTo>
                    <a:pt x="15930" y="5492"/>
                  </a:lnTo>
                  <a:cubicBezTo>
                    <a:pt x="16101" y="5048"/>
                    <a:pt x="16730" y="5063"/>
                    <a:pt x="16859" y="5520"/>
                  </a:cubicBezTo>
                  <a:lnTo>
                    <a:pt x="18260" y="10010"/>
                  </a:lnTo>
                  <a:cubicBezTo>
                    <a:pt x="18389" y="10411"/>
                    <a:pt x="18932" y="10482"/>
                    <a:pt x="19147" y="10110"/>
                  </a:cubicBezTo>
                  <a:lnTo>
                    <a:pt x="24380" y="1288"/>
                  </a:lnTo>
                  <a:cubicBezTo>
                    <a:pt x="24609" y="930"/>
                    <a:pt x="25152" y="1002"/>
                    <a:pt x="25281" y="1402"/>
                  </a:cubicBezTo>
                  <a:lnTo>
                    <a:pt x="27097" y="7851"/>
                  </a:lnTo>
                </a:path>
              </a:pathLst>
            </a:custGeom>
            <a:noFill/>
            <a:ln w="4650" cap="rnd" cmpd="sng">
              <a:solidFill>
                <a:srgbClr val="FFFFFF"/>
              </a:solidFill>
              <a:prstDash val="solid"/>
              <a:miter lim="142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566;p80"/>
            <p:cNvSpPr/>
            <p:nvPr/>
          </p:nvSpPr>
          <p:spPr>
            <a:xfrm>
              <a:off x="5699309" y="3410662"/>
              <a:ext cx="7837" cy="7889"/>
            </a:xfrm>
            <a:custGeom>
              <a:avLst/>
              <a:gdLst/>
              <a:ahLst/>
              <a:cxnLst/>
              <a:rect l="l" t="t" r="r" b="b"/>
              <a:pathLst>
                <a:path w="459" h="462" extrusionOk="0">
                  <a:moveTo>
                    <a:pt x="230" y="0"/>
                  </a:moveTo>
                  <a:cubicBezTo>
                    <a:pt x="115" y="0"/>
                    <a:pt x="1" y="75"/>
                    <a:pt x="1" y="225"/>
                  </a:cubicBezTo>
                  <a:cubicBezTo>
                    <a:pt x="1" y="383"/>
                    <a:pt x="115" y="461"/>
                    <a:pt x="230" y="461"/>
                  </a:cubicBezTo>
                  <a:cubicBezTo>
                    <a:pt x="344" y="461"/>
                    <a:pt x="458" y="383"/>
                    <a:pt x="458" y="225"/>
                  </a:cubicBezTo>
                  <a:cubicBezTo>
                    <a:pt x="458" y="75"/>
                    <a:pt x="344" y="0"/>
                    <a:pt x="2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567;p80"/>
            <p:cNvSpPr/>
            <p:nvPr/>
          </p:nvSpPr>
          <p:spPr>
            <a:xfrm>
              <a:off x="5796735" y="3445015"/>
              <a:ext cx="9289" cy="7991"/>
            </a:xfrm>
            <a:custGeom>
              <a:avLst/>
              <a:gdLst/>
              <a:ahLst/>
              <a:cxnLst/>
              <a:rect l="l" t="t" r="r" b="b"/>
              <a:pathLst>
                <a:path w="544" h="468" extrusionOk="0">
                  <a:moveTo>
                    <a:pt x="315" y="1"/>
                  </a:moveTo>
                  <a:cubicBezTo>
                    <a:pt x="100" y="1"/>
                    <a:pt x="0" y="258"/>
                    <a:pt x="143" y="401"/>
                  </a:cubicBezTo>
                  <a:cubicBezTo>
                    <a:pt x="189" y="447"/>
                    <a:pt x="247" y="468"/>
                    <a:pt x="304" y="468"/>
                  </a:cubicBezTo>
                  <a:cubicBezTo>
                    <a:pt x="425" y="468"/>
                    <a:pt x="543" y="375"/>
                    <a:pt x="543" y="229"/>
                  </a:cubicBezTo>
                  <a:cubicBezTo>
                    <a:pt x="543" y="115"/>
                    <a:pt x="429"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568;p80"/>
            <p:cNvSpPr/>
            <p:nvPr/>
          </p:nvSpPr>
          <p:spPr>
            <a:xfrm>
              <a:off x="5869488" y="3433542"/>
              <a:ext cx="9050" cy="7752"/>
            </a:xfrm>
            <a:custGeom>
              <a:avLst/>
              <a:gdLst/>
              <a:ahLst/>
              <a:cxnLst/>
              <a:rect l="l" t="t" r="r" b="b"/>
              <a:pathLst>
                <a:path w="530" h="454" extrusionOk="0">
                  <a:moveTo>
                    <a:pt x="300" y="1"/>
                  </a:moveTo>
                  <a:cubicBezTo>
                    <a:pt x="100" y="1"/>
                    <a:pt x="0" y="244"/>
                    <a:pt x="143" y="387"/>
                  </a:cubicBezTo>
                  <a:cubicBezTo>
                    <a:pt x="190" y="433"/>
                    <a:pt x="247" y="454"/>
                    <a:pt x="303" y="454"/>
                  </a:cubicBezTo>
                  <a:cubicBezTo>
                    <a:pt x="419" y="454"/>
                    <a:pt x="529" y="364"/>
                    <a:pt x="529" y="229"/>
                  </a:cubicBezTo>
                  <a:cubicBezTo>
                    <a:pt x="529" y="101"/>
                    <a:pt x="429" y="1"/>
                    <a:pt x="3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569;p80"/>
            <p:cNvSpPr/>
            <p:nvPr/>
          </p:nvSpPr>
          <p:spPr>
            <a:xfrm>
              <a:off x="5942241" y="3502146"/>
              <a:ext cx="9289" cy="7991"/>
            </a:xfrm>
            <a:custGeom>
              <a:avLst/>
              <a:gdLst/>
              <a:ahLst/>
              <a:cxnLst/>
              <a:rect l="l" t="t" r="r" b="b"/>
              <a:pathLst>
                <a:path w="544" h="468" extrusionOk="0">
                  <a:moveTo>
                    <a:pt x="315" y="1"/>
                  </a:moveTo>
                  <a:cubicBezTo>
                    <a:pt x="115" y="1"/>
                    <a:pt x="0" y="258"/>
                    <a:pt x="157" y="401"/>
                  </a:cubicBezTo>
                  <a:cubicBezTo>
                    <a:pt x="203" y="447"/>
                    <a:pt x="260" y="468"/>
                    <a:pt x="315" y="468"/>
                  </a:cubicBezTo>
                  <a:cubicBezTo>
                    <a:pt x="432" y="468"/>
                    <a:pt x="544" y="375"/>
                    <a:pt x="544" y="229"/>
                  </a:cubicBezTo>
                  <a:cubicBezTo>
                    <a:pt x="544" y="115"/>
                    <a:pt x="443"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570;p80"/>
            <p:cNvSpPr/>
            <p:nvPr/>
          </p:nvSpPr>
          <p:spPr>
            <a:xfrm>
              <a:off x="5978609" y="3446723"/>
              <a:ext cx="9306" cy="7769"/>
            </a:xfrm>
            <a:custGeom>
              <a:avLst/>
              <a:gdLst/>
              <a:ahLst/>
              <a:cxnLst/>
              <a:rect l="l" t="t" r="r" b="b"/>
              <a:pathLst>
                <a:path w="545" h="455" extrusionOk="0">
                  <a:moveTo>
                    <a:pt x="315" y="1"/>
                  </a:moveTo>
                  <a:cubicBezTo>
                    <a:pt x="101" y="1"/>
                    <a:pt x="1" y="244"/>
                    <a:pt x="144" y="387"/>
                  </a:cubicBezTo>
                  <a:cubicBezTo>
                    <a:pt x="195" y="433"/>
                    <a:pt x="255" y="454"/>
                    <a:pt x="313" y="454"/>
                  </a:cubicBezTo>
                  <a:cubicBezTo>
                    <a:pt x="433" y="454"/>
                    <a:pt x="544" y="365"/>
                    <a:pt x="544" y="229"/>
                  </a:cubicBezTo>
                  <a:cubicBezTo>
                    <a:pt x="544" y="101"/>
                    <a:pt x="444"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571;p80"/>
            <p:cNvSpPr/>
            <p:nvPr/>
          </p:nvSpPr>
          <p:spPr>
            <a:xfrm>
              <a:off x="6051618" y="3486028"/>
              <a:ext cx="9050" cy="7769"/>
            </a:xfrm>
            <a:custGeom>
              <a:avLst/>
              <a:gdLst/>
              <a:ahLst/>
              <a:cxnLst/>
              <a:rect l="l" t="t" r="r" b="b"/>
              <a:pathLst>
                <a:path w="530" h="455" extrusionOk="0">
                  <a:moveTo>
                    <a:pt x="300" y="1"/>
                  </a:moveTo>
                  <a:cubicBezTo>
                    <a:pt x="100" y="1"/>
                    <a:pt x="0" y="244"/>
                    <a:pt x="143" y="387"/>
                  </a:cubicBezTo>
                  <a:cubicBezTo>
                    <a:pt x="190" y="433"/>
                    <a:pt x="247" y="454"/>
                    <a:pt x="303" y="454"/>
                  </a:cubicBezTo>
                  <a:cubicBezTo>
                    <a:pt x="419" y="454"/>
                    <a:pt x="529" y="365"/>
                    <a:pt x="529" y="230"/>
                  </a:cubicBezTo>
                  <a:cubicBezTo>
                    <a:pt x="529" y="101"/>
                    <a:pt x="429" y="1"/>
                    <a:pt x="3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572;p80"/>
            <p:cNvSpPr/>
            <p:nvPr/>
          </p:nvSpPr>
          <p:spPr>
            <a:xfrm>
              <a:off x="6161474" y="3493848"/>
              <a:ext cx="9050" cy="7872"/>
            </a:xfrm>
            <a:custGeom>
              <a:avLst/>
              <a:gdLst/>
              <a:ahLst/>
              <a:cxnLst/>
              <a:rect l="l" t="t" r="r" b="b"/>
              <a:pathLst>
                <a:path w="530" h="461" extrusionOk="0">
                  <a:moveTo>
                    <a:pt x="301" y="0"/>
                  </a:moveTo>
                  <a:cubicBezTo>
                    <a:pt x="101" y="0"/>
                    <a:pt x="1" y="243"/>
                    <a:pt x="144" y="386"/>
                  </a:cubicBezTo>
                  <a:cubicBezTo>
                    <a:pt x="190" y="438"/>
                    <a:pt x="247" y="460"/>
                    <a:pt x="303" y="460"/>
                  </a:cubicBezTo>
                  <a:cubicBezTo>
                    <a:pt x="419" y="460"/>
                    <a:pt x="530" y="364"/>
                    <a:pt x="530" y="229"/>
                  </a:cubicBezTo>
                  <a:cubicBezTo>
                    <a:pt x="530" y="100"/>
                    <a:pt x="430" y="0"/>
                    <a:pt x="3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573;p80"/>
            <p:cNvSpPr/>
            <p:nvPr/>
          </p:nvSpPr>
          <p:spPr>
            <a:xfrm>
              <a:off x="6124371" y="3377145"/>
              <a:ext cx="9050" cy="7752"/>
            </a:xfrm>
            <a:custGeom>
              <a:avLst/>
              <a:gdLst/>
              <a:ahLst/>
              <a:cxnLst/>
              <a:rect l="l" t="t" r="r" b="b"/>
              <a:pathLst>
                <a:path w="530" h="454" extrusionOk="0">
                  <a:moveTo>
                    <a:pt x="300" y="1"/>
                  </a:moveTo>
                  <a:cubicBezTo>
                    <a:pt x="100" y="1"/>
                    <a:pt x="0" y="244"/>
                    <a:pt x="143" y="387"/>
                  </a:cubicBezTo>
                  <a:cubicBezTo>
                    <a:pt x="190" y="433"/>
                    <a:pt x="247" y="454"/>
                    <a:pt x="303" y="454"/>
                  </a:cubicBezTo>
                  <a:cubicBezTo>
                    <a:pt x="419" y="454"/>
                    <a:pt x="529" y="364"/>
                    <a:pt x="529" y="229"/>
                  </a:cubicBezTo>
                  <a:cubicBezTo>
                    <a:pt x="529" y="101"/>
                    <a:pt x="429" y="1"/>
                    <a:pt x="3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574;p80"/>
            <p:cNvSpPr/>
            <p:nvPr/>
          </p:nvSpPr>
          <p:spPr>
            <a:xfrm>
              <a:off x="6089216" y="3424578"/>
              <a:ext cx="7820" cy="7889"/>
            </a:xfrm>
            <a:custGeom>
              <a:avLst/>
              <a:gdLst/>
              <a:ahLst/>
              <a:cxnLst/>
              <a:rect l="l" t="t" r="r" b="b"/>
              <a:pathLst>
                <a:path w="458" h="462" extrusionOk="0">
                  <a:moveTo>
                    <a:pt x="229" y="0"/>
                  </a:moveTo>
                  <a:cubicBezTo>
                    <a:pt x="115" y="0"/>
                    <a:pt x="0" y="75"/>
                    <a:pt x="0" y="225"/>
                  </a:cubicBezTo>
                  <a:cubicBezTo>
                    <a:pt x="0" y="383"/>
                    <a:pt x="115" y="461"/>
                    <a:pt x="229" y="461"/>
                  </a:cubicBezTo>
                  <a:cubicBezTo>
                    <a:pt x="343" y="461"/>
                    <a:pt x="458" y="383"/>
                    <a:pt x="458" y="225"/>
                  </a:cubicBezTo>
                  <a:cubicBezTo>
                    <a:pt x="458" y="75"/>
                    <a:pt x="343" y="0"/>
                    <a:pt x="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575;p80"/>
            <p:cNvSpPr/>
            <p:nvPr/>
          </p:nvSpPr>
          <p:spPr>
            <a:xfrm>
              <a:off x="6015728" y="3534365"/>
              <a:ext cx="9289" cy="7769"/>
            </a:xfrm>
            <a:custGeom>
              <a:avLst/>
              <a:gdLst/>
              <a:ahLst/>
              <a:cxnLst/>
              <a:rect l="l" t="t" r="r" b="b"/>
              <a:pathLst>
                <a:path w="544" h="455" extrusionOk="0">
                  <a:moveTo>
                    <a:pt x="315" y="1"/>
                  </a:moveTo>
                  <a:cubicBezTo>
                    <a:pt x="115" y="1"/>
                    <a:pt x="0" y="244"/>
                    <a:pt x="157" y="387"/>
                  </a:cubicBezTo>
                  <a:cubicBezTo>
                    <a:pt x="204" y="434"/>
                    <a:pt x="261" y="454"/>
                    <a:pt x="317" y="454"/>
                  </a:cubicBezTo>
                  <a:cubicBezTo>
                    <a:pt x="433" y="454"/>
                    <a:pt x="544" y="365"/>
                    <a:pt x="544" y="230"/>
                  </a:cubicBezTo>
                  <a:cubicBezTo>
                    <a:pt x="544" y="101"/>
                    <a:pt x="443"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576;p80"/>
            <p:cNvSpPr/>
            <p:nvPr/>
          </p:nvSpPr>
          <p:spPr>
            <a:xfrm>
              <a:off x="5723486" y="3466973"/>
              <a:ext cx="9050" cy="7769"/>
            </a:xfrm>
            <a:custGeom>
              <a:avLst/>
              <a:gdLst/>
              <a:ahLst/>
              <a:cxnLst/>
              <a:rect l="l" t="t" r="r" b="b"/>
              <a:pathLst>
                <a:path w="530" h="455" extrusionOk="0">
                  <a:moveTo>
                    <a:pt x="322" y="0"/>
                  </a:moveTo>
                  <a:cubicBezTo>
                    <a:pt x="315" y="0"/>
                    <a:pt x="308" y="1"/>
                    <a:pt x="301" y="1"/>
                  </a:cubicBezTo>
                  <a:cubicBezTo>
                    <a:pt x="100" y="1"/>
                    <a:pt x="0" y="245"/>
                    <a:pt x="143" y="388"/>
                  </a:cubicBezTo>
                  <a:cubicBezTo>
                    <a:pt x="190" y="434"/>
                    <a:pt x="247" y="455"/>
                    <a:pt x="303" y="455"/>
                  </a:cubicBezTo>
                  <a:cubicBezTo>
                    <a:pt x="419" y="455"/>
                    <a:pt x="529" y="365"/>
                    <a:pt x="529" y="230"/>
                  </a:cubicBezTo>
                  <a:cubicBezTo>
                    <a:pt x="529" y="109"/>
                    <a:pt x="440"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577;p80"/>
            <p:cNvSpPr/>
            <p:nvPr/>
          </p:nvSpPr>
          <p:spPr>
            <a:xfrm>
              <a:off x="5760350" y="3377640"/>
              <a:ext cx="9289" cy="7752"/>
            </a:xfrm>
            <a:custGeom>
              <a:avLst/>
              <a:gdLst/>
              <a:ahLst/>
              <a:cxnLst/>
              <a:rect l="l" t="t" r="r" b="b"/>
              <a:pathLst>
                <a:path w="544" h="454" extrusionOk="0">
                  <a:moveTo>
                    <a:pt x="315" y="0"/>
                  </a:moveTo>
                  <a:cubicBezTo>
                    <a:pt x="115" y="0"/>
                    <a:pt x="0" y="243"/>
                    <a:pt x="158" y="386"/>
                  </a:cubicBezTo>
                  <a:cubicBezTo>
                    <a:pt x="204" y="433"/>
                    <a:pt x="261" y="453"/>
                    <a:pt x="317" y="453"/>
                  </a:cubicBezTo>
                  <a:cubicBezTo>
                    <a:pt x="433" y="453"/>
                    <a:pt x="544" y="364"/>
                    <a:pt x="544" y="229"/>
                  </a:cubicBezTo>
                  <a:cubicBezTo>
                    <a:pt x="544" y="100"/>
                    <a:pt x="444" y="0"/>
                    <a:pt x="3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578;p80"/>
            <p:cNvSpPr/>
            <p:nvPr/>
          </p:nvSpPr>
          <p:spPr>
            <a:xfrm>
              <a:off x="5907324" y="3361147"/>
              <a:ext cx="7837" cy="7906"/>
            </a:xfrm>
            <a:custGeom>
              <a:avLst/>
              <a:gdLst/>
              <a:ahLst/>
              <a:cxnLst/>
              <a:rect l="l" t="t" r="r" b="b"/>
              <a:pathLst>
                <a:path w="459" h="463" extrusionOk="0">
                  <a:moveTo>
                    <a:pt x="229" y="1"/>
                  </a:moveTo>
                  <a:cubicBezTo>
                    <a:pt x="115" y="1"/>
                    <a:pt x="0" y="80"/>
                    <a:pt x="0" y="237"/>
                  </a:cubicBezTo>
                  <a:cubicBezTo>
                    <a:pt x="0" y="387"/>
                    <a:pt x="115" y="462"/>
                    <a:pt x="229" y="462"/>
                  </a:cubicBezTo>
                  <a:cubicBezTo>
                    <a:pt x="344" y="462"/>
                    <a:pt x="458" y="387"/>
                    <a:pt x="458" y="237"/>
                  </a:cubicBezTo>
                  <a:cubicBezTo>
                    <a:pt x="458" y="80"/>
                    <a:pt x="344"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579;p80"/>
            <p:cNvSpPr/>
            <p:nvPr/>
          </p:nvSpPr>
          <p:spPr>
            <a:xfrm>
              <a:off x="5833103" y="3513859"/>
              <a:ext cx="9289" cy="8008"/>
            </a:xfrm>
            <a:custGeom>
              <a:avLst/>
              <a:gdLst/>
              <a:ahLst/>
              <a:cxnLst/>
              <a:rect l="l" t="t" r="r" b="b"/>
              <a:pathLst>
                <a:path w="544" h="469" extrusionOk="0">
                  <a:moveTo>
                    <a:pt x="315" y="1"/>
                  </a:moveTo>
                  <a:cubicBezTo>
                    <a:pt x="101" y="1"/>
                    <a:pt x="1" y="258"/>
                    <a:pt x="144" y="401"/>
                  </a:cubicBezTo>
                  <a:cubicBezTo>
                    <a:pt x="190" y="447"/>
                    <a:pt x="247" y="468"/>
                    <a:pt x="305" y="468"/>
                  </a:cubicBezTo>
                  <a:cubicBezTo>
                    <a:pt x="425" y="468"/>
                    <a:pt x="544" y="375"/>
                    <a:pt x="544" y="230"/>
                  </a:cubicBezTo>
                  <a:cubicBezTo>
                    <a:pt x="544" y="115"/>
                    <a:pt x="430"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580;p80"/>
            <p:cNvSpPr/>
            <p:nvPr/>
          </p:nvSpPr>
          <p:spPr>
            <a:xfrm>
              <a:off x="5413675" y="3699165"/>
              <a:ext cx="442908" cy="326457"/>
            </a:xfrm>
            <a:custGeom>
              <a:avLst/>
              <a:gdLst/>
              <a:ahLst/>
              <a:cxnLst/>
              <a:rect l="l" t="t" r="r" b="b"/>
              <a:pathLst>
                <a:path w="25939" h="19119" extrusionOk="0">
                  <a:moveTo>
                    <a:pt x="0" y="1"/>
                  </a:moveTo>
                  <a:lnTo>
                    <a:pt x="0" y="19118"/>
                  </a:lnTo>
                  <a:lnTo>
                    <a:pt x="25938" y="19118"/>
                  </a:lnTo>
                  <a:lnTo>
                    <a:pt x="259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581;p80"/>
            <p:cNvSpPr/>
            <p:nvPr/>
          </p:nvSpPr>
          <p:spPr>
            <a:xfrm>
              <a:off x="5715923" y="3808543"/>
              <a:ext cx="98642" cy="14906"/>
            </a:xfrm>
            <a:custGeom>
              <a:avLst/>
              <a:gdLst/>
              <a:ahLst/>
              <a:cxnLst/>
              <a:rect l="l" t="t" r="r" b="b"/>
              <a:pathLst>
                <a:path w="5777" h="873" extrusionOk="0">
                  <a:moveTo>
                    <a:pt x="0" y="1"/>
                  </a:moveTo>
                  <a:lnTo>
                    <a:pt x="0" y="873"/>
                  </a:lnTo>
                  <a:lnTo>
                    <a:pt x="5777" y="873"/>
                  </a:lnTo>
                  <a:lnTo>
                    <a:pt x="5777" y="1"/>
                  </a:lnTo>
                  <a:close/>
                </a:path>
              </a:pathLst>
            </a:custGeom>
            <a:solidFill>
              <a:srgbClr val="EF3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582;p80"/>
            <p:cNvSpPr/>
            <p:nvPr/>
          </p:nvSpPr>
          <p:spPr>
            <a:xfrm>
              <a:off x="5715923" y="3831490"/>
              <a:ext cx="62273" cy="14906"/>
            </a:xfrm>
            <a:custGeom>
              <a:avLst/>
              <a:gdLst/>
              <a:ahLst/>
              <a:cxnLst/>
              <a:rect l="l" t="t" r="r" b="b"/>
              <a:pathLst>
                <a:path w="3647" h="873" extrusionOk="0">
                  <a:moveTo>
                    <a:pt x="0" y="1"/>
                  </a:moveTo>
                  <a:lnTo>
                    <a:pt x="0" y="873"/>
                  </a:lnTo>
                  <a:lnTo>
                    <a:pt x="3646" y="873"/>
                  </a:lnTo>
                  <a:lnTo>
                    <a:pt x="3646" y="1"/>
                  </a:lnTo>
                  <a:close/>
                </a:path>
              </a:pathLst>
            </a:custGeom>
            <a:solidFill>
              <a:srgbClr val="EF3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583;p80"/>
            <p:cNvSpPr/>
            <p:nvPr/>
          </p:nvSpPr>
          <p:spPr>
            <a:xfrm>
              <a:off x="5670744" y="3816602"/>
              <a:ext cx="30786" cy="21754"/>
            </a:xfrm>
            <a:custGeom>
              <a:avLst/>
              <a:gdLst/>
              <a:ahLst/>
              <a:cxnLst/>
              <a:rect l="l" t="t" r="r" b="b"/>
              <a:pathLst>
                <a:path w="1803" h="1274" extrusionOk="0">
                  <a:moveTo>
                    <a:pt x="1" y="0"/>
                  </a:moveTo>
                  <a:lnTo>
                    <a:pt x="902" y="1273"/>
                  </a:lnTo>
                  <a:lnTo>
                    <a:pt x="1802" y="0"/>
                  </a:lnTo>
                  <a:close/>
                </a:path>
              </a:pathLst>
            </a:custGeom>
            <a:solidFill>
              <a:srgbClr val="EF3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584;p80"/>
            <p:cNvSpPr/>
            <p:nvPr/>
          </p:nvSpPr>
          <p:spPr>
            <a:xfrm>
              <a:off x="5455166" y="3827580"/>
              <a:ext cx="142849" cy="17"/>
            </a:xfrm>
            <a:custGeom>
              <a:avLst/>
              <a:gdLst/>
              <a:ahLst/>
              <a:cxnLst/>
              <a:rect l="l" t="t" r="r" b="b"/>
              <a:pathLst>
                <a:path w="8366" h="1" fill="none" extrusionOk="0">
                  <a:moveTo>
                    <a:pt x="8366" y="1"/>
                  </a:moveTo>
                  <a:lnTo>
                    <a:pt x="1" y="1"/>
                  </a:lnTo>
                </a:path>
              </a:pathLst>
            </a:custGeom>
            <a:noFill/>
            <a:ln w="13575" cap="flat" cmpd="sng">
              <a:solidFill>
                <a:srgbClr val="FFFFFF"/>
              </a:solidFill>
              <a:prstDash val="solid"/>
              <a:miter lim="142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585;p80"/>
            <p:cNvSpPr/>
            <p:nvPr/>
          </p:nvSpPr>
          <p:spPr>
            <a:xfrm>
              <a:off x="5715923" y="3737258"/>
              <a:ext cx="98642" cy="14906"/>
            </a:xfrm>
            <a:custGeom>
              <a:avLst/>
              <a:gdLst/>
              <a:ahLst/>
              <a:cxnLst/>
              <a:rect l="l" t="t" r="r" b="b"/>
              <a:pathLst>
                <a:path w="5777" h="873" extrusionOk="0">
                  <a:moveTo>
                    <a:pt x="0" y="0"/>
                  </a:moveTo>
                  <a:lnTo>
                    <a:pt x="0" y="873"/>
                  </a:lnTo>
                  <a:lnTo>
                    <a:pt x="5777" y="873"/>
                  </a:lnTo>
                  <a:lnTo>
                    <a:pt x="5777" y="0"/>
                  </a:lnTo>
                  <a:close/>
                </a:path>
              </a:pathLst>
            </a:custGeom>
            <a:solidFill>
              <a:srgbClr val="3CBC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586;p80"/>
            <p:cNvSpPr/>
            <p:nvPr/>
          </p:nvSpPr>
          <p:spPr>
            <a:xfrm>
              <a:off x="5715923" y="3760206"/>
              <a:ext cx="62273" cy="14906"/>
            </a:xfrm>
            <a:custGeom>
              <a:avLst/>
              <a:gdLst/>
              <a:ahLst/>
              <a:cxnLst/>
              <a:rect l="l" t="t" r="r" b="b"/>
              <a:pathLst>
                <a:path w="3647" h="873" extrusionOk="0">
                  <a:moveTo>
                    <a:pt x="0" y="0"/>
                  </a:moveTo>
                  <a:lnTo>
                    <a:pt x="0" y="873"/>
                  </a:lnTo>
                  <a:lnTo>
                    <a:pt x="3646" y="873"/>
                  </a:lnTo>
                  <a:lnTo>
                    <a:pt x="3646" y="0"/>
                  </a:lnTo>
                  <a:close/>
                </a:path>
              </a:pathLst>
            </a:custGeom>
            <a:solidFill>
              <a:srgbClr val="3CBC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587;p80"/>
            <p:cNvSpPr/>
            <p:nvPr/>
          </p:nvSpPr>
          <p:spPr>
            <a:xfrm>
              <a:off x="5670744" y="3745317"/>
              <a:ext cx="30786" cy="21736"/>
            </a:xfrm>
            <a:custGeom>
              <a:avLst/>
              <a:gdLst/>
              <a:ahLst/>
              <a:cxnLst/>
              <a:rect l="l" t="t" r="r" b="b"/>
              <a:pathLst>
                <a:path w="1803" h="1273" extrusionOk="0">
                  <a:moveTo>
                    <a:pt x="902" y="0"/>
                  </a:moveTo>
                  <a:lnTo>
                    <a:pt x="1" y="1273"/>
                  </a:lnTo>
                  <a:lnTo>
                    <a:pt x="1802" y="1273"/>
                  </a:lnTo>
                  <a:lnTo>
                    <a:pt x="902" y="0"/>
                  </a:lnTo>
                  <a:close/>
                </a:path>
              </a:pathLst>
            </a:custGeom>
            <a:solidFill>
              <a:srgbClr val="3CBC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588;p80"/>
            <p:cNvSpPr/>
            <p:nvPr/>
          </p:nvSpPr>
          <p:spPr>
            <a:xfrm>
              <a:off x="5455166" y="3756296"/>
              <a:ext cx="142849" cy="17"/>
            </a:xfrm>
            <a:custGeom>
              <a:avLst/>
              <a:gdLst/>
              <a:ahLst/>
              <a:cxnLst/>
              <a:rect l="l" t="t" r="r" b="b"/>
              <a:pathLst>
                <a:path w="8366" h="1" fill="none" extrusionOk="0">
                  <a:moveTo>
                    <a:pt x="8366" y="1"/>
                  </a:moveTo>
                  <a:lnTo>
                    <a:pt x="1" y="1"/>
                  </a:lnTo>
                </a:path>
              </a:pathLst>
            </a:custGeom>
            <a:noFill/>
            <a:ln w="13575" cap="flat" cmpd="sng">
              <a:solidFill>
                <a:srgbClr val="FFFFFF"/>
              </a:solidFill>
              <a:prstDash val="solid"/>
              <a:miter lim="142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589;p80"/>
            <p:cNvSpPr/>
            <p:nvPr/>
          </p:nvSpPr>
          <p:spPr>
            <a:xfrm>
              <a:off x="5715923" y="3950139"/>
              <a:ext cx="98642" cy="14924"/>
            </a:xfrm>
            <a:custGeom>
              <a:avLst/>
              <a:gdLst/>
              <a:ahLst/>
              <a:cxnLst/>
              <a:rect l="l" t="t" r="r" b="b"/>
              <a:pathLst>
                <a:path w="5777" h="874" extrusionOk="0">
                  <a:moveTo>
                    <a:pt x="0" y="1"/>
                  </a:moveTo>
                  <a:lnTo>
                    <a:pt x="0" y="873"/>
                  </a:lnTo>
                  <a:lnTo>
                    <a:pt x="5777" y="873"/>
                  </a:lnTo>
                  <a:lnTo>
                    <a:pt x="5777" y="1"/>
                  </a:lnTo>
                  <a:close/>
                </a:path>
              </a:pathLst>
            </a:custGeom>
            <a:solidFill>
              <a:srgbClr val="EF3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590;p80"/>
            <p:cNvSpPr/>
            <p:nvPr/>
          </p:nvSpPr>
          <p:spPr>
            <a:xfrm>
              <a:off x="5715923" y="3973343"/>
              <a:ext cx="62273" cy="14906"/>
            </a:xfrm>
            <a:custGeom>
              <a:avLst/>
              <a:gdLst/>
              <a:ahLst/>
              <a:cxnLst/>
              <a:rect l="l" t="t" r="r" b="b"/>
              <a:pathLst>
                <a:path w="3647" h="873" extrusionOk="0">
                  <a:moveTo>
                    <a:pt x="0" y="0"/>
                  </a:moveTo>
                  <a:lnTo>
                    <a:pt x="0" y="873"/>
                  </a:lnTo>
                  <a:lnTo>
                    <a:pt x="3646" y="873"/>
                  </a:lnTo>
                  <a:lnTo>
                    <a:pt x="3646" y="0"/>
                  </a:lnTo>
                  <a:close/>
                </a:path>
              </a:pathLst>
            </a:custGeom>
            <a:solidFill>
              <a:srgbClr val="EF3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591;p80"/>
            <p:cNvSpPr/>
            <p:nvPr/>
          </p:nvSpPr>
          <p:spPr>
            <a:xfrm>
              <a:off x="5670744" y="3958198"/>
              <a:ext cx="30786" cy="21754"/>
            </a:xfrm>
            <a:custGeom>
              <a:avLst/>
              <a:gdLst/>
              <a:ahLst/>
              <a:cxnLst/>
              <a:rect l="l" t="t" r="r" b="b"/>
              <a:pathLst>
                <a:path w="1803" h="1274" extrusionOk="0">
                  <a:moveTo>
                    <a:pt x="1" y="1"/>
                  </a:moveTo>
                  <a:lnTo>
                    <a:pt x="902" y="1273"/>
                  </a:lnTo>
                  <a:lnTo>
                    <a:pt x="1802" y="1"/>
                  </a:lnTo>
                  <a:close/>
                </a:path>
              </a:pathLst>
            </a:custGeom>
            <a:solidFill>
              <a:srgbClr val="EF3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592;p80"/>
            <p:cNvSpPr/>
            <p:nvPr/>
          </p:nvSpPr>
          <p:spPr>
            <a:xfrm>
              <a:off x="5455166" y="3969194"/>
              <a:ext cx="142849" cy="17"/>
            </a:xfrm>
            <a:custGeom>
              <a:avLst/>
              <a:gdLst/>
              <a:ahLst/>
              <a:cxnLst/>
              <a:rect l="l" t="t" r="r" b="b"/>
              <a:pathLst>
                <a:path w="8366" h="1" fill="none" extrusionOk="0">
                  <a:moveTo>
                    <a:pt x="8366" y="0"/>
                  </a:moveTo>
                  <a:lnTo>
                    <a:pt x="1" y="0"/>
                  </a:lnTo>
                </a:path>
              </a:pathLst>
            </a:custGeom>
            <a:noFill/>
            <a:ln w="13575" cap="flat" cmpd="sng">
              <a:solidFill>
                <a:srgbClr val="FFFFFF"/>
              </a:solidFill>
              <a:prstDash val="solid"/>
              <a:miter lim="142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593;p80"/>
            <p:cNvSpPr/>
            <p:nvPr/>
          </p:nvSpPr>
          <p:spPr>
            <a:xfrm>
              <a:off x="5715923" y="3878854"/>
              <a:ext cx="98642" cy="14906"/>
            </a:xfrm>
            <a:custGeom>
              <a:avLst/>
              <a:gdLst/>
              <a:ahLst/>
              <a:cxnLst/>
              <a:rect l="l" t="t" r="r" b="b"/>
              <a:pathLst>
                <a:path w="5777" h="873" extrusionOk="0">
                  <a:moveTo>
                    <a:pt x="0" y="1"/>
                  </a:moveTo>
                  <a:lnTo>
                    <a:pt x="0" y="873"/>
                  </a:lnTo>
                  <a:lnTo>
                    <a:pt x="5777" y="873"/>
                  </a:lnTo>
                  <a:lnTo>
                    <a:pt x="5777" y="1"/>
                  </a:lnTo>
                  <a:close/>
                </a:path>
              </a:pathLst>
            </a:custGeom>
            <a:solidFill>
              <a:srgbClr val="3CBC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594;p80"/>
            <p:cNvSpPr/>
            <p:nvPr/>
          </p:nvSpPr>
          <p:spPr>
            <a:xfrm>
              <a:off x="5715923" y="3902058"/>
              <a:ext cx="62273" cy="14906"/>
            </a:xfrm>
            <a:custGeom>
              <a:avLst/>
              <a:gdLst/>
              <a:ahLst/>
              <a:cxnLst/>
              <a:rect l="l" t="t" r="r" b="b"/>
              <a:pathLst>
                <a:path w="3647" h="873" extrusionOk="0">
                  <a:moveTo>
                    <a:pt x="0" y="0"/>
                  </a:moveTo>
                  <a:lnTo>
                    <a:pt x="0" y="872"/>
                  </a:lnTo>
                  <a:lnTo>
                    <a:pt x="3646" y="872"/>
                  </a:lnTo>
                  <a:lnTo>
                    <a:pt x="3646" y="0"/>
                  </a:lnTo>
                  <a:close/>
                </a:path>
              </a:pathLst>
            </a:custGeom>
            <a:solidFill>
              <a:srgbClr val="3CBC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595;p80"/>
            <p:cNvSpPr/>
            <p:nvPr/>
          </p:nvSpPr>
          <p:spPr>
            <a:xfrm>
              <a:off x="5670744" y="3886913"/>
              <a:ext cx="30786" cy="21993"/>
            </a:xfrm>
            <a:custGeom>
              <a:avLst/>
              <a:gdLst/>
              <a:ahLst/>
              <a:cxnLst/>
              <a:rect l="l" t="t" r="r" b="b"/>
              <a:pathLst>
                <a:path w="1803" h="1288" extrusionOk="0">
                  <a:moveTo>
                    <a:pt x="902" y="1"/>
                  </a:moveTo>
                  <a:lnTo>
                    <a:pt x="1" y="1287"/>
                  </a:lnTo>
                  <a:lnTo>
                    <a:pt x="1802" y="1287"/>
                  </a:lnTo>
                  <a:lnTo>
                    <a:pt x="902" y="1"/>
                  </a:lnTo>
                  <a:close/>
                </a:path>
              </a:pathLst>
            </a:custGeom>
            <a:solidFill>
              <a:srgbClr val="3CBC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596;p80"/>
            <p:cNvSpPr/>
            <p:nvPr/>
          </p:nvSpPr>
          <p:spPr>
            <a:xfrm>
              <a:off x="5455166" y="3897909"/>
              <a:ext cx="142849" cy="0"/>
            </a:xfrm>
            <a:custGeom>
              <a:avLst/>
              <a:gdLst/>
              <a:ahLst/>
              <a:cxnLst/>
              <a:rect l="l" t="t" r="r" b="b"/>
              <a:pathLst>
                <a:path w="8366" fill="none" extrusionOk="0">
                  <a:moveTo>
                    <a:pt x="8366" y="0"/>
                  </a:moveTo>
                  <a:lnTo>
                    <a:pt x="1" y="0"/>
                  </a:lnTo>
                </a:path>
              </a:pathLst>
            </a:custGeom>
            <a:noFill/>
            <a:ln w="13575" cap="flat" cmpd="sng">
              <a:solidFill>
                <a:srgbClr val="FFFFFF"/>
              </a:solidFill>
              <a:prstDash val="solid"/>
              <a:miter lim="142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597;p80"/>
            <p:cNvSpPr/>
            <p:nvPr/>
          </p:nvSpPr>
          <p:spPr>
            <a:xfrm>
              <a:off x="5934182" y="4001413"/>
              <a:ext cx="405070" cy="250029"/>
            </a:xfrm>
            <a:custGeom>
              <a:avLst/>
              <a:gdLst/>
              <a:ahLst/>
              <a:cxnLst/>
              <a:rect l="l" t="t" r="r" b="b"/>
              <a:pathLst>
                <a:path w="23723" h="14643" extrusionOk="0">
                  <a:moveTo>
                    <a:pt x="944" y="1"/>
                  </a:moveTo>
                  <a:cubicBezTo>
                    <a:pt x="429" y="1"/>
                    <a:pt x="0" y="430"/>
                    <a:pt x="0" y="944"/>
                  </a:cubicBezTo>
                  <a:lnTo>
                    <a:pt x="0" y="13713"/>
                  </a:lnTo>
                  <a:cubicBezTo>
                    <a:pt x="0" y="14228"/>
                    <a:pt x="429" y="14643"/>
                    <a:pt x="944" y="14643"/>
                  </a:cubicBezTo>
                  <a:lnTo>
                    <a:pt x="22779" y="14643"/>
                  </a:lnTo>
                  <a:cubicBezTo>
                    <a:pt x="23293" y="14643"/>
                    <a:pt x="23722" y="14228"/>
                    <a:pt x="23722" y="13713"/>
                  </a:cubicBezTo>
                  <a:lnTo>
                    <a:pt x="23722" y="944"/>
                  </a:lnTo>
                  <a:cubicBezTo>
                    <a:pt x="23722" y="430"/>
                    <a:pt x="23293" y="1"/>
                    <a:pt x="2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598;p80"/>
            <p:cNvSpPr/>
            <p:nvPr/>
          </p:nvSpPr>
          <p:spPr>
            <a:xfrm>
              <a:off x="5972018" y="4098105"/>
              <a:ext cx="79621" cy="55425"/>
            </a:xfrm>
            <a:custGeom>
              <a:avLst/>
              <a:gdLst/>
              <a:ahLst/>
              <a:cxnLst/>
              <a:rect l="l" t="t" r="r" b="b"/>
              <a:pathLst>
                <a:path w="4663" h="3246" extrusionOk="0">
                  <a:moveTo>
                    <a:pt x="801" y="0"/>
                  </a:moveTo>
                  <a:cubicBezTo>
                    <a:pt x="358" y="0"/>
                    <a:pt x="1" y="343"/>
                    <a:pt x="1" y="787"/>
                  </a:cubicBezTo>
                  <a:lnTo>
                    <a:pt x="1388" y="787"/>
                  </a:lnTo>
                  <a:lnTo>
                    <a:pt x="1831" y="515"/>
                  </a:lnTo>
                  <a:lnTo>
                    <a:pt x="1917" y="658"/>
                  </a:lnTo>
                  <a:lnTo>
                    <a:pt x="1445" y="972"/>
                  </a:lnTo>
                  <a:lnTo>
                    <a:pt x="15" y="972"/>
                  </a:lnTo>
                  <a:lnTo>
                    <a:pt x="15" y="1530"/>
                  </a:lnTo>
                  <a:lnTo>
                    <a:pt x="902" y="1530"/>
                  </a:lnTo>
                  <a:lnTo>
                    <a:pt x="902" y="1716"/>
                  </a:lnTo>
                  <a:lnTo>
                    <a:pt x="15" y="1716"/>
                  </a:lnTo>
                  <a:lnTo>
                    <a:pt x="15" y="2302"/>
                  </a:lnTo>
                  <a:lnTo>
                    <a:pt x="1445" y="2302"/>
                  </a:lnTo>
                  <a:lnTo>
                    <a:pt x="1917" y="2617"/>
                  </a:lnTo>
                  <a:lnTo>
                    <a:pt x="1831" y="2760"/>
                  </a:lnTo>
                  <a:lnTo>
                    <a:pt x="1388" y="2488"/>
                  </a:lnTo>
                  <a:lnTo>
                    <a:pt x="15" y="2488"/>
                  </a:lnTo>
                  <a:cubicBezTo>
                    <a:pt x="29" y="2903"/>
                    <a:pt x="387" y="3246"/>
                    <a:pt x="801" y="3246"/>
                  </a:cubicBezTo>
                  <a:lnTo>
                    <a:pt x="3847" y="3246"/>
                  </a:lnTo>
                  <a:cubicBezTo>
                    <a:pt x="4276" y="3246"/>
                    <a:pt x="4634" y="2903"/>
                    <a:pt x="4648" y="2488"/>
                  </a:cubicBezTo>
                  <a:lnTo>
                    <a:pt x="3289" y="2488"/>
                  </a:lnTo>
                  <a:lnTo>
                    <a:pt x="2846" y="2760"/>
                  </a:lnTo>
                  <a:lnTo>
                    <a:pt x="2760" y="2617"/>
                  </a:lnTo>
                  <a:lnTo>
                    <a:pt x="3247" y="2302"/>
                  </a:lnTo>
                  <a:lnTo>
                    <a:pt x="4662" y="2302"/>
                  </a:lnTo>
                  <a:lnTo>
                    <a:pt x="4662" y="1716"/>
                  </a:lnTo>
                  <a:lnTo>
                    <a:pt x="3790" y="1716"/>
                  </a:lnTo>
                  <a:lnTo>
                    <a:pt x="3790" y="1530"/>
                  </a:lnTo>
                  <a:lnTo>
                    <a:pt x="4662" y="1530"/>
                  </a:lnTo>
                  <a:lnTo>
                    <a:pt x="4662" y="972"/>
                  </a:lnTo>
                  <a:lnTo>
                    <a:pt x="3247" y="972"/>
                  </a:lnTo>
                  <a:lnTo>
                    <a:pt x="2760" y="658"/>
                  </a:lnTo>
                  <a:lnTo>
                    <a:pt x="2846" y="515"/>
                  </a:lnTo>
                  <a:lnTo>
                    <a:pt x="3289" y="787"/>
                  </a:lnTo>
                  <a:lnTo>
                    <a:pt x="4662" y="787"/>
                  </a:lnTo>
                  <a:cubicBezTo>
                    <a:pt x="4648" y="343"/>
                    <a:pt x="4290" y="0"/>
                    <a:pt x="3847" y="0"/>
                  </a:cubicBez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599;p80"/>
            <p:cNvSpPr/>
            <p:nvPr/>
          </p:nvSpPr>
          <p:spPr>
            <a:xfrm>
              <a:off x="6266207" y="4178422"/>
              <a:ext cx="45676" cy="45915"/>
            </a:xfrm>
            <a:custGeom>
              <a:avLst/>
              <a:gdLst/>
              <a:ahLst/>
              <a:cxnLst/>
              <a:rect l="l" t="t" r="r" b="b"/>
              <a:pathLst>
                <a:path w="2675" h="2689" extrusionOk="0">
                  <a:moveTo>
                    <a:pt x="1331" y="0"/>
                  </a:moveTo>
                  <a:cubicBezTo>
                    <a:pt x="601" y="0"/>
                    <a:pt x="1" y="601"/>
                    <a:pt x="1" y="1345"/>
                  </a:cubicBezTo>
                  <a:cubicBezTo>
                    <a:pt x="1" y="2088"/>
                    <a:pt x="601" y="2689"/>
                    <a:pt x="1331" y="2689"/>
                  </a:cubicBezTo>
                  <a:cubicBezTo>
                    <a:pt x="2074" y="2689"/>
                    <a:pt x="2675" y="2088"/>
                    <a:pt x="2675" y="1345"/>
                  </a:cubicBezTo>
                  <a:cubicBezTo>
                    <a:pt x="2675" y="601"/>
                    <a:pt x="2074" y="0"/>
                    <a:pt x="1331" y="0"/>
                  </a:cubicBezTo>
                  <a:close/>
                </a:path>
              </a:pathLst>
            </a:custGeom>
            <a:solidFill>
              <a:srgbClr val="EF3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600;p80"/>
            <p:cNvSpPr/>
            <p:nvPr/>
          </p:nvSpPr>
          <p:spPr>
            <a:xfrm>
              <a:off x="6235456" y="4178422"/>
              <a:ext cx="45676" cy="45915"/>
            </a:xfrm>
            <a:custGeom>
              <a:avLst/>
              <a:gdLst/>
              <a:ahLst/>
              <a:cxnLst/>
              <a:rect l="l" t="t" r="r" b="b"/>
              <a:pathLst>
                <a:path w="2675" h="2689" extrusionOk="0">
                  <a:moveTo>
                    <a:pt x="1344" y="0"/>
                  </a:moveTo>
                  <a:cubicBezTo>
                    <a:pt x="601" y="0"/>
                    <a:pt x="0" y="601"/>
                    <a:pt x="0" y="1345"/>
                  </a:cubicBezTo>
                  <a:cubicBezTo>
                    <a:pt x="0" y="2088"/>
                    <a:pt x="601" y="2689"/>
                    <a:pt x="1344" y="2689"/>
                  </a:cubicBezTo>
                  <a:cubicBezTo>
                    <a:pt x="2074" y="2689"/>
                    <a:pt x="2674" y="2088"/>
                    <a:pt x="2674" y="1345"/>
                  </a:cubicBezTo>
                  <a:cubicBezTo>
                    <a:pt x="2674" y="601"/>
                    <a:pt x="2074" y="0"/>
                    <a:pt x="1344" y="0"/>
                  </a:cubicBezTo>
                  <a:close/>
                </a:path>
              </a:pathLst>
            </a:custGeom>
            <a:solidFill>
              <a:srgbClr val="FFC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601;p80"/>
            <p:cNvSpPr/>
            <p:nvPr/>
          </p:nvSpPr>
          <p:spPr>
            <a:xfrm>
              <a:off x="6093108" y="4115674"/>
              <a:ext cx="151148" cy="17"/>
            </a:xfrm>
            <a:custGeom>
              <a:avLst/>
              <a:gdLst/>
              <a:ahLst/>
              <a:cxnLst/>
              <a:rect l="l" t="t" r="r" b="b"/>
              <a:pathLst>
                <a:path w="8852" h="1" fill="none" extrusionOk="0">
                  <a:moveTo>
                    <a:pt x="1" y="1"/>
                  </a:moveTo>
                  <a:lnTo>
                    <a:pt x="8852" y="1"/>
                  </a:lnTo>
                </a:path>
              </a:pathLst>
            </a:custGeom>
            <a:noFill/>
            <a:ln w="13575" cap="flat" cmpd="sng">
              <a:solidFill>
                <a:srgbClr val="CAB8C6"/>
              </a:solidFill>
              <a:prstDash val="solid"/>
              <a:miter lim="142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602;p80"/>
            <p:cNvSpPr/>
            <p:nvPr/>
          </p:nvSpPr>
          <p:spPr>
            <a:xfrm>
              <a:off x="6093108" y="4135941"/>
              <a:ext cx="95244" cy="17"/>
            </a:xfrm>
            <a:custGeom>
              <a:avLst/>
              <a:gdLst/>
              <a:ahLst/>
              <a:cxnLst/>
              <a:rect l="l" t="t" r="r" b="b"/>
              <a:pathLst>
                <a:path w="5578" h="1" fill="none" extrusionOk="0">
                  <a:moveTo>
                    <a:pt x="1" y="0"/>
                  </a:moveTo>
                  <a:lnTo>
                    <a:pt x="5578" y="0"/>
                  </a:lnTo>
                </a:path>
              </a:pathLst>
            </a:custGeom>
            <a:noFill/>
            <a:ln w="13575" cap="flat" cmpd="sng">
              <a:solidFill>
                <a:srgbClr val="CAB8C6"/>
              </a:solidFill>
              <a:prstDash val="solid"/>
              <a:miter lim="142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603;p80"/>
            <p:cNvSpPr/>
            <p:nvPr/>
          </p:nvSpPr>
          <p:spPr>
            <a:xfrm>
              <a:off x="6623877" y="3268741"/>
              <a:ext cx="240023" cy="133322"/>
            </a:xfrm>
            <a:custGeom>
              <a:avLst/>
              <a:gdLst/>
              <a:ahLst/>
              <a:cxnLst/>
              <a:rect l="l" t="t" r="r" b="b"/>
              <a:pathLst>
                <a:path w="14057" h="7808" extrusionOk="0">
                  <a:moveTo>
                    <a:pt x="1" y="1"/>
                  </a:moveTo>
                  <a:lnTo>
                    <a:pt x="1" y="6064"/>
                  </a:lnTo>
                  <a:lnTo>
                    <a:pt x="7136" y="6064"/>
                  </a:lnTo>
                  <a:lnTo>
                    <a:pt x="11025" y="7808"/>
                  </a:lnTo>
                  <a:lnTo>
                    <a:pt x="11025" y="6064"/>
                  </a:lnTo>
                  <a:lnTo>
                    <a:pt x="14057" y="6064"/>
                  </a:lnTo>
                  <a:lnTo>
                    <a:pt x="140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604;p80"/>
            <p:cNvSpPr/>
            <p:nvPr/>
          </p:nvSpPr>
          <p:spPr>
            <a:xfrm>
              <a:off x="6684422" y="3311956"/>
              <a:ext cx="19312" cy="16580"/>
            </a:xfrm>
            <a:custGeom>
              <a:avLst/>
              <a:gdLst/>
              <a:ahLst/>
              <a:cxnLst/>
              <a:rect l="l" t="t" r="r" b="b"/>
              <a:pathLst>
                <a:path w="1131" h="971" extrusionOk="0">
                  <a:moveTo>
                    <a:pt x="669" y="0"/>
                  </a:moveTo>
                  <a:cubicBezTo>
                    <a:pt x="661" y="0"/>
                    <a:pt x="653" y="0"/>
                    <a:pt x="644" y="1"/>
                  </a:cubicBezTo>
                  <a:cubicBezTo>
                    <a:pt x="215" y="1"/>
                    <a:pt x="1" y="515"/>
                    <a:pt x="301" y="830"/>
                  </a:cubicBezTo>
                  <a:cubicBezTo>
                    <a:pt x="403" y="927"/>
                    <a:pt x="525" y="970"/>
                    <a:pt x="643" y="970"/>
                  </a:cubicBezTo>
                  <a:cubicBezTo>
                    <a:pt x="894" y="970"/>
                    <a:pt x="1131" y="778"/>
                    <a:pt x="1131" y="487"/>
                  </a:cubicBezTo>
                  <a:cubicBezTo>
                    <a:pt x="1131" y="223"/>
                    <a:pt x="929" y="0"/>
                    <a:pt x="6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605;p80"/>
            <p:cNvSpPr/>
            <p:nvPr/>
          </p:nvSpPr>
          <p:spPr>
            <a:xfrm>
              <a:off x="6716419" y="3311956"/>
              <a:ext cx="19551" cy="16580"/>
            </a:xfrm>
            <a:custGeom>
              <a:avLst/>
              <a:gdLst/>
              <a:ahLst/>
              <a:cxnLst/>
              <a:rect l="l" t="t" r="r" b="b"/>
              <a:pathLst>
                <a:path w="1145" h="971" extrusionOk="0">
                  <a:moveTo>
                    <a:pt x="658" y="1"/>
                  </a:moveTo>
                  <a:cubicBezTo>
                    <a:pt x="229" y="1"/>
                    <a:pt x="0" y="515"/>
                    <a:pt x="315" y="830"/>
                  </a:cubicBezTo>
                  <a:cubicBezTo>
                    <a:pt x="411" y="927"/>
                    <a:pt x="532" y="970"/>
                    <a:pt x="651" y="970"/>
                  </a:cubicBezTo>
                  <a:cubicBezTo>
                    <a:pt x="901" y="970"/>
                    <a:pt x="1144" y="778"/>
                    <a:pt x="1144" y="487"/>
                  </a:cubicBezTo>
                  <a:cubicBezTo>
                    <a:pt x="1144" y="215"/>
                    <a:pt x="930" y="1"/>
                    <a:pt x="6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606;p80"/>
            <p:cNvSpPr/>
            <p:nvPr/>
          </p:nvSpPr>
          <p:spPr>
            <a:xfrm>
              <a:off x="6748638" y="3311956"/>
              <a:ext cx="19551" cy="16580"/>
            </a:xfrm>
            <a:custGeom>
              <a:avLst/>
              <a:gdLst/>
              <a:ahLst/>
              <a:cxnLst/>
              <a:rect l="l" t="t" r="r" b="b"/>
              <a:pathLst>
                <a:path w="1145" h="971" extrusionOk="0">
                  <a:moveTo>
                    <a:pt x="668" y="0"/>
                  </a:moveTo>
                  <a:cubicBezTo>
                    <a:pt x="660" y="0"/>
                    <a:pt x="652" y="0"/>
                    <a:pt x="644" y="1"/>
                  </a:cubicBezTo>
                  <a:cubicBezTo>
                    <a:pt x="215" y="1"/>
                    <a:pt x="1" y="515"/>
                    <a:pt x="301" y="830"/>
                  </a:cubicBezTo>
                  <a:cubicBezTo>
                    <a:pt x="402" y="927"/>
                    <a:pt x="526" y="970"/>
                    <a:pt x="647" y="970"/>
                  </a:cubicBezTo>
                  <a:cubicBezTo>
                    <a:pt x="901" y="970"/>
                    <a:pt x="1145" y="778"/>
                    <a:pt x="1145" y="487"/>
                  </a:cubicBezTo>
                  <a:cubicBezTo>
                    <a:pt x="1131" y="223"/>
                    <a:pt x="928" y="0"/>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607;p80"/>
            <p:cNvSpPr/>
            <p:nvPr/>
          </p:nvSpPr>
          <p:spPr>
            <a:xfrm>
              <a:off x="6780874" y="3311956"/>
              <a:ext cx="19295" cy="16580"/>
            </a:xfrm>
            <a:custGeom>
              <a:avLst/>
              <a:gdLst/>
              <a:ahLst/>
              <a:cxnLst/>
              <a:rect l="l" t="t" r="r" b="b"/>
              <a:pathLst>
                <a:path w="1130" h="971" extrusionOk="0">
                  <a:moveTo>
                    <a:pt x="644" y="1"/>
                  </a:moveTo>
                  <a:cubicBezTo>
                    <a:pt x="215" y="1"/>
                    <a:pt x="0" y="515"/>
                    <a:pt x="300" y="830"/>
                  </a:cubicBezTo>
                  <a:cubicBezTo>
                    <a:pt x="397" y="927"/>
                    <a:pt x="517" y="970"/>
                    <a:pt x="636" y="970"/>
                  </a:cubicBezTo>
                  <a:cubicBezTo>
                    <a:pt x="886" y="970"/>
                    <a:pt x="1130" y="778"/>
                    <a:pt x="1130" y="487"/>
                  </a:cubicBezTo>
                  <a:cubicBezTo>
                    <a:pt x="1130" y="215"/>
                    <a:pt x="915" y="1"/>
                    <a:pt x="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608;p80"/>
            <p:cNvSpPr/>
            <p:nvPr/>
          </p:nvSpPr>
          <p:spPr>
            <a:xfrm>
              <a:off x="6534032" y="3866902"/>
              <a:ext cx="269563" cy="104021"/>
            </a:xfrm>
            <a:custGeom>
              <a:avLst/>
              <a:gdLst/>
              <a:ahLst/>
              <a:cxnLst/>
              <a:rect l="l" t="t" r="r" b="b"/>
              <a:pathLst>
                <a:path w="15787" h="6092" extrusionOk="0">
                  <a:moveTo>
                    <a:pt x="2374" y="0"/>
                  </a:moveTo>
                  <a:lnTo>
                    <a:pt x="2374" y="1344"/>
                  </a:lnTo>
                  <a:lnTo>
                    <a:pt x="1" y="1344"/>
                  </a:lnTo>
                  <a:lnTo>
                    <a:pt x="1" y="6091"/>
                  </a:lnTo>
                  <a:lnTo>
                    <a:pt x="15787" y="6091"/>
                  </a:lnTo>
                  <a:lnTo>
                    <a:pt x="15787" y="1344"/>
                  </a:lnTo>
                  <a:lnTo>
                    <a:pt x="5406" y="1344"/>
                  </a:lnTo>
                  <a:lnTo>
                    <a:pt x="2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609;p80"/>
            <p:cNvSpPr/>
            <p:nvPr/>
          </p:nvSpPr>
          <p:spPr>
            <a:xfrm>
              <a:off x="6614366" y="3921830"/>
              <a:ext cx="19551" cy="16733"/>
            </a:xfrm>
            <a:custGeom>
              <a:avLst/>
              <a:gdLst/>
              <a:ahLst/>
              <a:cxnLst/>
              <a:rect l="l" t="t" r="r" b="b"/>
              <a:pathLst>
                <a:path w="1145" h="980" extrusionOk="0">
                  <a:moveTo>
                    <a:pt x="658" y="0"/>
                  </a:moveTo>
                  <a:cubicBezTo>
                    <a:pt x="215" y="0"/>
                    <a:pt x="0" y="529"/>
                    <a:pt x="315" y="830"/>
                  </a:cubicBezTo>
                  <a:cubicBezTo>
                    <a:pt x="413" y="933"/>
                    <a:pt x="536" y="979"/>
                    <a:pt x="657" y="979"/>
                  </a:cubicBezTo>
                  <a:cubicBezTo>
                    <a:pt x="905" y="979"/>
                    <a:pt x="1144" y="784"/>
                    <a:pt x="1144" y="486"/>
                  </a:cubicBezTo>
                  <a:cubicBezTo>
                    <a:pt x="1144" y="215"/>
                    <a:pt x="915" y="0"/>
                    <a:pt x="6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610;p80"/>
            <p:cNvSpPr/>
            <p:nvPr/>
          </p:nvSpPr>
          <p:spPr>
            <a:xfrm>
              <a:off x="6646585" y="3921830"/>
              <a:ext cx="19312" cy="16733"/>
            </a:xfrm>
            <a:custGeom>
              <a:avLst/>
              <a:gdLst/>
              <a:ahLst/>
              <a:cxnLst/>
              <a:rect l="l" t="t" r="r" b="b"/>
              <a:pathLst>
                <a:path w="1131" h="980" extrusionOk="0">
                  <a:moveTo>
                    <a:pt x="644" y="0"/>
                  </a:moveTo>
                  <a:cubicBezTo>
                    <a:pt x="215" y="0"/>
                    <a:pt x="1" y="529"/>
                    <a:pt x="301" y="830"/>
                  </a:cubicBezTo>
                  <a:cubicBezTo>
                    <a:pt x="404" y="933"/>
                    <a:pt x="529" y="979"/>
                    <a:pt x="650" y="979"/>
                  </a:cubicBezTo>
                  <a:cubicBezTo>
                    <a:pt x="898" y="979"/>
                    <a:pt x="1130" y="784"/>
                    <a:pt x="1130" y="486"/>
                  </a:cubicBezTo>
                  <a:cubicBezTo>
                    <a:pt x="1130" y="215"/>
                    <a:pt x="916" y="0"/>
                    <a:pt x="6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611;p80"/>
            <p:cNvSpPr/>
            <p:nvPr/>
          </p:nvSpPr>
          <p:spPr>
            <a:xfrm>
              <a:off x="6678565" y="3921830"/>
              <a:ext cx="19551" cy="16802"/>
            </a:xfrm>
            <a:custGeom>
              <a:avLst/>
              <a:gdLst/>
              <a:ahLst/>
              <a:cxnLst/>
              <a:rect l="l" t="t" r="r" b="b"/>
              <a:pathLst>
                <a:path w="1145" h="984" extrusionOk="0">
                  <a:moveTo>
                    <a:pt x="659" y="0"/>
                  </a:moveTo>
                  <a:cubicBezTo>
                    <a:pt x="215" y="0"/>
                    <a:pt x="1" y="529"/>
                    <a:pt x="315" y="844"/>
                  </a:cubicBezTo>
                  <a:cubicBezTo>
                    <a:pt x="412" y="940"/>
                    <a:pt x="531" y="983"/>
                    <a:pt x="649" y="983"/>
                  </a:cubicBezTo>
                  <a:cubicBezTo>
                    <a:pt x="900" y="983"/>
                    <a:pt x="1145" y="788"/>
                    <a:pt x="1145" y="486"/>
                  </a:cubicBezTo>
                  <a:cubicBezTo>
                    <a:pt x="1145" y="215"/>
                    <a:pt x="916" y="0"/>
                    <a:pt x="6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612;p80"/>
            <p:cNvSpPr/>
            <p:nvPr/>
          </p:nvSpPr>
          <p:spPr>
            <a:xfrm>
              <a:off x="6710801" y="3921830"/>
              <a:ext cx="19295" cy="16733"/>
            </a:xfrm>
            <a:custGeom>
              <a:avLst/>
              <a:gdLst/>
              <a:ahLst/>
              <a:cxnLst/>
              <a:rect l="l" t="t" r="r" b="b"/>
              <a:pathLst>
                <a:path w="1130" h="980" extrusionOk="0">
                  <a:moveTo>
                    <a:pt x="644" y="0"/>
                  </a:moveTo>
                  <a:cubicBezTo>
                    <a:pt x="215" y="0"/>
                    <a:pt x="0" y="529"/>
                    <a:pt x="301" y="830"/>
                  </a:cubicBezTo>
                  <a:cubicBezTo>
                    <a:pt x="404" y="933"/>
                    <a:pt x="528" y="979"/>
                    <a:pt x="649" y="979"/>
                  </a:cubicBezTo>
                  <a:cubicBezTo>
                    <a:pt x="897" y="979"/>
                    <a:pt x="1130" y="784"/>
                    <a:pt x="1130" y="486"/>
                  </a:cubicBezTo>
                  <a:cubicBezTo>
                    <a:pt x="1130" y="215"/>
                    <a:pt x="915" y="0"/>
                    <a:pt x="6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613;p80"/>
            <p:cNvSpPr/>
            <p:nvPr/>
          </p:nvSpPr>
          <p:spPr>
            <a:xfrm>
              <a:off x="6260845" y="3059394"/>
              <a:ext cx="238316" cy="217074"/>
            </a:xfrm>
            <a:custGeom>
              <a:avLst/>
              <a:gdLst/>
              <a:ahLst/>
              <a:cxnLst/>
              <a:rect l="l" t="t" r="r" b="b"/>
              <a:pathLst>
                <a:path w="13957" h="12713" extrusionOk="0">
                  <a:moveTo>
                    <a:pt x="6978" y="1"/>
                  </a:moveTo>
                  <a:cubicBezTo>
                    <a:pt x="5352" y="1"/>
                    <a:pt x="3725" y="623"/>
                    <a:pt x="2488" y="1867"/>
                  </a:cubicBezTo>
                  <a:cubicBezTo>
                    <a:pt x="0" y="4340"/>
                    <a:pt x="0" y="8373"/>
                    <a:pt x="2488" y="10846"/>
                  </a:cubicBezTo>
                  <a:cubicBezTo>
                    <a:pt x="3725" y="12090"/>
                    <a:pt x="5352" y="12712"/>
                    <a:pt x="6978" y="12712"/>
                  </a:cubicBezTo>
                  <a:cubicBezTo>
                    <a:pt x="8605" y="12712"/>
                    <a:pt x="10231" y="12090"/>
                    <a:pt x="11468" y="10846"/>
                  </a:cubicBezTo>
                  <a:cubicBezTo>
                    <a:pt x="13956" y="8373"/>
                    <a:pt x="13956" y="4340"/>
                    <a:pt x="11468" y="1867"/>
                  </a:cubicBezTo>
                  <a:cubicBezTo>
                    <a:pt x="10231" y="623"/>
                    <a:pt x="8605" y="1"/>
                    <a:pt x="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614;p80"/>
            <p:cNvSpPr/>
            <p:nvPr/>
          </p:nvSpPr>
          <p:spPr>
            <a:xfrm>
              <a:off x="6260845" y="3048774"/>
              <a:ext cx="238316" cy="238316"/>
            </a:xfrm>
            <a:custGeom>
              <a:avLst/>
              <a:gdLst/>
              <a:ahLst/>
              <a:cxnLst/>
              <a:rect l="l" t="t" r="r" b="b"/>
              <a:pathLst>
                <a:path w="13957" h="13957" fill="none" extrusionOk="0">
                  <a:moveTo>
                    <a:pt x="11468" y="2489"/>
                  </a:moveTo>
                  <a:cubicBezTo>
                    <a:pt x="13956" y="4962"/>
                    <a:pt x="13956" y="8995"/>
                    <a:pt x="11468" y="11468"/>
                  </a:cubicBezTo>
                  <a:cubicBezTo>
                    <a:pt x="8994" y="13956"/>
                    <a:pt x="4962" y="13956"/>
                    <a:pt x="2488" y="11468"/>
                  </a:cubicBezTo>
                  <a:cubicBezTo>
                    <a:pt x="0" y="8995"/>
                    <a:pt x="0" y="4962"/>
                    <a:pt x="2488" y="2489"/>
                  </a:cubicBezTo>
                  <a:cubicBezTo>
                    <a:pt x="4962" y="1"/>
                    <a:pt x="8994" y="1"/>
                    <a:pt x="11468" y="2489"/>
                  </a:cubicBezTo>
                  <a:close/>
                </a:path>
              </a:pathLst>
            </a:custGeom>
            <a:noFill/>
            <a:ln w="132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615;p80"/>
            <p:cNvSpPr/>
            <p:nvPr/>
          </p:nvSpPr>
          <p:spPr>
            <a:xfrm>
              <a:off x="6379989" y="3085637"/>
              <a:ext cx="68368" cy="105250"/>
            </a:xfrm>
            <a:custGeom>
              <a:avLst/>
              <a:gdLst/>
              <a:ahLst/>
              <a:cxnLst/>
              <a:rect l="l" t="t" r="r" b="b"/>
              <a:pathLst>
                <a:path w="4004" h="6164" fill="none" extrusionOk="0">
                  <a:moveTo>
                    <a:pt x="0" y="1"/>
                  </a:moveTo>
                  <a:lnTo>
                    <a:pt x="0" y="4819"/>
                  </a:lnTo>
                  <a:lnTo>
                    <a:pt x="4004" y="6163"/>
                  </a:lnTo>
                </a:path>
              </a:pathLst>
            </a:custGeom>
            <a:noFill/>
            <a:ln w="135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616;p80"/>
            <p:cNvSpPr/>
            <p:nvPr/>
          </p:nvSpPr>
          <p:spPr>
            <a:xfrm>
              <a:off x="7264756" y="3344431"/>
              <a:ext cx="137232" cy="135029"/>
            </a:xfrm>
            <a:custGeom>
              <a:avLst/>
              <a:gdLst/>
              <a:ahLst/>
              <a:cxnLst/>
              <a:rect l="l" t="t" r="r" b="b"/>
              <a:pathLst>
                <a:path w="8037" h="7908" extrusionOk="0">
                  <a:moveTo>
                    <a:pt x="1" y="0"/>
                  </a:moveTo>
                  <a:lnTo>
                    <a:pt x="1" y="7908"/>
                  </a:lnTo>
                  <a:lnTo>
                    <a:pt x="8037" y="7908"/>
                  </a:lnTo>
                  <a:lnTo>
                    <a:pt x="80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617;p80"/>
            <p:cNvSpPr/>
            <p:nvPr/>
          </p:nvSpPr>
          <p:spPr>
            <a:xfrm>
              <a:off x="7285501" y="3404976"/>
              <a:ext cx="22488" cy="53240"/>
            </a:xfrm>
            <a:custGeom>
              <a:avLst/>
              <a:gdLst/>
              <a:ahLst/>
              <a:cxnLst/>
              <a:rect l="l" t="t" r="r" b="b"/>
              <a:pathLst>
                <a:path w="1317" h="3118" extrusionOk="0">
                  <a:moveTo>
                    <a:pt x="1" y="1"/>
                  </a:moveTo>
                  <a:lnTo>
                    <a:pt x="1" y="3118"/>
                  </a:lnTo>
                  <a:lnTo>
                    <a:pt x="1316" y="3118"/>
                  </a:lnTo>
                  <a:lnTo>
                    <a:pt x="13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618;p80"/>
            <p:cNvSpPr/>
            <p:nvPr/>
          </p:nvSpPr>
          <p:spPr>
            <a:xfrm>
              <a:off x="7322621" y="3389114"/>
              <a:ext cx="22471" cy="69103"/>
            </a:xfrm>
            <a:custGeom>
              <a:avLst/>
              <a:gdLst/>
              <a:ahLst/>
              <a:cxnLst/>
              <a:rect l="l" t="t" r="r" b="b"/>
              <a:pathLst>
                <a:path w="1316" h="4047" extrusionOk="0">
                  <a:moveTo>
                    <a:pt x="0" y="0"/>
                  </a:moveTo>
                  <a:lnTo>
                    <a:pt x="0" y="4047"/>
                  </a:lnTo>
                  <a:lnTo>
                    <a:pt x="1316" y="4047"/>
                  </a:lnTo>
                  <a:lnTo>
                    <a:pt x="13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619;p80"/>
            <p:cNvSpPr/>
            <p:nvPr/>
          </p:nvSpPr>
          <p:spPr>
            <a:xfrm>
              <a:off x="7359723" y="3373730"/>
              <a:ext cx="22488" cy="84487"/>
            </a:xfrm>
            <a:custGeom>
              <a:avLst/>
              <a:gdLst/>
              <a:ahLst/>
              <a:cxnLst/>
              <a:rect l="l" t="t" r="r" b="b"/>
              <a:pathLst>
                <a:path w="1317" h="4948" extrusionOk="0">
                  <a:moveTo>
                    <a:pt x="1" y="0"/>
                  </a:moveTo>
                  <a:lnTo>
                    <a:pt x="1" y="4948"/>
                  </a:lnTo>
                  <a:lnTo>
                    <a:pt x="1316" y="4948"/>
                  </a:lnTo>
                  <a:lnTo>
                    <a:pt x="1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620;p80"/>
            <p:cNvSpPr/>
            <p:nvPr/>
          </p:nvSpPr>
          <p:spPr>
            <a:xfrm>
              <a:off x="7370958" y="3286567"/>
              <a:ext cx="143345" cy="73508"/>
            </a:xfrm>
            <a:custGeom>
              <a:avLst/>
              <a:gdLst/>
              <a:ahLst/>
              <a:cxnLst/>
              <a:rect l="l" t="t" r="r" b="b"/>
              <a:pathLst>
                <a:path w="8395" h="4305" extrusionOk="0">
                  <a:moveTo>
                    <a:pt x="1" y="1"/>
                  </a:moveTo>
                  <a:lnTo>
                    <a:pt x="1" y="3046"/>
                  </a:lnTo>
                  <a:lnTo>
                    <a:pt x="1" y="3347"/>
                  </a:lnTo>
                  <a:lnTo>
                    <a:pt x="1" y="4305"/>
                  </a:lnTo>
                  <a:lnTo>
                    <a:pt x="1202" y="3347"/>
                  </a:lnTo>
                  <a:lnTo>
                    <a:pt x="8394" y="3347"/>
                  </a:lnTo>
                  <a:lnTo>
                    <a:pt x="83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621;p80"/>
            <p:cNvSpPr/>
            <p:nvPr/>
          </p:nvSpPr>
          <p:spPr>
            <a:xfrm>
              <a:off x="6020355" y="4374468"/>
              <a:ext cx="47639" cy="18321"/>
            </a:xfrm>
            <a:custGeom>
              <a:avLst/>
              <a:gdLst/>
              <a:ahLst/>
              <a:cxnLst/>
              <a:rect l="l" t="t" r="r" b="b"/>
              <a:pathLst>
                <a:path w="2790" h="1073" extrusionOk="0">
                  <a:moveTo>
                    <a:pt x="1402" y="0"/>
                  </a:moveTo>
                  <a:cubicBezTo>
                    <a:pt x="630" y="0"/>
                    <a:pt x="1" y="243"/>
                    <a:pt x="1" y="529"/>
                  </a:cubicBezTo>
                  <a:cubicBezTo>
                    <a:pt x="1" y="830"/>
                    <a:pt x="630" y="1073"/>
                    <a:pt x="1402" y="1073"/>
                  </a:cubicBezTo>
                  <a:cubicBezTo>
                    <a:pt x="2174" y="1073"/>
                    <a:pt x="2789" y="830"/>
                    <a:pt x="2789" y="529"/>
                  </a:cubicBezTo>
                  <a:cubicBezTo>
                    <a:pt x="2789" y="243"/>
                    <a:pt x="2174" y="0"/>
                    <a:pt x="140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622;p80"/>
            <p:cNvSpPr/>
            <p:nvPr/>
          </p:nvSpPr>
          <p:spPr>
            <a:xfrm>
              <a:off x="5583342" y="4313428"/>
              <a:ext cx="66183" cy="27371"/>
            </a:xfrm>
            <a:custGeom>
              <a:avLst/>
              <a:gdLst/>
              <a:ahLst/>
              <a:cxnLst/>
              <a:rect l="l" t="t" r="r" b="b"/>
              <a:pathLst>
                <a:path w="3876" h="1603" extrusionOk="0">
                  <a:moveTo>
                    <a:pt x="1931" y="1"/>
                  </a:moveTo>
                  <a:cubicBezTo>
                    <a:pt x="873" y="1"/>
                    <a:pt x="1" y="358"/>
                    <a:pt x="1" y="801"/>
                  </a:cubicBezTo>
                  <a:cubicBezTo>
                    <a:pt x="1" y="1245"/>
                    <a:pt x="873" y="1602"/>
                    <a:pt x="1931" y="1602"/>
                  </a:cubicBezTo>
                  <a:cubicBezTo>
                    <a:pt x="3004" y="1602"/>
                    <a:pt x="3876" y="1245"/>
                    <a:pt x="3876" y="801"/>
                  </a:cubicBezTo>
                  <a:cubicBezTo>
                    <a:pt x="3876" y="358"/>
                    <a:pt x="3004" y="1"/>
                    <a:pt x="1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623;p80"/>
            <p:cNvSpPr/>
            <p:nvPr/>
          </p:nvSpPr>
          <p:spPr>
            <a:xfrm>
              <a:off x="6910262" y="4391798"/>
              <a:ext cx="64714" cy="18339"/>
            </a:xfrm>
            <a:custGeom>
              <a:avLst/>
              <a:gdLst/>
              <a:ahLst/>
              <a:cxnLst/>
              <a:rect l="l" t="t" r="r" b="b"/>
              <a:pathLst>
                <a:path w="3790" h="1074" extrusionOk="0">
                  <a:moveTo>
                    <a:pt x="1902" y="1"/>
                  </a:moveTo>
                  <a:cubicBezTo>
                    <a:pt x="858" y="1"/>
                    <a:pt x="1" y="244"/>
                    <a:pt x="1" y="544"/>
                  </a:cubicBezTo>
                  <a:cubicBezTo>
                    <a:pt x="1" y="844"/>
                    <a:pt x="858" y="1073"/>
                    <a:pt x="1902" y="1073"/>
                  </a:cubicBezTo>
                  <a:cubicBezTo>
                    <a:pt x="2946" y="1073"/>
                    <a:pt x="3790" y="830"/>
                    <a:pt x="3790" y="544"/>
                  </a:cubicBezTo>
                  <a:cubicBezTo>
                    <a:pt x="3790" y="244"/>
                    <a:pt x="2946" y="1"/>
                    <a:pt x="19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624;p80"/>
            <p:cNvSpPr/>
            <p:nvPr/>
          </p:nvSpPr>
          <p:spPr>
            <a:xfrm>
              <a:off x="7201531" y="4309518"/>
              <a:ext cx="31999" cy="16631"/>
            </a:xfrm>
            <a:custGeom>
              <a:avLst/>
              <a:gdLst/>
              <a:ahLst/>
              <a:cxnLst/>
              <a:rect l="l" t="t" r="r" b="b"/>
              <a:pathLst>
                <a:path w="1874" h="974" extrusionOk="0">
                  <a:moveTo>
                    <a:pt x="930" y="1"/>
                  </a:moveTo>
                  <a:cubicBezTo>
                    <a:pt x="415" y="1"/>
                    <a:pt x="0" y="215"/>
                    <a:pt x="0" y="487"/>
                  </a:cubicBezTo>
                  <a:cubicBezTo>
                    <a:pt x="0" y="759"/>
                    <a:pt x="415" y="973"/>
                    <a:pt x="930" y="973"/>
                  </a:cubicBezTo>
                  <a:cubicBezTo>
                    <a:pt x="1459" y="973"/>
                    <a:pt x="1873" y="759"/>
                    <a:pt x="1873" y="487"/>
                  </a:cubicBezTo>
                  <a:cubicBezTo>
                    <a:pt x="1873" y="215"/>
                    <a:pt x="1459" y="1"/>
                    <a:pt x="9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625;p80"/>
            <p:cNvSpPr/>
            <p:nvPr/>
          </p:nvSpPr>
          <p:spPr>
            <a:xfrm>
              <a:off x="7220568" y="4151803"/>
              <a:ext cx="33706" cy="28686"/>
            </a:xfrm>
            <a:custGeom>
              <a:avLst/>
              <a:gdLst/>
              <a:ahLst/>
              <a:cxnLst/>
              <a:rect l="l" t="t" r="r" b="b"/>
              <a:pathLst>
                <a:path w="1974" h="1680" extrusionOk="0">
                  <a:moveTo>
                    <a:pt x="1130" y="1"/>
                  </a:moveTo>
                  <a:cubicBezTo>
                    <a:pt x="387" y="1"/>
                    <a:pt x="0" y="902"/>
                    <a:pt x="530" y="1431"/>
                  </a:cubicBezTo>
                  <a:cubicBezTo>
                    <a:pt x="701" y="1602"/>
                    <a:pt x="914" y="1679"/>
                    <a:pt x="1122" y="1679"/>
                  </a:cubicBezTo>
                  <a:cubicBezTo>
                    <a:pt x="1556" y="1679"/>
                    <a:pt x="1974" y="1347"/>
                    <a:pt x="1974" y="844"/>
                  </a:cubicBezTo>
                  <a:cubicBezTo>
                    <a:pt x="1974" y="373"/>
                    <a:pt x="1602" y="1"/>
                    <a:pt x="1130" y="1"/>
                  </a:cubicBezTo>
                  <a:close/>
                </a:path>
              </a:pathLst>
            </a:custGeom>
            <a:solidFill>
              <a:srgbClr val="E1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626;p80"/>
            <p:cNvSpPr/>
            <p:nvPr/>
          </p:nvSpPr>
          <p:spPr>
            <a:xfrm>
              <a:off x="7192003" y="4180624"/>
              <a:ext cx="11731" cy="11731"/>
            </a:xfrm>
            <a:custGeom>
              <a:avLst/>
              <a:gdLst/>
              <a:ahLst/>
              <a:cxnLst/>
              <a:rect l="l" t="t" r="r" b="b"/>
              <a:pathLst>
                <a:path w="687" h="687" extrusionOk="0">
                  <a:moveTo>
                    <a:pt x="344" y="0"/>
                  </a:moveTo>
                  <a:cubicBezTo>
                    <a:pt x="158" y="0"/>
                    <a:pt x="0" y="143"/>
                    <a:pt x="0" y="343"/>
                  </a:cubicBezTo>
                  <a:cubicBezTo>
                    <a:pt x="0" y="529"/>
                    <a:pt x="158" y="686"/>
                    <a:pt x="344" y="686"/>
                  </a:cubicBezTo>
                  <a:cubicBezTo>
                    <a:pt x="544" y="686"/>
                    <a:pt x="687" y="529"/>
                    <a:pt x="687" y="343"/>
                  </a:cubicBezTo>
                  <a:cubicBezTo>
                    <a:pt x="687" y="143"/>
                    <a:pt x="544" y="0"/>
                    <a:pt x="344" y="0"/>
                  </a:cubicBezTo>
                  <a:close/>
                </a:path>
              </a:pathLst>
            </a:custGeom>
            <a:solidFill>
              <a:srgbClr val="E1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627;p80"/>
            <p:cNvSpPr/>
            <p:nvPr/>
          </p:nvSpPr>
          <p:spPr>
            <a:xfrm>
              <a:off x="7223983" y="4217231"/>
              <a:ext cx="11013" cy="9477"/>
            </a:xfrm>
            <a:custGeom>
              <a:avLst/>
              <a:gdLst/>
              <a:ahLst/>
              <a:cxnLst/>
              <a:rect l="l" t="t" r="r" b="b"/>
              <a:pathLst>
                <a:path w="645" h="555" extrusionOk="0">
                  <a:moveTo>
                    <a:pt x="372" y="1"/>
                  </a:moveTo>
                  <a:cubicBezTo>
                    <a:pt x="115" y="1"/>
                    <a:pt x="1" y="301"/>
                    <a:pt x="172" y="473"/>
                  </a:cubicBezTo>
                  <a:cubicBezTo>
                    <a:pt x="229" y="529"/>
                    <a:pt x="299" y="555"/>
                    <a:pt x="369" y="555"/>
                  </a:cubicBezTo>
                  <a:cubicBezTo>
                    <a:pt x="509" y="555"/>
                    <a:pt x="644" y="450"/>
                    <a:pt x="644" y="287"/>
                  </a:cubicBezTo>
                  <a:cubicBezTo>
                    <a:pt x="644" y="130"/>
                    <a:pt x="515" y="1"/>
                    <a:pt x="372" y="1"/>
                  </a:cubicBezTo>
                  <a:close/>
                </a:path>
              </a:pathLst>
            </a:custGeom>
            <a:solidFill>
              <a:srgbClr val="E1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628;p80"/>
            <p:cNvSpPr/>
            <p:nvPr/>
          </p:nvSpPr>
          <p:spPr>
            <a:xfrm>
              <a:off x="6807971" y="4090524"/>
              <a:ext cx="37616" cy="32169"/>
            </a:xfrm>
            <a:custGeom>
              <a:avLst/>
              <a:gdLst/>
              <a:ahLst/>
              <a:cxnLst/>
              <a:rect l="l" t="t" r="r" b="b"/>
              <a:pathLst>
                <a:path w="2203" h="1884" extrusionOk="0">
                  <a:moveTo>
                    <a:pt x="1259" y="1"/>
                  </a:moveTo>
                  <a:cubicBezTo>
                    <a:pt x="429" y="1"/>
                    <a:pt x="0" y="1016"/>
                    <a:pt x="601" y="1602"/>
                  </a:cubicBezTo>
                  <a:cubicBezTo>
                    <a:pt x="791" y="1797"/>
                    <a:pt x="1025" y="1883"/>
                    <a:pt x="1256" y="1883"/>
                  </a:cubicBezTo>
                  <a:cubicBezTo>
                    <a:pt x="1738" y="1883"/>
                    <a:pt x="2202" y="1505"/>
                    <a:pt x="2202" y="945"/>
                  </a:cubicBezTo>
                  <a:cubicBezTo>
                    <a:pt x="2202" y="430"/>
                    <a:pt x="1773" y="1"/>
                    <a:pt x="1259" y="1"/>
                  </a:cubicBezTo>
                  <a:close/>
                </a:path>
              </a:pathLst>
            </a:custGeom>
            <a:solidFill>
              <a:srgbClr val="E1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629;p80"/>
            <p:cNvSpPr/>
            <p:nvPr/>
          </p:nvSpPr>
          <p:spPr>
            <a:xfrm>
              <a:off x="6803565" y="4143744"/>
              <a:ext cx="19551" cy="19551"/>
            </a:xfrm>
            <a:custGeom>
              <a:avLst/>
              <a:gdLst/>
              <a:ahLst/>
              <a:cxnLst/>
              <a:rect l="l" t="t" r="r" b="b"/>
              <a:pathLst>
                <a:path w="1145" h="1145" extrusionOk="0">
                  <a:moveTo>
                    <a:pt x="573" y="1"/>
                  </a:moveTo>
                  <a:cubicBezTo>
                    <a:pt x="258" y="1"/>
                    <a:pt x="1" y="258"/>
                    <a:pt x="1" y="573"/>
                  </a:cubicBezTo>
                  <a:cubicBezTo>
                    <a:pt x="1" y="888"/>
                    <a:pt x="258" y="1145"/>
                    <a:pt x="573" y="1145"/>
                  </a:cubicBezTo>
                  <a:cubicBezTo>
                    <a:pt x="887" y="1145"/>
                    <a:pt x="1145" y="888"/>
                    <a:pt x="1145" y="573"/>
                  </a:cubicBezTo>
                  <a:cubicBezTo>
                    <a:pt x="1145" y="258"/>
                    <a:pt x="887" y="1"/>
                    <a:pt x="573" y="1"/>
                  </a:cubicBezTo>
                  <a:close/>
                </a:path>
              </a:pathLst>
            </a:custGeom>
            <a:solidFill>
              <a:srgbClr val="E1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630;p80"/>
            <p:cNvSpPr/>
            <p:nvPr/>
          </p:nvSpPr>
          <p:spPr>
            <a:xfrm>
              <a:off x="5499849" y="3126342"/>
              <a:ext cx="192657" cy="187774"/>
            </a:xfrm>
            <a:custGeom>
              <a:avLst/>
              <a:gdLst/>
              <a:ahLst/>
              <a:cxnLst/>
              <a:rect l="l" t="t" r="r" b="b"/>
              <a:pathLst>
                <a:path w="11283" h="10997" extrusionOk="0">
                  <a:moveTo>
                    <a:pt x="6609" y="0"/>
                  </a:moveTo>
                  <a:cubicBezTo>
                    <a:pt x="6442" y="0"/>
                    <a:pt x="6273" y="48"/>
                    <a:pt x="6120" y="148"/>
                  </a:cubicBezTo>
                  <a:cubicBezTo>
                    <a:pt x="5970" y="241"/>
                    <a:pt x="5799" y="287"/>
                    <a:pt x="5629" y="287"/>
                  </a:cubicBezTo>
                  <a:cubicBezTo>
                    <a:pt x="5459" y="287"/>
                    <a:pt x="5291" y="241"/>
                    <a:pt x="5148" y="148"/>
                  </a:cubicBezTo>
                  <a:cubicBezTo>
                    <a:pt x="4999" y="50"/>
                    <a:pt x="4833" y="4"/>
                    <a:pt x="4669" y="4"/>
                  </a:cubicBezTo>
                  <a:cubicBezTo>
                    <a:pt x="4379" y="4"/>
                    <a:pt x="4097" y="149"/>
                    <a:pt x="3933" y="405"/>
                  </a:cubicBezTo>
                  <a:cubicBezTo>
                    <a:pt x="3760" y="664"/>
                    <a:pt x="3480" y="817"/>
                    <a:pt x="3177" y="817"/>
                  </a:cubicBezTo>
                  <a:cubicBezTo>
                    <a:pt x="3129" y="817"/>
                    <a:pt x="3081" y="813"/>
                    <a:pt x="3032" y="805"/>
                  </a:cubicBezTo>
                  <a:cubicBezTo>
                    <a:pt x="2980" y="796"/>
                    <a:pt x="2928" y="792"/>
                    <a:pt x="2878" y="792"/>
                  </a:cubicBezTo>
                  <a:cubicBezTo>
                    <a:pt x="2452" y="792"/>
                    <a:pt x="2081" y="1102"/>
                    <a:pt x="2017" y="1549"/>
                  </a:cubicBezTo>
                  <a:cubicBezTo>
                    <a:pt x="1959" y="1892"/>
                    <a:pt x="1716" y="2164"/>
                    <a:pt x="1373" y="2264"/>
                  </a:cubicBezTo>
                  <a:cubicBezTo>
                    <a:pt x="887" y="2378"/>
                    <a:pt x="615" y="2864"/>
                    <a:pt x="744" y="3351"/>
                  </a:cubicBezTo>
                  <a:cubicBezTo>
                    <a:pt x="844" y="3679"/>
                    <a:pt x="715" y="4051"/>
                    <a:pt x="444" y="4266"/>
                  </a:cubicBezTo>
                  <a:cubicBezTo>
                    <a:pt x="58" y="4580"/>
                    <a:pt x="1" y="5138"/>
                    <a:pt x="315" y="5524"/>
                  </a:cubicBezTo>
                  <a:cubicBezTo>
                    <a:pt x="544" y="5796"/>
                    <a:pt x="572" y="6167"/>
                    <a:pt x="415" y="6482"/>
                  </a:cubicBezTo>
                  <a:cubicBezTo>
                    <a:pt x="186" y="6925"/>
                    <a:pt x="358" y="7454"/>
                    <a:pt x="801" y="7683"/>
                  </a:cubicBezTo>
                  <a:cubicBezTo>
                    <a:pt x="1116" y="7840"/>
                    <a:pt x="1302" y="8169"/>
                    <a:pt x="1287" y="8527"/>
                  </a:cubicBezTo>
                  <a:cubicBezTo>
                    <a:pt x="1259" y="9013"/>
                    <a:pt x="1631" y="9428"/>
                    <a:pt x="2131" y="9456"/>
                  </a:cubicBezTo>
                  <a:cubicBezTo>
                    <a:pt x="2474" y="9470"/>
                    <a:pt x="2789" y="9699"/>
                    <a:pt x="2918" y="10028"/>
                  </a:cubicBezTo>
                  <a:cubicBezTo>
                    <a:pt x="3048" y="10377"/>
                    <a:pt x="3379" y="10593"/>
                    <a:pt x="3732" y="10593"/>
                  </a:cubicBezTo>
                  <a:cubicBezTo>
                    <a:pt x="3842" y="10593"/>
                    <a:pt x="3953" y="10573"/>
                    <a:pt x="4061" y="10529"/>
                  </a:cubicBezTo>
                  <a:cubicBezTo>
                    <a:pt x="4164" y="10488"/>
                    <a:pt x="4272" y="10469"/>
                    <a:pt x="4378" y="10469"/>
                  </a:cubicBezTo>
                  <a:cubicBezTo>
                    <a:pt x="4610" y="10469"/>
                    <a:pt x="4838" y="10562"/>
                    <a:pt x="5005" y="10729"/>
                  </a:cubicBezTo>
                  <a:cubicBezTo>
                    <a:pt x="5177" y="10907"/>
                    <a:pt x="5406" y="10997"/>
                    <a:pt x="5634" y="10997"/>
                  </a:cubicBezTo>
                  <a:cubicBezTo>
                    <a:pt x="5863" y="10997"/>
                    <a:pt x="6092" y="10907"/>
                    <a:pt x="6263" y="10729"/>
                  </a:cubicBezTo>
                  <a:cubicBezTo>
                    <a:pt x="6430" y="10562"/>
                    <a:pt x="6658" y="10469"/>
                    <a:pt x="6891" y="10469"/>
                  </a:cubicBezTo>
                  <a:cubicBezTo>
                    <a:pt x="6997" y="10469"/>
                    <a:pt x="7104" y="10488"/>
                    <a:pt x="7207" y="10529"/>
                  </a:cubicBezTo>
                  <a:cubicBezTo>
                    <a:pt x="7315" y="10573"/>
                    <a:pt x="7428" y="10593"/>
                    <a:pt x="7538" y="10593"/>
                  </a:cubicBezTo>
                  <a:cubicBezTo>
                    <a:pt x="7895" y="10593"/>
                    <a:pt x="8234" y="10377"/>
                    <a:pt x="8365" y="10028"/>
                  </a:cubicBezTo>
                  <a:cubicBezTo>
                    <a:pt x="8480" y="9685"/>
                    <a:pt x="8794" y="9456"/>
                    <a:pt x="9152" y="9442"/>
                  </a:cubicBezTo>
                  <a:cubicBezTo>
                    <a:pt x="9638" y="9428"/>
                    <a:pt x="10024" y="8999"/>
                    <a:pt x="9981" y="8512"/>
                  </a:cubicBezTo>
                  <a:cubicBezTo>
                    <a:pt x="9967" y="8155"/>
                    <a:pt x="10153" y="7826"/>
                    <a:pt x="10467" y="7669"/>
                  </a:cubicBezTo>
                  <a:cubicBezTo>
                    <a:pt x="10911" y="7454"/>
                    <a:pt x="11082" y="6911"/>
                    <a:pt x="10868" y="6482"/>
                  </a:cubicBezTo>
                  <a:cubicBezTo>
                    <a:pt x="10696" y="6167"/>
                    <a:pt x="10739" y="5781"/>
                    <a:pt x="10968" y="5510"/>
                  </a:cubicBezTo>
                  <a:cubicBezTo>
                    <a:pt x="11282" y="5138"/>
                    <a:pt x="11211" y="4566"/>
                    <a:pt x="10825" y="4266"/>
                  </a:cubicBezTo>
                  <a:cubicBezTo>
                    <a:pt x="10553" y="4037"/>
                    <a:pt x="10439" y="3679"/>
                    <a:pt x="10525" y="3336"/>
                  </a:cubicBezTo>
                  <a:cubicBezTo>
                    <a:pt x="10668" y="2864"/>
                    <a:pt x="10382" y="2378"/>
                    <a:pt x="9910" y="2249"/>
                  </a:cubicBezTo>
                  <a:cubicBezTo>
                    <a:pt x="9567" y="2164"/>
                    <a:pt x="9309" y="1878"/>
                    <a:pt x="9252" y="1535"/>
                  </a:cubicBezTo>
                  <a:cubicBezTo>
                    <a:pt x="9188" y="1100"/>
                    <a:pt x="8816" y="792"/>
                    <a:pt x="8391" y="792"/>
                  </a:cubicBezTo>
                  <a:cubicBezTo>
                    <a:pt x="8340" y="792"/>
                    <a:pt x="8289" y="796"/>
                    <a:pt x="8237" y="805"/>
                  </a:cubicBezTo>
                  <a:cubicBezTo>
                    <a:pt x="8190" y="813"/>
                    <a:pt x="8143" y="817"/>
                    <a:pt x="8096" y="817"/>
                  </a:cubicBezTo>
                  <a:cubicBezTo>
                    <a:pt x="7799" y="817"/>
                    <a:pt x="7511" y="664"/>
                    <a:pt x="7350" y="405"/>
                  </a:cubicBezTo>
                  <a:cubicBezTo>
                    <a:pt x="7178" y="142"/>
                    <a:pt x="6897" y="0"/>
                    <a:pt x="6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631;p80"/>
            <p:cNvSpPr/>
            <p:nvPr/>
          </p:nvSpPr>
          <p:spPr>
            <a:xfrm>
              <a:off x="5543081" y="3183899"/>
              <a:ext cx="104584" cy="72313"/>
            </a:xfrm>
            <a:custGeom>
              <a:avLst/>
              <a:gdLst/>
              <a:ahLst/>
              <a:cxnLst/>
              <a:rect l="l" t="t" r="r" b="b"/>
              <a:pathLst>
                <a:path w="6125" h="4235" extrusionOk="0">
                  <a:moveTo>
                    <a:pt x="5378" y="0"/>
                  </a:moveTo>
                  <a:cubicBezTo>
                    <a:pt x="5255" y="0"/>
                    <a:pt x="5128" y="53"/>
                    <a:pt x="5018" y="180"/>
                  </a:cubicBezTo>
                  <a:lnTo>
                    <a:pt x="2632" y="2957"/>
                  </a:lnTo>
                  <a:lnTo>
                    <a:pt x="2632" y="2957"/>
                  </a:lnTo>
                  <a:lnTo>
                    <a:pt x="1186" y="1753"/>
                  </a:lnTo>
                  <a:cubicBezTo>
                    <a:pt x="1070" y="1658"/>
                    <a:pt x="945" y="1618"/>
                    <a:pt x="824" y="1618"/>
                  </a:cubicBezTo>
                  <a:cubicBezTo>
                    <a:pt x="379" y="1618"/>
                    <a:pt x="1" y="2162"/>
                    <a:pt x="428" y="2510"/>
                  </a:cubicBezTo>
                  <a:lnTo>
                    <a:pt x="2302" y="4083"/>
                  </a:lnTo>
                  <a:cubicBezTo>
                    <a:pt x="2416" y="4175"/>
                    <a:pt x="2568" y="4234"/>
                    <a:pt x="2715" y="4234"/>
                  </a:cubicBezTo>
                  <a:cubicBezTo>
                    <a:pt x="2842" y="4234"/>
                    <a:pt x="2966" y="4190"/>
                    <a:pt x="3059" y="4083"/>
                  </a:cubicBezTo>
                  <a:lnTo>
                    <a:pt x="5776" y="938"/>
                  </a:lnTo>
                  <a:cubicBezTo>
                    <a:pt x="6124" y="535"/>
                    <a:pt x="5769" y="0"/>
                    <a:pt x="53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252" name="Google Shape;1403;p49"/>
          <p:cNvSpPr/>
          <p:nvPr/>
        </p:nvSpPr>
        <p:spPr>
          <a:xfrm rot="5400000" flipH="1">
            <a:off x="1066799" y="1504950"/>
            <a:ext cx="228600" cy="1447800"/>
          </a:xfrm>
          <a:prstGeom prst="round2SameRect">
            <a:avLst>
              <a:gd name="adj1" fmla="val 38313"/>
              <a:gd name="adj2" fmla="val 50000"/>
            </a:avLst>
          </a:pr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5" name="Google Shape;795;p43"/>
          <p:cNvGrpSpPr/>
          <p:nvPr/>
        </p:nvGrpSpPr>
        <p:grpSpPr>
          <a:xfrm>
            <a:off x="6934200" y="971550"/>
            <a:ext cx="2057400" cy="1828800"/>
            <a:chOff x="457198" y="740196"/>
            <a:chExt cx="4176135" cy="3663093"/>
          </a:xfrm>
        </p:grpSpPr>
        <p:sp>
          <p:nvSpPr>
            <p:cNvPr id="796" name="Google Shape;796;p43"/>
            <p:cNvSpPr/>
            <p:nvPr/>
          </p:nvSpPr>
          <p:spPr>
            <a:xfrm>
              <a:off x="4633259" y="4224847"/>
              <a:ext cx="67" cy="3467"/>
            </a:xfrm>
            <a:custGeom>
              <a:avLst/>
              <a:gdLst/>
              <a:ahLst/>
              <a:cxnLst/>
              <a:rect l="l" t="t" r="r" b="b"/>
              <a:pathLst>
                <a:path w="1" h="52" extrusionOk="0">
                  <a:moveTo>
                    <a:pt x="0" y="51"/>
                  </a:moveTo>
                  <a:cubicBezTo>
                    <a:pt x="0" y="41"/>
                    <a:pt x="0" y="31"/>
                    <a:pt x="0" y="21"/>
                  </a:cubicBezTo>
                  <a:lnTo>
                    <a:pt x="0" y="0"/>
                  </a:lnTo>
                  <a:lnTo>
                    <a:pt x="0" y="0"/>
                  </a:lnTo>
                  <a:lnTo>
                    <a:pt x="0" y="51"/>
                  </a:lnTo>
                  <a:close/>
                </a:path>
              </a:pathLst>
            </a:custGeom>
            <a:solidFill>
              <a:srgbClr val="005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3"/>
            <p:cNvSpPr/>
            <p:nvPr/>
          </p:nvSpPr>
          <p:spPr>
            <a:xfrm>
              <a:off x="4608653" y="4267857"/>
              <a:ext cx="16471" cy="69150"/>
            </a:xfrm>
            <a:custGeom>
              <a:avLst/>
              <a:gdLst/>
              <a:ahLst/>
              <a:cxnLst/>
              <a:rect l="l" t="t" r="r" b="b"/>
              <a:pathLst>
                <a:path w="247" h="1037" extrusionOk="0">
                  <a:moveTo>
                    <a:pt x="123" y="1"/>
                  </a:moveTo>
                  <a:cubicBezTo>
                    <a:pt x="51" y="1"/>
                    <a:pt x="0" y="52"/>
                    <a:pt x="0" y="124"/>
                  </a:cubicBezTo>
                  <a:lnTo>
                    <a:pt x="0" y="903"/>
                  </a:lnTo>
                  <a:cubicBezTo>
                    <a:pt x="0" y="975"/>
                    <a:pt x="51" y="1026"/>
                    <a:pt x="123" y="1036"/>
                  </a:cubicBezTo>
                  <a:cubicBezTo>
                    <a:pt x="185" y="1026"/>
                    <a:pt x="246" y="975"/>
                    <a:pt x="246" y="903"/>
                  </a:cubicBezTo>
                  <a:lnTo>
                    <a:pt x="246" y="124"/>
                  </a:lnTo>
                  <a:cubicBezTo>
                    <a:pt x="246" y="52"/>
                    <a:pt x="185" y="1"/>
                    <a:pt x="123"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3"/>
            <p:cNvSpPr/>
            <p:nvPr/>
          </p:nvSpPr>
          <p:spPr>
            <a:xfrm>
              <a:off x="4583313" y="4282261"/>
              <a:ext cx="15804" cy="71150"/>
            </a:xfrm>
            <a:custGeom>
              <a:avLst/>
              <a:gdLst/>
              <a:ahLst/>
              <a:cxnLst/>
              <a:rect l="l" t="t" r="r" b="b"/>
              <a:pathLst>
                <a:path w="237" h="1067" extrusionOk="0">
                  <a:moveTo>
                    <a:pt x="124" y="0"/>
                  </a:moveTo>
                  <a:cubicBezTo>
                    <a:pt x="52" y="0"/>
                    <a:pt x="1" y="51"/>
                    <a:pt x="1" y="113"/>
                  </a:cubicBezTo>
                  <a:lnTo>
                    <a:pt x="1" y="943"/>
                  </a:lnTo>
                  <a:cubicBezTo>
                    <a:pt x="1" y="1005"/>
                    <a:pt x="52" y="1066"/>
                    <a:pt x="124" y="1066"/>
                  </a:cubicBezTo>
                  <a:cubicBezTo>
                    <a:pt x="185" y="1066"/>
                    <a:pt x="237" y="1005"/>
                    <a:pt x="237" y="943"/>
                  </a:cubicBezTo>
                  <a:lnTo>
                    <a:pt x="237" y="113"/>
                  </a:lnTo>
                  <a:cubicBezTo>
                    <a:pt x="237" y="51"/>
                    <a:pt x="185" y="0"/>
                    <a:pt x="12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3"/>
            <p:cNvSpPr/>
            <p:nvPr/>
          </p:nvSpPr>
          <p:spPr>
            <a:xfrm>
              <a:off x="4625057" y="4086078"/>
              <a:ext cx="67" cy="3467"/>
            </a:xfrm>
            <a:custGeom>
              <a:avLst/>
              <a:gdLst/>
              <a:ahLst/>
              <a:cxnLst/>
              <a:rect l="l" t="t" r="r" b="b"/>
              <a:pathLst>
                <a:path w="1" h="52" extrusionOk="0">
                  <a:moveTo>
                    <a:pt x="0" y="51"/>
                  </a:moveTo>
                  <a:lnTo>
                    <a:pt x="0" y="21"/>
                  </a:lnTo>
                  <a:lnTo>
                    <a:pt x="0" y="0"/>
                  </a:lnTo>
                  <a:lnTo>
                    <a:pt x="0" y="0"/>
                  </a:lnTo>
                  <a:lnTo>
                    <a:pt x="0" y="51"/>
                  </a:lnTo>
                  <a:close/>
                </a:path>
              </a:pathLst>
            </a:custGeom>
            <a:solidFill>
              <a:srgbClr val="005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3"/>
            <p:cNvSpPr/>
            <p:nvPr/>
          </p:nvSpPr>
          <p:spPr>
            <a:xfrm>
              <a:off x="4599717" y="4129089"/>
              <a:ext cx="16471" cy="68483"/>
            </a:xfrm>
            <a:custGeom>
              <a:avLst/>
              <a:gdLst/>
              <a:ahLst/>
              <a:cxnLst/>
              <a:rect l="l" t="t" r="r" b="b"/>
              <a:pathLst>
                <a:path w="247" h="1027" extrusionOk="0">
                  <a:moveTo>
                    <a:pt x="124" y="1"/>
                  </a:moveTo>
                  <a:cubicBezTo>
                    <a:pt x="62" y="1"/>
                    <a:pt x="1" y="52"/>
                    <a:pt x="1" y="124"/>
                  </a:cubicBezTo>
                  <a:lnTo>
                    <a:pt x="1" y="903"/>
                  </a:lnTo>
                  <a:cubicBezTo>
                    <a:pt x="1" y="965"/>
                    <a:pt x="62" y="1026"/>
                    <a:pt x="124" y="1026"/>
                  </a:cubicBezTo>
                  <a:cubicBezTo>
                    <a:pt x="196" y="1026"/>
                    <a:pt x="247" y="965"/>
                    <a:pt x="247" y="903"/>
                  </a:cubicBezTo>
                  <a:lnTo>
                    <a:pt x="247" y="124"/>
                  </a:lnTo>
                  <a:cubicBezTo>
                    <a:pt x="247" y="52"/>
                    <a:pt x="196" y="1"/>
                    <a:pt x="124"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1" name="Google Shape;801;p43"/>
            <p:cNvGrpSpPr/>
            <p:nvPr/>
          </p:nvGrpSpPr>
          <p:grpSpPr>
            <a:xfrm>
              <a:off x="457198" y="740196"/>
              <a:ext cx="4176135" cy="3663093"/>
              <a:chOff x="457198" y="740196"/>
              <a:chExt cx="4176135" cy="3663093"/>
            </a:xfrm>
          </p:grpSpPr>
          <p:sp>
            <p:nvSpPr>
              <p:cNvPr id="802" name="Google Shape;802;p43"/>
              <p:cNvSpPr/>
              <p:nvPr/>
            </p:nvSpPr>
            <p:spPr>
              <a:xfrm>
                <a:off x="1926811" y="2569164"/>
                <a:ext cx="170980" cy="1112264"/>
              </a:xfrm>
              <a:custGeom>
                <a:avLst/>
                <a:gdLst/>
                <a:ahLst/>
                <a:cxnLst/>
                <a:rect l="l" t="t" r="r" b="b"/>
                <a:pathLst>
                  <a:path w="2564" h="16680" extrusionOk="0">
                    <a:moveTo>
                      <a:pt x="0" y="0"/>
                    </a:moveTo>
                    <a:lnTo>
                      <a:pt x="0" y="16679"/>
                    </a:lnTo>
                    <a:lnTo>
                      <a:pt x="2563" y="16679"/>
                    </a:lnTo>
                    <a:lnTo>
                      <a:pt x="2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3"/>
              <p:cNvSpPr/>
              <p:nvPr/>
            </p:nvSpPr>
            <p:spPr>
              <a:xfrm>
                <a:off x="2200950" y="2338773"/>
                <a:ext cx="170980" cy="1342652"/>
              </a:xfrm>
              <a:custGeom>
                <a:avLst/>
                <a:gdLst/>
                <a:ahLst/>
                <a:cxnLst/>
                <a:rect l="l" t="t" r="r" b="b"/>
                <a:pathLst>
                  <a:path w="2564" h="20135" extrusionOk="0">
                    <a:moveTo>
                      <a:pt x="0" y="0"/>
                    </a:moveTo>
                    <a:lnTo>
                      <a:pt x="0" y="20134"/>
                    </a:lnTo>
                    <a:lnTo>
                      <a:pt x="2563" y="20134"/>
                    </a:lnTo>
                    <a:lnTo>
                      <a:pt x="25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3"/>
              <p:cNvSpPr/>
              <p:nvPr/>
            </p:nvSpPr>
            <p:spPr>
              <a:xfrm>
                <a:off x="2496961" y="2061904"/>
                <a:ext cx="171647" cy="1619518"/>
              </a:xfrm>
              <a:custGeom>
                <a:avLst/>
                <a:gdLst/>
                <a:ahLst/>
                <a:cxnLst/>
                <a:rect l="l" t="t" r="r" b="b"/>
                <a:pathLst>
                  <a:path w="2574" h="24287" extrusionOk="0">
                    <a:moveTo>
                      <a:pt x="0" y="1"/>
                    </a:moveTo>
                    <a:lnTo>
                      <a:pt x="0" y="24286"/>
                    </a:lnTo>
                    <a:lnTo>
                      <a:pt x="2573" y="24286"/>
                    </a:lnTo>
                    <a:lnTo>
                      <a:pt x="25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3"/>
              <p:cNvSpPr/>
              <p:nvPr/>
            </p:nvSpPr>
            <p:spPr>
              <a:xfrm>
                <a:off x="2771101" y="1782300"/>
                <a:ext cx="171647" cy="1899118"/>
              </a:xfrm>
              <a:custGeom>
                <a:avLst/>
                <a:gdLst/>
                <a:ahLst/>
                <a:cxnLst/>
                <a:rect l="l" t="t" r="r" b="b"/>
                <a:pathLst>
                  <a:path w="2574" h="28480" extrusionOk="0">
                    <a:moveTo>
                      <a:pt x="0" y="1"/>
                    </a:moveTo>
                    <a:lnTo>
                      <a:pt x="0" y="28479"/>
                    </a:lnTo>
                    <a:lnTo>
                      <a:pt x="2573" y="28479"/>
                    </a:lnTo>
                    <a:lnTo>
                      <a:pt x="25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3"/>
              <p:cNvSpPr/>
              <p:nvPr/>
            </p:nvSpPr>
            <p:spPr>
              <a:xfrm>
                <a:off x="3087584" y="1590252"/>
                <a:ext cx="171647" cy="2091163"/>
              </a:xfrm>
              <a:custGeom>
                <a:avLst/>
                <a:gdLst/>
                <a:ahLst/>
                <a:cxnLst/>
                <a:rect l="l" t="t" r="r" b="b"/>
                <a:pathLst>
                  <a:path w="2574" h="31360" extrusionOk="0">
                    <a:moveTo>
                      <a:pt x="1" y="0"/>
                    </a:moveTo>
                    <a:lnTo>
                      <a:pt x="1" y="31359"/>
                    </a:lnTo>
                    <a:lnTo>
                      <a:pt x="2574" y="31359"/>
                    </a:lnTo>
                    <a:lnTo>
                      <a:pt x="25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3"/>
              <p:cNvSpPr/>
              <p:nvPr/>
            </p:nvSpPr>
            <p:spPr>
              <a:xfrm>
                <a:off x="3423940" y="1256635"/>
                <a:ext cx="171647" cy="2424776"/>
              </a:xfrm>
              <a:custGeom>
                <a:avLst/>
                <a:gdLst/>
                <a:ahLst/>
                <a:cxnLst/>
                <a:rect l="l" t="t" r="r" b="b"/>
                <a:pathLst>
                  <a:path w="2574" h="36363" extrusionOk="0">
                    <a:moveTo>
                      <a:pt x="0" y="0"/>
                    </a:moveTo>
                    <a:lnTo>
                      <a:pt x="0" y="36362"/>
                    </a:lnTo>
                    <a:lnTo>
                      <a:pt x="2573" y="36362"/>
                    </a:lnTo>
                    <a:lnTo>
                      <a:pt x="25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3"/>
              <p:cNvSpPr/>
              <p:nvPr/>
            </p:nvSpPr>
            <p:spPr>
              <a:xfrm>
                <a:off x="1898803" y="897078"/>
                <a:ext cx="1737811" cy="1420537"/>
              </a:xfrm>
              <a:custGeom>
                <a:avLst/>
                <a:gdLst/>
                <a:ahLst/>
                <a:cxnLst/>
                <a:rect l="l" t="t" r="r" b="b"/>
                <a:pathLst>
                  <a:path w="26060" h="21303" fill="none" extrusionOk="0">
                    <a:moveTo>
                      <a:pt x="0" y="21303"/>
                    </a:moveTo>
                    <a:lnTo>
                      <a:pt x="1651" y="19078"/>
                    </a:lnTo>
                    <a:lnTo>
                      <a:pt x="5362" y="19078"/>
                    </a:lnTo>
                    <a:lnTo>
                      <a:pt x="12702" y="10908"/>
                    </a:lnTo>
                    <a:lnTo>
                      <a:pt x="16126" y="10908"/>
                    </a:lnTo>
                    <a:lnTo>
                      <a:pt x="26059" y="0"/>
                    </a:lnTo>
                  </a:path>
                </a:pathLst>
              </a:custGeom>
              <a:noFill/>
              <a:ln w="12825" cap="flat" cmpd="sng">
                <a:solidFill>
                  <a:schemeClr val="accent6"/>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3"/>
              <p:cNvSpPr/>
              <p:nvPr/>
            </p:nvSpPr>
            <p:spPr>
              <a:xfrm>
                <a:off x="3547639" y="868337"/>
                <a:ext cx="119033" cy="118295"/>
              </a:xfrm>
              <a:custGeom>
                <a:avLst/>
                <a:gdLst/>
                <a:ahLst/>
                <a:cxnLst/>
                <a:rect l="l" t="t" r="r" b="b"/>
                <a:pathLst>
                  <a:path w="1785" h="1774" extrusionOk="0">
                    <a:moveTo>
                      <a:pt x="1723" y="1"/>
                    </a:moveTo>
                    <a:lnTo>
                      <a:pt x="493" y="52"/>
                    </a:lnTo>
                    <a:lnTo>
                      <a:pt x="1" y="605"/>
                    </a:lnTo>
                    <a:lnTo>
                      <a:pt x="1231" y="544"/>
                    </a:lnTo>
                    <a:lnTo>
                      <a:pt x="1282" y="1774"/>
                    </a:lnTo>
                    <a:lnTo>
                      <a:pt x="1785" y="1231"/>
                    </a:lnTo>
                    <a:lnTo>
                      <a:pt x="1723" y="1"/>
                    </a:lnTo>
                    <a:close/>
                  </a:path>
                </a:pathLst>
              </a:custGeom>
              <a:solidFill>
                <a:srgbClr val="F79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3"/>
              <p:cNvSpPr/>
              <p:nvPr/>
            </p:nvSpPr>
            <p:spPr>
              <a:xfrm>
                <a:off x="1853658" y="2301164"/>
                <a:ext cx="62951" cy="53879"/>
              </a:xfrm>
              <a:custGeom>
                <a:avLst/>
                <a:gdLst/>
                <a:ahLst/>
                <a:cxnLst/>
                <a:rect l="l" t="t" r="r" b="b"/>
                <a:pathLst>
                  <a:path w="944" h="808" extrusionOk="0">
                    <a:moveTo>
                      <a:pt x="534" y="1"/>
                    </a:moveTo>
                    <a:cubicBezTo>
                      <a:pt x="185" y="1"/>
                      <a:pt x="1" y="411"/>
                      <a:pt x="236" y="667"/>
                    </a:cubicBezTo>
                    <a:cubicBezTo>
                      <a:pt x="318" y="764"/>
                      <a:pt x="428" y="808"/>
                      <a:pt x="535" y="808"/>
                    </a:cubicBezTo>
                    <a:cubicBezTo>
                      <a:pt x="724" y="808"/>
                      <a:pt x="907" y="673"/>
                      <a:pt x="933" y="452"/>
                    </a:cubicBezTo>
                    <a:cubicBezTo>
                      <a:pt x="944" y="226"/>
                      <a:pt x="769" y="21"/>
                      <a:pt x="534" y="1"/>
                    </a:cubicBezTo>
                    <a:close/>
                  </a:path>
                </a:pathLst>
              </a:custGeom>
              <a:solidFill>
                <a:srgbClr val="F79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3"/>
              <p:cNvSpPr/>
              <p:nvPr/>
            </p:nvSpPr>
            <p:spPr>
              <a:xfrm>
                <a:off x="1974690" y="2143924"/>
                <a:ext cx="62951" cy="53946"/>
              </a:xfrm>
              <a:custGeom>
                <a:avLst/>
                <a:gdLst/>
                <a:ahLst/>
                <a:cxnLst/>
                <a:rect l="l" t="t" r="r" b="b"/>
                <a:pathLst>
                  <a:path w="944" h="809" extrusionOk="0">
                    <a:moveTo>
                      <a:pt x="523" y="1"/>
                    </a:moveTo>
                    <a:cubicBezTo>
                      <a:pt x="185" y="1"/>
                      <a:pt x="0" y="411"/>
                      <a:pt x="226" y="667"/>
                    </a:cubicBezTo>
                    <a:cubicBezTo>
                      <a:pt x="311" y="764"/>
                      <a:pt x="422" y="808"/>
                      <a:pt x="529" y="808"/>
                    </a:cubicBezTo>
                    <a:cubicBezTo>
                      <a:pt x="717" y="808"/>
                      <a:pt x="897" y="673"/>
                      <a:pt x="923" y="452"/>
                    </a:cubicBezTo>
                    <a:cubicBezTo>
                      <a:pt x="943" y="216"/>
                      <a:pt x="759" y="21"/>
                      <a:pt x="523" y="1"/>
                    </a:cubicBezTo>
                    <a:close/>
                  </a:path>
                </a:pathLst>
              </a:custGeom>
              <a:solidFill>
                <a:srgbClr val="F79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3"/>
              <p:cNvSpPr/>
              <p:nvPr/>
            </p:nvSpPr>
            <p:spPr>
              <a:xfrm>
                <a:off x="2220755" y="2132988"/>
                <a:ext cx="62951" cy="53413"/>
              </a:xfrm>
              <a:custGeom>
                <a:avLst/>
                <a:gdLst/>
                <a:ahLst/>
                <a:cxnLst/>
                <a:rect l="l" t="t" r="r" b="b"/>
                <a:pathLst>
                  <a:path w="944" h="801" extrusionOk="0">
                    <a:moveTo>
                      <a:pt x="534" y="1"/>
                    </a:moveTo>
                    <a:cubicBezTo>
                      <a:pt x="185" y="1"/>
                      <a:pt x="1" y="411"/>
                      <a:pt x="236" y="667"/>
                    </a:cubicBezTo>
                    <a:cubicBezTo>
                      <a:pt x="317" y="759"/>
                      <a:pt x="425" y="801"/>
                      <a:pt x="532" y="801"/>
                    </a:cubicBezTo>
                    <a:cubicBezTo>
                      <a:pt x="721" y="801"/>
                      <a:pt x="907" y="668"/>
                      <a:pt x="934" y="452"/>
                    </a:cubicBezTo>
                    <a:cubicBezTo>
                      <a:pt x="944" y="216"/>
                      <a:pt x="769" y="11"/>
                      <a:pt x="534" y="1"/>
                    </a:cubicBezTo>
                    <a:close/>
                  </a:path>
                </a:pathLst>
              </a:custGeom>
              <a:solidFill>
                <a:srgbClr val="F79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3"/>
              <p:cNvSpPr/>
              <p:nvPr/>
            </p:nvSpPr>
            <p:spPr>
              <a:xfrm>
                <a:off x="2705416" y="1590252"/>
                <a:ext cx="63017" cy="53546"/>
              </a:xfrm>
              <a:custGeom>
                <a:avLst/>
                <a:gdLst/>
                <a:ahLst/>
                <a:cxnLst/>
                <a:rect l="l" t="t" r="r" b="b"/>
                <a:pathLst>
                  <a:path w="945" h="803" extrusionOk="0">
                    <a:moveTo>
                      <a:pt x="534" y="0"/>
                    </a:moveTo>
                    <a:cubicBezTo>
                      <a:pt x="185" y="0"/>
                      <a:pt x="1" y="410"/>
                      <a:pt x="226" y="666"/>
                    </a:cubicBezTo>
                    <a:cubicBezTo>
                      <a:pt x="309" y="760"/>
                      <a:pt x="418" y="803"/>
                      <a:pt x="526" y="803"/>
                    </a:cubicBezTo>
                    <a:cubicBezTo>
                      <a:pt x="714" y="803"/>
                      <a:pt x="898" y="672"/>
                      <a:pt x="924" y="451"/>
                    </a:cubicBezTo>
                    <a:cubicBezTo>
                      <a:pt x="944" y="215"/>
                      <a:pt x="760" y="21"/>
                      <a:pt x="534" y="0"/>
                    </a:cubicBezTo>
                    <a:close/>
                  </a:path>
                </a:pathLst>
              </a:custGeom>
              <a:solidFill>
                <a:srgbClr val="F79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3"/>
              <p:cNvSpPr/>
              <p:nvPr/>
            </p:nvSpPr>
            <p:spPr>
              <a:xfrm>
                <a:off x="2931743" y="1590252"/>
                <a:ext cx="62951" cy="53546"/>
              </a:xfrm>
              <a:custGeom>
                <a:avLst/>
                <a:gdLst/>
                <a:ahLst/>
                <a:cxnLst/>
                <a:rect l="l" t="t" r="r" b="b"/>
                <a:pathLst>
                  <a:path w="944" h="803" extrusionOk="0">
                    <a:moveTo>
                      <a:pt x="533" y="0"/>
                    </a:moveTo>
                    <a:cubicBezTo>
                      <a:pt x="185" y="0"/>
                      <a:pt x="0" y="410"/>
                      <a:pt x="226" y="666"/>
                    </a:cubicBezTo>
                    <a:cubicBezTo>
                      <a:pt x="312" y="760"/>
                      <a:pt x="422" y="803"/>
                      <a:pt x="531" y="803"/>
                    </a:cubicBezTo>
                    <a:cubicBezTo>
                      <a:pt x="719" y="803"/>
                      <a:pt x="900" y="672"/>
                      <a:pt x="933" y="451"/>
                    </a:cubicBezTo>
                    <a:cubicBezTo>
                      <a:pt x="943" y="215"/>
                      <a:pt x="769" y="21"/>
                      <a:pt x="533" y="0"/>
                    </a:cubicBezTo>
                    <a:close/>
                  </a:path>
                </a:pathLst>
              </a:custGeom>
              <a:solidFill>
                <a:srgbClr val="F79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3"/>
              <p:cNvSpPr/>
              <p:nvPr/>
            </p:nvSpPr>
            <p:spPr>
              <a:xfrm>
                <a:off x="3371259" y="2179800"/>
                <a:ext cx="525811" cy="350950"/>
              </a:xfrm>
              <a:custGeom>
                <a:avLst/>
                <a:gdLst/>
                <a:ahLst/>
                <a:cxnLst/>
                <a:rect l="l" t="t" r="r" b="b"/>
                <a:pathLst>
                  <a:path w="7885" h="5263" extrusionOk="0">
                    <a:moveTo>
                      <a:pt x="6688" y="0"/>
                    </a:moveTo>
                    <a:cubicBezTo>
                      <a:pt x="6313" y="0"/>
                      <a:pt x="5948" y="195"/>
                      <a:pt x="5752" y="539"/>
                    </a:cubicBezTo>
                    <a:lnTo>
                      <a:pt x="4224" y="3030"/>
                    </a:lnTo>
                    <a:lnTo>
                      <a:pt x="267" y="1677"/>
                    </a:lnTo>
                    <a:lnTo>
                      <a:pt x="1" y="2794"/>
                    </a:lnTo>
                    <a:cubicBezTo>
                      <a:pt x="1" y="2794"/>
                      <a:pt x="2815" y="5263"/>
                      <a:pt x="4589" y="5263"/>
                    </a:cubicBezTo>
                    <a:cubicBezTo>
                      <a:pt x="4698" y="5263"/>
                      <a:pt x="4802" y="5254"/>
                      <a:pt x="4901" y="5234"/>
                    </a:cubicBezTo>
                    <a:cubicBezTo>
                      <a:pt x="6101" y="4988"/>
                      <a:pt x="7095" y="2702"/>
                      <a:pt x="7648" y="1441"/>
                    </a:cubicBezTo>
                    <a:cubicBezTo>
                      <a:pt x="7884" y="908"/>
                      <a:pt x="7669" y="293"/>
                      <a:pt x="7156" y="27"/>
                    </a:cubicBezTo>
                    <a:lnTo>
                      <a:pt x="7156" y="27"/>
                    </a:lnTo>
                    <a:lnTo>
                      <a:pt x="7197" y="129"/>
                    </a:lnTo>
                    <a:cubicBezTo>
                      <a:pt x="7036" y="42"/>
                      <a:pt x="6861" y="0"/>
                      <a:pt x="6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3"/>
              <p:cNvSpPr/>
              <p:nvPr/>
            </p:nvSpPr>
            <p:spPr>
              <a:xfrm>
                <a:off x="3248893" y="1927937"/>
                <a:ext cx="209258" cy="413632"/>
              </a:xfrm>
              <a:custGeom>
                <a:avLst/>
                <a:gdLst/>
                <a:ahLst/>
                <a:cxnLst/>
                <a:rect l="l" t="t" r="r" b="b"/>
                <a:pathLst>
                  <a:path w="3138" h="6203" extrusionOk="0">
                    <a:moveTo>
                      <a:pt x="831" y="0"/>
                    </a:moveTo>
                    <a:lnTo>
                      <a:pt x="1" y="328"/>
                    </a:lnTo>
                    <a:lnTo>
                      <a:pt x="2307" y="6202"/>
                    </a:lnTo>
                    <a:lnTo>
                      <a:pt x="3138" y="5874"/>
                    </a:lnTo>
                    <a:lnTo>
                      <a:pt x="831" y="0"/>
                    </a:lnTo>
                    <a:close/>
                  </a:path>
                </a:pathLst>
              </a:custGeom>
              <a:solidFill>
                <a:srgbClr val="80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3"/>
              <p:cNvSpPr/>
              <p:nvPr/>
            </p:nvSpPr>
            <p:spPr>
              <a:xfrm>
                <a:off x="3271499" y="2020360"/>
                <a:ext cx="317221" cy="608411"/>
              </a:xfrm>
              <a:custGeom>
                <a:avLst/>
                <a:gdLst/>
                <a:ahLst/>
                <a:cxnLst/>
                <a:rect l="l" t="t" r="r" b="b"/>
                <a:pathLst>
                  <a:path w="4757" h="9124" extrusionOk="0">
                    <a:moveTo>
                      <a:pt x="1085" y="1"/>
                    </a:moveTo>
                    <a:cubicBezTo>
                      <a:pt x="1017" y="1"/>
                      <a:pt x="948" y="13"/>
                      <a:pt x="882" y="39"/>
                    </a:cubicBezTo>
                    <a:lnTo>
                      <a:pt x="441" y="213"/>
                    </a:lnTo>
                    <a:cubicBezTo>
                      <a:pt x="144" y="336"/>
                      <a:pt x="0" y="665"/>
                      <a:pt x="113" y="962"/>
                    </a:cubicBezTo>
                    <a:lnTo>
                      <a:pt x="3137" y="8763"/>
                    </a:lnTo>
                    <a:cubicBezTo>
                      <a:pt x="3223" y="8982"/>
                      <a:pt x="3441" y="9124"/>
                      <a:pt x="3671" y="9124"/>
                    </a:cubicBezTo>
                    <a:cubicBezTo>
                      <a:pt x="3742" y="9124"/>
                      <a:pt x="3815" y="9110"/>
                      <a:pt x="3885" y="9081"/>
                    </a:cubicBezTo>
                    <a:lnTo>
                      <a:pt x="4316" y="8907"/>
                    </a:lnTo>
                    <a:cubicBezTo>
                      <a:pt x="4613" y="8794"/>
                      <a:pt x="4757" y="8466"/>
                      <a:pt x="4644" y="8169"/>
                    </a:cubicBezTo>
                    <a:lnTo>
                      <a:pt x="1620" y="367"/>
                    </a:lnTo>
                    <a:cubicBezTo>
                      <a:pt x="1533" y="139"/>
                      <a:pt x="1313"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3"/>
              <p:cNvSpPr/>
              <p:nvPr/>
            </p:nvSpPr>
            <p:spPr>
              <a:xfrm>
                <a:off x="3203148" y="1860920"/>
                <a:ext cx="127168" cy="108092"/>
              </a:xfrm>
              <a:custGeom>
                <a:avLst/>
                <a:gdLst/>
                <a:ahLst/>
                <a:cxnLst/>
                <a:rect l="l" t="t" r="r" b="b"/>
                <a:pathLst>
                  <a:path w="1907" h="1621" extrusionOk="0">
                    <a:moveTo>
                      <a:pt x="1507" y="1"/>
                    </a:moveTo>
                    <a:lnTo>
                      <a:pt x="0" y="595"/>
                    </a:lnTo>
                    <a:lnTo>
                      <a:pt x="400" y="1620"/>
                    </a:lnTo>
                    <a:lnTo>
                      <a:pt x="1907" y="1026"/>
                    </a:lnTo>
                    <a:lnTo>
                      <a:pt x="15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3"/>
              <p:cNvSpPr/>
              <p:nvPr/>
            </p:nvSpPr>
            <p:spPr>
              <a:xfrm>
                <a:off x="2558444" y="984500"/>
                <a:ext cx="1058358" cy="957294"/>
              </a:xfrm>
              <a:custGeom>
                <a:avLst/>
                <a:gdLst/>
                <a:ahLst/>
                <a:cxnLst/>
                <a:rect l="l" t="t" r="r" b="b"/>
                <a:pathLst>
                  <a:path w="15871" h="14356" extrusionOk="0">
                    <a:moveTo>
                      <a:pt x="7756" y="1651"/>
                    </a:moveTo>
                    <a:cubicBezTo>
                      <a:pt x="7781" y="1651"/>
                      <a:pt x="7807" y="1651"/>
                      <a:pt x="7833" y="1652"/>
                    </a:cubicBezTo>
                    <a:cubicBezTo>
                      <a:pt x="10068" y="1693"/>
                      <a:pt x="12057" y="3077"/>
                      <a:pt x="12877" y="5158"/>
                    </a:cubicBezTo>
                    <a:cubicBezTo>
                      <a:pt x="13994" y="7987"/>
                      <a:pt x="12600" y="11196"/>
                      <a:pt x="9760" y="12323"/>
                    </a:cubicBezTo>
                    <a:cubicBezTo>
                      <a:pt x="9105" y="12578"/>
                      <a:pt x="8422" y="12702"/>
                      <a:pt x="7745" y="12702"/>
                    </a:cubicBezTo>
                    <a:cubicBezTo>
                      <a:pt x="6270" y="12702"/>
                      <a:pt x="4824" y="12114"/>
                      <a:pt x="3763" y="11011"/>
                    </a:cubicBezTo>
                    <a:cubicBezTo>
                      <a:pt x="2215" y="9412"/>
                      <a:pt x="1785" y="7023"/>
                      <a:pt x="2666" y="4973"/>
                    </a:cubicBezTo>
                    <a:cubicBezTo>
                      <a:pt x="3548" y="2947"/>
                      <a:pt x="5551" y="1651"/>
                      <a:pt x="7756" y="1651"/>
                    </a:cubicBezTo>
                    <a:close/>
                    <a:moveTo>
                      <a:pt x="7737" y="0"/>
                    </a:moveTo>
                    <a:cubicBezTo>
                      <a:pt x="4886" y="0"/>
                      <a:pt x="2301" y="1701"/>
                      <a:pt x="1159" y="4317"/>
                    </a:cubicBezTo>
                    <a:cubicBezTo>
                      <a:pt x="1" y="6982"/>
                      <a:pt x="565" y="10078"/>
                      <a:pt x="2574" y="12159"/>
                    </a:cubicBezTo>
                    <a:cubicBezTo>
                      <a:pt x="3957" y="13592"/>
                      <a:pt x="5836" y="14356"/>
                      <a:pt x="7748" y="14356"/>
                    </a:cubicBezTo>
                    <a:cubicBezTo>
                      <a:pt x="8628" y="14356"/>
                      <a:pt x="9516" y="14194"/>
                      <a:pt x="10365" y="13861"/>
                    </a:cubicBezTo>
                    <a:cubicBezTo>
                      <a:pt x="14056" y="12406"/>
                      <a:pt x="15870" y="8233"/>
                      <a:pt x="14414" y="4543"/>
                    </a:cubicBezTo>
                    <a:cubicBezTo>
                      <a:pt x="13348" y="1847"/>
                      <a:pt x="10765" y="53"/>
                      <a:pt x="7864" y="1"/>
                    </a:cubicBezTo>
                    <a:cubicBezTo>
                      <a:pt x="7821" y="1"/>
                      <a:pt x="7779" y="0"/>
                      <a:pt x="7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3"/>
              <p:cNvSpPr/>
              <p:nvPr/>
            </p:nvSpPr>
            <p:spPr>
              <a:xfrm>
                <a:off x="2679476" y="1094594"/>
                <a:ext cx="789617" cy="736975"/>
              </a:xfrm>
              <a:custGeom>
                <a:avLst/>
                <a:gdLst/>
                <a:ahLst/>
                <a:cxnLst/>
                <a:rect l="l" t="t" r="r" b="b"/>
                <a:pathLst>
                  <a:path w="11841" h="11052" extrusionOk="0">
                    <a:moveTo>
                      <a:pt x="5918" y="1"/>
                    </a:moveTo>
                    <a:cubicBezTo>
                      <a:pt x="3224" y="1"/>
                      <a:pt x="871" y="1960"/>
                      <a:pt x="462" y="4706"/>
                    </a:cubicBezTo>
                    <a:cubicBezTo>
                      <a:pt x="0" y="7720"/>
                      <a:pt x="2081" y="10529"/>
                      <a:pt x="5095" y="10990"/>
                    </a:cubicBezTo>
                    <a:cubicBezTo>
                      <a:pt x="5373" y="11032"/>
                      <a:pt x="5648" y="11052"/>
                      <a:pt x="5920" y="11052"/>
                    </a:cubicBezTo>
                    <a:cubicBezTo>
                      <a:pt x="8615" y="11052"/>
                      <a:pt x="10970" y="9084"/>
                      <a:pt x="11380" y="6346"/>
                    </a:cubicBezTo>
                    <a:cubicBezTo>
                      <a:pt x="11841" y="3332"/>
                      <a:pt x="9760" y="513"/>
                      <a:pt x="6746" y="62"/>
                    </a:cubicBezTo>
                    <a:cubicBezTo>
                      <a:pt x="6467" y="21"/>
                      <a:pt x="6191" y="1"/>
                      <a:pt x="59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3"/>
              <p:cNvSpPr/>
              <p:nvPr/>
            </p:nvSpPr>
            <p:spPr>
              <a:xfrm>
                <a:off x="3715817" y="2150592"/>
                <a:ext cx="369235" cy="629816"/>
              </a:xfrm>
              <a:custGeom>
                <a:avLst/>
                <a:gdLst/>
                <a:ahLst/>
                <a:cxnLst/>
                <a:rect l="l" t="t" r="r" b="b"/>
                <a:pathLst>
                  <a:path w="5537" h="9445" extrusionOk="0">
                    <a:moveTo>
                      <a:pt x="2412" y="1"/>
                    </a:moveTo>
                    <a:cubicBezTo>
                      <a:pt x="1857" y="1"/>
                      <a:pt x="1549" y="280"/>
                      <a:pt x="1549" y="280"/>
                    </a:cubicBezTo>
                    <a:cubicBezTo>
                      <a:pt x="1549" y="280"/>
                      <a:pt x="185" y="547"/>
                      <a:pt x="113" y="3519"/>
                    </a:cubicBezTo>
                    <a:cubicBezTo>
                      <a:pt x="52" y="5765"/>
                      <a:pt x="1" y="9445"/>
                      <a:pt x="1" y="9445"/>
                    </a:cubicBezTo>
                    <a:lnTo>
                      <a:pt x="4891" y="9445"/>
                    </a:lnTo>
                    <a:cubicBezTo>
                      <a:pt x="4891" y="9445"/>
                      <a:pt x="5536" y="1982"/>
                      <a:pt x="4152" y="793"/>
                    </a:cubicBezTo>
                    <a:cubicBezTo>
                      <a:pt x="3439" y="174"/>
                      <a:pt x="2849" y="1"/>
                      <a:pt x="24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3"/>
              <p:cNvSpPr/>
              <p:nvPr/>
            </p:nvSpPr>
            <p:spPr>
              <a:xfrm>
                <a:off x="3715150" y="1929270"/>
                <a:ext cx="198988" cy="263929"/>
              </a:xfrm>
              <a:custGeom>
                <a:avLst/>
                <a:gdLst/>
                <a:ahLst/>
                <a:cxnLst/>
                <a:rect l="l" t="t" r="r" b="b"/>
                <a:pathLst>
                  <a:path w="2984" h="3958" extrusionOk="0">
                    <a:moveTo>
                      <a:pt x="298" y="1"/>
                    </a:moveTo>
                    <a:cubicBezTo>
                      <a:pt x="298" y="1"/>
                      <a:pt x="0" y="2051"/>
                      <a:pt x="339" y="2533"/>
                    </a:cubicBezTo>
                    <a:cubicBezTo>
                      <a:pt x="677" y="3025"/>
                      <a:pt x="1518" y="3066"/>
                      <a:pt x="1518" y="3066"/>
                    </a:cubicBezTo>
                    <a:lnTo>
                      <a:pt x="1559" y="3958"/>
                    </a:lnTo>
                    <a:lnTo>
                      <a:pt x="2748" y="3548"/>
                    </a:lnTo>
                    <a:lnTo>
                      <a:pt x="2789" y="2533"/>
                    </a:lnTo>
                    <a:lnTo>
                      <a:pt x="2984" y="73"/>
                    </a:lnTo>
                    <a:lnTo>
                      <a:pt x="298" y="1"/>
                    </a:lnTo>
                    <a:close/>
                  </a:path>
                </a:pathLst>
              </a:custGeom>
              <a:solidFill>
                <a:srgbClr val="FF9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3"/>
              <p:cNvSpPr/>
              <p:nvPr/>
            </p:nvSpPr>
            <p:spPr>
              <a:xfrm>
                <a:off x="3698079" y="1871322"/>
                <a:ext cx="273475" cy="217318"/>
              </a:xfrm>
              <a:custGeom>
                <a:avLst/>
                <a:gdLst/>
                <a:ahLst/>
                <a:cxnLst/>
                <a:rect l="l" t="t" r="r" b="b"/>
                <a:pathLst>
                  <a:path w="4101" h="3259" extrusionOk="0">
                    <a:moveTo>
                      <a:pt x="1771" y="0"/>
                    </a:moveTo>
                    <a:cubicBezTo>
                      <a:pt x="1023" y="0"/>
                      <a:pt x="215" y="60"/>
                      <a:pt x="215" y="60"/>
                    </a:cubicBezTo>
                    <a:cubicBezTo>
                      <a:pt x="215" y="60"/>
                      <a:pt x="0" y="439"/>
                      <a:pt x="564" y="870"/>
                    </a:cubicBezTo>
                    <a:lnTo>
                      <a:pt x="2061" y="911"/>
                    </a:lnTo>
                    <a:cubicBezTo>
                      <a:pt x="1938" y="1249"/>
                      <a:pt x="1938" y="1618"/>
                      <a:pt x="2081" y="1956"/>
                    </a:cubicBezTo>
                    <a:cubicBezTo>
                      <a:pt x="2163" y="2120"/>
                      <a:pt x="2286" y="2264"/>
                      <a:pt x="2440" y="2377"/>
                    </a:cubicBezTo>
                    <a:cubicBezTo>
                      <a:pt x="2440" y="2377"/>
                      <a:pt x="2519" y="1905"/>
                      <a:pt x="2801" y="1905"/>
                    </a:cubicBezTo>
                    <a:cubicBezTo>
                      <a:pt x="2807" y="1905"/>
                      <a:pt x="2813" y="1905"/>
                      <a:pt x="2819" y="1905"/>
                    </a:cubicBezTo>
                    <a:cubicBezTo>
                      <a:pt x="3014" y="1926"/>
                      <a:pt x="3096" y="2295"/>
                      <a:pt x="2973" y="2592"/>
                    </a:cubicBezTo>
                    <a:cubicBezTo>
                      <a:pt x="2935" y="2743"/>
                      <a:pt x="2802" y="2851"/>
                      <a:pt x="2653" y="2851"/>
                    </a:cubicBezTo>
                    <a:cubicBezTo>
                      <a:pt x="2640" y="2851"/>
                      <a:pt x="2627" y="2850"/>
                      <a:pt x="2614" y="2848"/>
                    </a:cubicBezTo>
                    <a:lnTo>
                      <a:pt x="2614" y="2848"/>
                    </a:lnTo>
                    <a:lnTo>
                      <a:pt x="3055" y="3258"/>
                    </a:lnTo>
                    <a:cubicBezTo>
                      <a:pt x="3055" y="3258"/>
                      <a:pt x="4101" y="1331"/>
                      <a:pt x="3424" y="849"/>
                    </a:cubicBezTo>
                    <a:cubicBezTo>
                      <a:pt x="3404" y="531"/>
                      <a:pt x="3219" y="244"/>
                      <a:pt x="2922" y="111"/>
                    </a:cubicBezTo>
                    <a:cubicBezTo>
                      <a:pt x="2727" y="26"/>
                      <a:pt x="2261" y="0"/>
                      <a:pt x="1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3"/>
              <p:cNvSpPr/>
              <p:nvPr/>
            </p:nvSpPr>
            <p:spPr>
              <a:xfrm>
                <a:off x="3816310" y="2102247"/>
                <a:ext cx="42478" cy="56080"/>
              </a:xfrm>
              <a:custGeom>
                <a:avLst/>
                <a:gdLst/>
                <a:ahLst/>
                <a:cxnLst/>
                <a:rect l="l" t="t" r="r" b="b"/>
                <a:pathLst>
                  <a:path w="637" h="841" extrusionOk="0">
                    <a:moveTo>
                      <a:pt x="626" y="0"/>
                    </a:moveTo>
                    <a:cubicBezTo>
                      <a:pt x="575" y="308"/>
                      <a:pt x="1" y="472"/>
                      <a:pt x="1" y="472"/>
                    </a:cubicBezTo>
                    <a:lnTo>
                      <a:pt x="21" y="841"/>
                    </a:lnTo>
                    <a:cubicBezTo>
                      <a:pt x="636" y="697"/>
                      <a:pt x="626" y="1"/>
                      <a:pt x="626" y="0"/>
                    </a:cubicBezTo>
                    <a:close/>
                  </a:path>
                </a:pathLst>
              </a:custGeom>
              <a:solidFill>
                <a:srgbClr val="D8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3"/>
              <p:cNvSpPr/>
              <p:nvPr/>
            </p:nvSpPr>
            <p:spPr>
              <a:xfrm>
                <a:off x="3810175" y="2137789"/>
                <a:ext cx="108763" cy="70483"/>
              </a:xfrm>
              <a:custGeom>
                <a:avLst/>
                <a:gdLst/>
                <a:ahLst/>
                <a:cxnLst/>
                <a:rect l="l" t="t" r="r" b="b"/>
                <a:pathLst>
                  <a:path w="1631" h="1057" extrusionOk="0">
                    <a:moveTo>
                      <a:pt x="1374" y="0"/>
                    </a:moveTo>
                    <a:lnTo>
                      <a:pt x="287" y="667"/>
                    </a:lnTo>
                    <a:lnTo>
                      <a:pt x="123" y="410"/>
                    </a:lnTo>
                    <a:lnTo>
                      <a:pt x="0" y="585"/>
                    </a:lnTo>
                    <a:lnTo>
                      <a:pt x="0" y="933"/>
                    </a:lnTo>
                    <a:lnTo>
                      <a:pt x="277" y="800"/>
                    </a:lnTo>
                    <a:lnTo>
                      <a:pt x="790" y="1056"/>
                    </a:lnTo>
                    <a:lnTo>
                      <a:pt x="1630" y="298"/>
                    </a:lnTo>
                    <a:lnTo>
                      <a:pt x="13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3"/>
              <p:cNvSpPr/>
              <p:nvPr/>
            </p:nvSpPr>
            <p:spPr>
              <a:xfrm>
                <a:off x="4046704" y="3710784"/>
                <a:ext cx="90291" cy="52679"/>
              </a:xfrm>
              <a:custGeom>
                <a:avLst/>
                <a:gdLst/>
                <a:ahLst/>
                <a:cxnLst/>
                <a:rect l="l" t="t" r="r" b="b"/>
                <a:pathLst>
                  <a:path w="1354" h="790" extrusionOk="0">
                    <a:moveTo>
                      <a:pt x="0" y="0"/>
                    </a:moveTo>
                    <a:lnTo>
                      <a:pt x="185" y="789"/>
                    </a:lnTo>
                    <a:lnTo>
                      <a:pt x="1354" y="789"/>
                    </a:lnTo>
                    <a:lnTo>
                      <a:pt x="1241" y="0"/>
                    </a:lnTo>
                    <a:close/>
                  </a:path>
                </a:pathLst>
              </a:custGeom>
              <a:solidFill>
                <a:srgbClr val="000B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3"/>
              <p:cNvSpPr/>
              <p:nvPr/>
            </p:nvSpPr>
            <p:spPr>
              <a:xfrm>
                <a:off x="3933208" y="3763397"/>
                <a:ext cx="224995" cy="116961"/>
              </a:xfrm>
              <a:custGeom>
                <a:avLst/>
                <a:gdLst/>
                <a:ahLst/>
                <a:cxnLst/>
                <a:rect l="l" t="t" r="r" b="b"/>
                <a:pathLst>
                  <a:path w="3374" h="1754" extrusionOk="0">
                    <a:moveTo>
                      <a:pt x="1887" y="0"/>
                    </a:moveTo>
                    <a:lnTo>
                      <a:pt x="1805" y="103"/>
                    </a:lnTo>
                    <a:cubicBezTo>
                      <a:pt x="1805" y="103"/>
                      <a:pt x="923" y="995"/>
                      <a:pt x="195" y="1190"/>
                    </a:cubicBezTo>
                    <a:lnTo>
                      <a:pt x="1" y="1753"/>
                    </a:lnTo>
                    <a:lnTo>
                      <a:pt x="1887" y="1753"/>
                    </a:lnTo>
                    <a:lnTo>
                      <a:pt x="2379" y="1651"/>
                    </a:lnTo>
                    <a:lnTo>
                      <a:pt x="2522" y="1753"/>
                    </a:lnTo>
                    <a:lnTo>
                      <a:pt x="3250" y="1753"/>
                    </a:lnTo>
                    <a:cubicBezTo>
                      <a:pt x="3250" y="1753"/>
                      <a:pt x="3373" y="513"/>
                      <a:pt x="30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3"/>
              <p:cNvSpPr/>
              <p:nvPr/>
            </p:nvSpPr>
            <p:spPr>
              <a:xfrm>
                <a:off x="3813576" y="3710051"/>
                <a:ext cx="78688" cy="53413"/>
              </a:xfrm>
              <a:custGeom>
                <a:avLst/>
                <a:gdLst/>
                <a:ahLst/>
                <a:cxnLst/>
                <a:rect l="l" t="t" r="r" b="b"/>
                <a:pathLst>
                  <a:path w="1180" h="801" extrusionOk="0">
                    <a:moveTo>
                      <a:pt x="1" y="1"/>
                    </a:moveTo>
                    <a:lnTo>
                      <a:pt x="1" y="800"/>
                    </a:lnTo>
                    <a:lnTo>
                      <a:pt x="1180" y="800"/>
                    </a:lnTo>
                    <a:lnTo>
                      <a:pt x="1180" y="1"/>
                    </a:lnTo>
                    <a:close/>
                  </a:path>
                </a:pathLst>
              </a:custGeom>
              <a:solidFill>
                <a:srgbClr val="000B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3"/>
              <p:cNvSpPr/>
              <p:nvPr/>
            </p:nvSpPr>
            <p:spPr>
              <a:xfrm>
                <a:off x="3688476" y="3763397"/>
                <a:ext cx="224995" cy="116961"/>
              </a:xfrm>
              <a:custGeom>
                <a:avLst/>
                <a:gdLst/>
                <a:ahLst/>
                <a:cxnLst/>
                <a:rect l="l" t="t" r="r" b="b"/>
                <a:pathLst>
                  <a:path w="3374" h="1754" extrusionOk="0">
                    <a:moveTo>
                      <a:pt x="1877" y="0"/>
                    </a:moveTo>
                    <a:lnTo>
                      <a:pt x="1795" y="103"/>
                    </a:lnTo>
                    <a:cubicBezTo>
                      <a:pt x="1795" y="103"/>
                      <a:pt x="923" y="995"/>
                      <a:pt x="195" y="1190"/>
                    </a:cubicBezTo>
                    <a:lnTo>
                      <a:pt x="1" y="1753"/>
                    </a:lnTo>
                    <a:lnTo>
                      <a:pt x="1887" y="1753"/>
                    </a:lnTo>
                    <a:lnTo>
                      <a:pt x="2379" y="1651"/>
                    </a:lnTo>
                    <a:lnTo>
                      <a:pt x="2522" y="1753"/>
                    </a:lnTo>
                    <a:lnTo>
                      <a:pt x="3250" y="1753"/>
                    </a:lnTo>
                    <a:cubicBezTo>
                      <a:pt x="3250" y="1753"/>
                      <a:pt x="3373" y="513"/>
                      <a:pt x="30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3"/>
              <p:cNvSpPr/>
              <p:nvPr/>
            </p:nvSpPr>
            <p:spPr>
              <a:xfrm>
                <a:off x="3482689" y="2193003"/>
                <a:ext cx="551085" cy="373022"/>
              </a:xfrm>
              <a:custGeom>
                <a:avLst/>
                <a:gdLst/>
                <a:ahLst/>
                <a:cxnLst/>
                <a:rect l="l" t="t" r="r" b="b"/>
                <a:pathLst>
                  <a:path w="8264" h="5594" extrusionOk="0">
                    <a:moveTo>
                      <a:pt x="7070" y="1"/>
                    </a:moveTo>
                    <a:cubicBezTo>
                      <a:pt x="6609" y="1"/>
                      <a:pt x="6180" y="296"/>
                      <a:pt x="6029" y="751"/>
                    </a:cubicBezTo>
                    <a:lnTo>
                      <a:pt x="5106" y="3581"/>
                    </a:lnTo>
                    <a:lnTo>
                      <a:pt x="103" y="2955"/>
                    </a:lnTo>
                    <a:lnTo>
                      <a:pt x="1" y="4462"/>
                    </a:lnTo>
                    <a:cubicBezTo>
                      <a:pt x="1" y="4462"/>
                      <a:pt x="3056" y="5593"/>
                      <a:pt x="5033" y="5593"/>
                    </a:cubicBezTo>
                    <a:cubicBezTo>
                      <a:pt x="5445" y="5593"/>
                      <a:pt x="5810" y="5544"/>
                      <a:pt x="6090" y="5426"/>
                    </a:cubicBezTo>
                    <a:cubicBezTo>
                      <a:pt x="7218" y="4944"/>
                      <a:pt x="7854" y="2668"/>
                      <a:pt x="8141" y="1325"/>
                    </a:cubicBezTo>
                    <a:cubicBezTo>
                      <a:pt x="8264" y="761"/>
                      <a:pt x="7925" y="198"/>
                      <a:pt x="7372" y="44"/>
                    </a:cubicBezTo>
                    <a:cubicBezTo>
                      <a:pt x="7271" y="15"/>
                      <a:pt x="7170" y="1"/>
                      <a:pt x="7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3"/>
              <p:cNvSpPr/>
              <p:nvPr/>
            </p:nvSpPr>
            <p:spPr>
              <a:xfrm>
                <a:off x="3363057" y="2357178"/>
                <a:ext cx="128635" cy="133432"/>
              </a:xfrm>
              <a:custGeom>
                <a:avLst/>
                <a:gdLst/>
                <a:ahLst/>
                <a:cxnLst/>
                <a:rect l="l" t="t" r="r" b="b"/>
                <a:pathLst>
                  <a:path w="1929" h="2001" extrusionOk="0">
                    <a:moveTo>
                      <a:pt x="781" y="1"/>
                    </a:moveTo>
                    <a:cubicBezTo>
                      <a:pt x="728" y="1"/>
                      <a:pt x="687" y="7"/>
                      <a:pt x="667" y="22"/>
                    </a:cubicBezTo>
                    <a:cubicBezTo>
                      <a:pt x="585" y="83"/>
                      <a:pt x="698" y="268"/>
                      <a:pt x="852" y="288"/>
                    </a:cubicBezTo>
                    <a:cubicBezTo>
                      <a:pt x="964" y="309"/>
                      <a:pt x="1067" y="350"/>
                      <a:pt x="1159" y="401"/>
                    </a:cubicBezTo>
                    <a:cubicBezTo>
                      <a:pt x="1159" y="401"/>
                      <a:pt x="541" y="232"/>
                      <a:pt x="259" y="232"/>
                    </a:cubicBezTo>
                    <a:cubicBezTo>
                      <a:pt x="200" y="232"/>
                      <a:pt x="155" y="240"/>
                      <a:pt x="134" y="257"/>
                    </a:cubicBezTo>
                    <a:cubicBezTo>
                      <a:pt x="1" y="350"/>
                      <a:pt x="83" y="575"/>
                      <a:pt x="298" y="626"/>
                    </a:cubicBezTo>
                    <a:cubicBezTo>
                      <a:pt x="298" y="626"/>
                      <a:pt x="73" y="647"/>
                      <a:pt x="73" y="852"/>
                    </a:cubicBezTo>
                    <a:cubicBezTo>
                      <a:pt x="62" y="1047"/>
                      <a:pt x="319" y="1108"/>
                      <a:pt x="319" y="1108"/>
                    </a:cubicBezTo>
                    <a:cubicBezTo>
                      <a:pt x="257" y="1242"/>
                      <a:pt x="308" y="1395"/>
                      <a:pt x="421" y="1488"/>
                    </a:cubicBezTo>
                    <a:cubicBezTo>
                      <a:pt x="442" y="1631"/>
                      <a:pt x="534" y="1754"/>
                      <a:pt x="667" y="1805"/>
                    </a:cubicBezTo>
                    <a:cubicBezTo>
                      <a:pt x="1036" y="1887"/>
                      <a:pt x="1416" y="1959"/>
                      <a:pt x="1795" y="2000"/>
                    </a:cubicBezTo>
                    <a:lnTo>
                      <a:pt x="1928" y="503"/>
                    </a:lnTo>
                    <a:cubicBezTo>
                      <a:pt x="1928" y="503"/>
                      <a:pt x="1549" y="165"/>
                      <a:pt x="1303" y="93"/>
                    </a:cubicBezTo>
                    <a:cubicBezTo>
                      <a:pt x="1133" y="42"/>
                      <a:pt x="916" y="1"/>
                      <a:pt x="781" y="1"/>
                    </a:cubicBezTo>
                    <a:close/>
                  </a:path>
                </a:pathLst>
              </a:custGeom>
              <a:solidFill>
                <a:srgbClr val="FF9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3"/>
              <p:cNvSpPr/>
              <p:nvPr/>
            </p:nvSpPr>
            <p:spPr>
              <a:xfrm>
                <a:off x="3331649" y="2251284"/>
                <a:ext cx="91625" cy="117828"/>
              </a:xfrm>
              <a:custGeom>
                <a:avLst/>
                <a:gdLst/>
                <a:ahLst/>
                <a:cxnLst/>
                <a:rect l="l" t="t" r="r" b="b"/>
                <a:pathLst>
                  <a:path w="1374" h="1767" extrusionOk="0">
                    <a:moveTo>
                      <a:pt x="321" y="0"/>
                    </a:moveTo>
                    <a:cubicBezTo>
                      <a:pt x="237" y="0"/>
                      <a:pt x="153" y="43"/>
                      <a:pt x="113" y="123"/>
                    </a:cubicBezTo>
                    <a:cubicBezTo>
                      <a:pt x="82" y="246"/>
                      <a:pt x="93" y="379"/>
                      <a:pt x="144" y="492"/>
                    </a:cubicBezTo>
                    <a:cubicBezTo>
                      <a:pt x="144" y="492"/>
                      <a:pt x="0" y="605"/>
                      <a:pt x="113" y="841"/>
                    </a:cubicBezTo>
                    <a:cubicBezTo>
                      <a:pt x="82" y="913"/>
                      <a:pt x="93" y="1015"/>
                      <a:pt x="144" y="1087"/>
                    </a:cubicBezTo>
                    <a:cubicBezTo>
                      <a:pt x="144" y="1087"/>
                      <a:pt x="21" y="1353"/>
                      <a:pt x="349" y="1579"/>
                    </a:cubicBezTo>
                    <a:cubicBezTo>
                      <a:pt x="540" y="1697"/>
                      <a:pt x="755" y="1767"/>
                      <a:pt x="973" y="1767"/>
                    </a:cubicBezTo>
                    <a:cubicBezTo>
                      <a:pt x="1000" y="1767"/>
                      <a:pt x="1028" y="1766"/>
                      <a:pt x="1056" y="1763"/>
                    </a:cubicBezTo>
                    <a:lnTo>
                      <a:pt x="943" y="1446"/>
                    </a:lnTo>
                    <a:cubicBezTo>
                      <a:pt x="1087" y="1446"/>
                      <a:pt x="1230" y="1364"/>
                      <a:pt x="1179" y="1251"/>
                    </a:cubicBezTo>
                    <a:cubicBezTo>
                      <a:pt x="1138" y="1148"/>
                      <a:pt x="882" y="1128"/>
                      <a:pt x="882" y="1128"/>
                    </a:cubicBezTo>
                    <a:lnTo>
                      <a:pt x="882" y="1128"/>
                    </a:lnTo>
                    <a:cubicBezTo>
                      <a:pt x="882" y="1128"/>
                      <a:pt x="901" y="1129"/>
                      <a:pt x="931" y="1129"/>
                    </a:cubicBezTo>
                    <a:cubicBezTo>
                      <a:pt x="1019" y="1129"/>
                      <a:pt x="1200" y="1118"/>
                      <a:pt x="1230" y="1025"/>
                    </a:cubicBezTo>
                    <a:cubicBezTo>
                      <a:pt x="1251" y="954"/>
                      <a:pt x="1220" y="882"/>
                      <a:pt x="1159" y="841"/>
                    </a:cubicBezTo>
                    <a:cubicBezTo>
                      <a:pt x="1292" y="841"/>
                      <a:pt x="1374" y="687"/>
                      <a:pt x="1200" y="595"/>
                    </a:cubicBezTo>
                    <a:cubicBezTo>
                      <a:pt x="1086" y="531"/>
                      <a:pt x="845" y="521"/>
                      <a:pt x="707" y="521"/>
                    </a:cubicBezTo>
                    <a:cubicBezTo>
                      <a:pt x="646" y="521"/>
                      <a:pt x="605" y="523"/>
                      <a:pt x="605" y="523"/>
                    </a:cubicBezTo>
                    <a:lnTo>
                      <a:pt x="574" y="451"/>
                    </a:lnTo>
                    <a:cubicBezTo>
                      <a:pt x="605" y="448"/>
                      <a:pt x="635" y="447"/>
                      <a:pt x="665" y="447"/>
                    </a:cubicBezTo>
                    <a:cubicBezTo>
                      <a:pt x="748" y="447"/>
                      <a:pt x="830" y="457"/>
                      <a:pt x="913" y="472"/>
                    </a:cubicBezTo>
                    <a:cubicBezTo>
                      <a:pt x="927" y="473"/>
                      <a:pt x="942" y="474"/>
                      <a:pt x="957" y="474"/>
                    </a:cubicBezTo>
                    <a:cubicBezTo>
                      <a:pt x="1133" y="474"/>
                      <a:pt x="1325" y="364"/>
                      <a:pt x="1107" y="185"/>
                    </a:cubicBezTo>
                    <a:cubicBezTo>
                      <a:pt x="918" y="27"/>
                      <a:pt x="595" y="9"/>
                      <a:pt x="457" y="9"/>
                    </a:cubicBezTo>
                    <a:cubicBezTo>
                      <a:pt x="415" y="9"/>
                      <a:pt x="390" y="10"/>
                      <a:pt x="390" y="10"/>
                    </a:cubicBezTo>
                    <a:cubicBezTo>
                      <a:pt x="368" y="4"/>
                      <a:pt x="344" y="0"/>
                      <a:pt x="321" y="0"/>
                    </a:cubicBezTo>
                    <a:close/>
                  </a:path>
                </a:pathLst>
              </a:custGeom>
              <a:solidFill>
                <a:srgbClr val="D8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3"/>
              <p:cNvSpPr/>
              <p:nvPr/>
            </p:nvSpPr>
            <p:spPr>
              <a:xfrm>
                <a:off x="1875531" y="1801438"/>
                <a:ext cx="242067" cy="233189"/>
              </a:xfrm>
              <a:custGeom>
                <a:avLst/>
                <a:gdLst/>
                <a:ahLst/>
                <a:cxnLst/>
                <a:rect l="l" t="t" r="r" b="b"/>
                <a:pathLst>
                  <a:path w="3630" h="3497" extrusionOk="0">
                    <a:moveTo>
                      <a:pt x="1787" y="1169"/>
                    </a:moveTo>
                    <a:cubicBezTo>
                      <a:pt x="1793" y="1169"/>
                      <a:pt x="1799" y="1169"/>
                      <a:pt x="1805" y="1169"/>
                    </a:cubicBezTo>
                    <a:cubicBezTo>
                      <a:pt x="2338" y="1190"/>
                      <a:pt x="2584" y="1836"/>
                      <a:pt x="2194" y="2205"/>
                    </a:cubicBezTo>
                    <a:cubicBezTo>
                      <a:pt x="2074" y="2322"/>
                      <a:pt x="1928" y="2374"/>
                      <a:pt x="1785" y="2374"/>
                    </a:cubicBezTo>
                    <a:cubicBezTo>
                      <a:pt x="1476" y="2374"/>
                      <a:pt x="1180" y="2131"/>
                      <a:pt x="1180" y="1774"/>
                    </a:cubicBezTo>
                    <a:cubicBezTo>
                      <a:pt x="1190" y="1442"/>
                      <a:pt x="1457" y="1169"/>
                      <a:pt x="1787" y="1169"/>
                    </a:cubicBezTo>
                    <a:close/>
                    <a:moveTo>
                      <a:pt x="1928" y="1"/>
                    </a:moveTo>
                    <a:lnTo>
                      <a:pt x="1651" y="667"/>
                    </a:lnTo>
                    <a:cubicBezTo>
                      <a:pt x="1569" y="677"/>
                      <a:pt x="1487" y="698"/>
                      <a:pt x="1405" y="729"/>
                    </a:cubicBezTo>
                    <a:lnTo>
                      <a:pt x="821" y="288"/>
                    </a:lnTo>
                    <a:lnTo>
                      <a:pt x="400" y="759"/>
                    </a:lnTo>
                    <a:lnTo>
                      <a:pt x="800" y="1262"/>
                    </a:lnTo>
                    <a:cubicBezTo>
                      <a:pt x="749" y="1354"/>
                      <a:pt x="718" y="1467"/>
                      <a:pt x="687" y="1569"/>
                    </a:cubicBezTo>
                    <a:lnTo>
                      <a:pt x="1" y="1815"/>
                    </a:lnTo>
                    <a:lnTo>
                      <a:pt x="206" y="2410"/>
                    </a:lnTo>
                    <a:lnTo>
                      <a:pt x="841" y="2338"/>
                    </a:lnTo>
                    <a:cubicBezTo>
                      <a:pt x="903" y="2430"/>
                      <a:pt x="975" y="2512"/>
                      <a:pt x="1046" y="2584"/>
                    </a:cubicBezTo>
                    <a:lnTo>
                      <a:pt x="923" y="3271"/>
                    </a:lnTo>
                    <a:lnTo>
                      <a:pt x="1579" y="3496"/>
                    </a:lnTo>
                    <a:lnTo>
                      <a:pt x="1877" y="2871"/>
                    </a:lnTo>
                    <a:cubicBezTo>
                      <a:pt x="1989" y="2861"/>
                      <a:pt x="2102" y="2840"/>
                      <a:pt x="2205" y="2799"/>
                    </a:cubicBezTo>
                    <a:lnTo>
                      <a:pt x="2738" y="3261"/>
                    </a:lnTo>
                    <a:lnTo>
                      <a:pt x="3179" y="2810"/>
                    </a:lnTo>
                    <a:lnTo>
                      <a:pt x="2820" y="2287"/>
                    </a:lnTo>
                    <a:cubicBezTo>
                      <a:pt x="2892" y="2154"/>
                      <a:pt x="2933" y="2000"/>
                      <a:pt x="2943" y="1846"/>
                    </a:cubicBezTo>
                    <a:lnTo>
                      <a:pt x="3630" y="1549"/>
                    </a:lnTo>
                    <a:lnTo>
                      <a:pt x="3394" y="975"/>
                    </a:lnTo>
                    <a:lnTo>
                      <a:pt x="2707" y="1087"/>
                    </a:lnTo>
                    <a:cubicBezTo>
                      <a:pt x="2656" y="1016"/>
                      <a:pt x="2584" y="944"/>
                      <a:pt x="2502" y="893"/>
                    </a:cubicBezTo>
                    <a:lnTo>
                      <a:pt x="2594" y="175"/>
                    </a:lnTo>
                    <a:lnTo>
                      <a:pt x="19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3"/>
              <p:cNvSpPr/>
              <p:nvPr/>
            </p:nvSpPr>
            <p:spPr>
              <a:xfrm>
                <a:off x="1388135" y="3273274"/>
                <a:ext cx="47213" cy="629616"/>
              </a:xfrm>
              <a:custGeom>
                <a:avLst/>
                <a:gdLst/>
                <a:ahLst/>
                <a:cxnLst/>
                <a:rect l="l" t="t" r="r" b="b"/>
                <a:pathLst>
                  <a:path w="708" h="9442" extrusionOk="0">
                    <a:moveTo>
                      <a:pt x="0" y="0"/>
                    </a:moveTo>
                    <a:lnTo>
                      <a:pt x="0" y="9442"/>
                    </a:lnTo>
                    <a:lnTo>
                      <a:pt x="708" y="9442"/>
                    </a:lnTo>
                    <a:lnTo>
                      <a:pt x="708" y="0"/>
                    </a:lnTo>
                    <a:close/>
                  </a:path>
                </a:pathLst>
              </a:custGeom>
              <a:solidFill>
                <a:srgbClr val="000B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3"/>
              <p:cNvSpPr/>
              <p:nvPr/>
            </p:nvSpPr>
            <p:spPr>
              <a:xfrm>
                <a:off x="1155674" y="3156378"/>
                <a:ext cx="503939" cy="151769"/>
              </a:xfrm>
              <a:custGeom>
                <a:avLst/>
                <a:gdLst/>
                <a:ahLst/>
                <a:cxnLst/>
                <a:rect l="l" t="t" r="r" b="b"/>
                <a:pathLst>
                  <a:path w="7557" h="2276" extrusionOk="0">
                    <a:moveTo>
                      <a:pt x="708" y="0"/>
                    </a:moveTo>
                    <a:cubicBezTo>
                      <a:pt x="319" y="0"/>
                      <a:pt x="1" y="318"/>
                      <a:pt x="1" y="707"/>
                    </a:cubicBezTo>
                    <a:lnTo>
                      <a:pt x="1" y="1558"/>
                    </a:lnTo>
                    <a:cubicBezTo>
                      <a:pt x="1" y="1958"/>
                      <a:pt x="319" y="2276"/>
                      <a:pt x="708" y="2276"/>
                    </a:cubicBezTo>
                    <a:lnTo>
                      <a:pt x="6849" y="2276"/>
                    </a:lnTo>
                    <a:cubicBezTo>
                      <a:pt x="7238" y="2276"/>
                      <a:pt x="7556" y="1958"/>
                      <a:pt x="7556" y="1558"/>
                    </a:cubicBezTo>
                    <a:lnTo>
                      <a:pt x="7556" y="707"/>
                    </a:lnTo>
                    <a:cubicBezTo>
                      <a:pt x="7556" y="318"/>
                      <a:pt x="7238" y="0"/>
                      <a:pt x="6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3"/>
              <p:cNvSpPr/>
              <p:nvPr/>
            </p:nvSpPr>
            <p:spPr>
              <a:xfrm>
                <a:off x="1416142" y="2432597"/>
                <a:ext cx="399977" cy="544729"/>
              </a:xfrm>
              <a:custGeom>
                <a:avLst/>
                <a:gdLst/>
                <a:ahLst/>
                <a:cxnLst/>
                <a:rect l="l" t="t" r="r" b="b"/>
                <a:pathLst>
                  <a:path w="5998" h="8169" extrusionOk="0">
                    <a:moveTo>
                      <a:pt x="645" y="0"/>
                    </a:moveTo>
                    <a:cubicBezTo>
                      <a:pt x="392" y="0"/>
                      <a:pt x="159" y="151"/>
                      <a:pt x="1" y="428"/>
                    </a:cubicBezTo>
                    <a:cubicBezTo>
                      <a:pt x="1" y="428"/>
                      <a:pt x="93" y="6231"/>
                      <a:pt x="175" y="6579"/>
                    </a:cubicBezTo>
                    <a:cubicBezTo>
                      <a:pt x="247" y="6918"/>
                      <a:pt x="5137" y="8168"/>
                      <a:pt x="5137" y="8168"/>
                    </a:cubicBezTo>
                    <a:lnTo>
                      <a:pt x="5998" y="7051"/>
                    </a:lnTo>
                    <a:lnTo>
                      <a:pt x="1897" y="5523"/>
                    </a:lnTo>
                    <a:cubicBezTo>
                      <a:pt x="1897" y="5523"/>
                      <a:pt x="1784" y="910"/>
                      <a:pt x="1323" y="367"/>
                    </a:cubicBezTo>
                    <a:cubicBezTo>
                      <a:pt x="1107" y="117"/>
                      <a:pt x="868" y="0"/>
                      <a:pt x="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3"/>
              <p:cNvSpPr/>
              <p:nvPr/>
            </p:nvSpPr>
            <p:spPr>
              <a:xfrm>
                <a:off x="1820183" y="3719586"/>
                <a:ext cx="163845" cy="96089"/>
              </a:xfrm>
              <a:custGeom>
                <a:avLst/>
                <a:gdLst/>
                <a:ahLst/>
                <a:cxnLst/>
                <a:rect l="l" t="t" r="r" b="b"/>
                <a:pathLst>
                  <a:path w="2457" h="1441" extrusionOk="0">
                    <a:moveTo>
                      <a:pt x="812" y="0"/>
                    </a:moveTo>
                    <a:cubicBezTo>
                      <a:pt x="503" y="0"/>
                      <a:pt x="175" y="114"/>
                      <a:pt x="175" y="114"/>
                    </a:cubicBezTo>
                    <a:lnTo>
                      <a:pt x="0" y="1129"/>
                    </a:lnTo>
                    <a:cubicBezTo>
                      <a:pt x="236" y="1160"/>
                      <a:pt x="472" y="1211"/>
                      <a:pt x="687" y="1303"/>
                    </a:cubicBezTo>
                    <a:cubicBezTo>
                      <a:pt x="869" y="1374"/>
                      <a:pt x="1436" y="1441"/>
                      <a:pt x="1875" y="1441"/>
                    </a:cubicBezTo>
                    <a:cubicBezTo>
                      <a:pt x="2201" y="1441"/>
                      <a:pt x="2456" y="1404"/>
                      <a:pt x="2430" y="1303"/>
                    </a:cubicBezTo>
                    <a:cubicBezTo>
                      <a:pt x="2379" y="1057"/>
                      <a:pt x="1220" y="114"/>
                      <a:pt x="1220" y="114"/>
                    </a:cubicBezTo>
                    <a:cubicBezTo>
                      <a:pt x="1118" y="29"/>
                      <a:pt x="967" y="0"/>
                      <a:pt x="812" y="0"/>
                    </a:cubicBezTo>
                    <a:close/>
                  </a:path>
                </a:pathLst>
              </a:custGeom>
              <a:solidFill>
                <a:srgbClr val="D8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3"/>
              <p:cNvSpPr/>
              <p:nvPr/>
            </p:nvSpPr>
            <p:spPr>
              <a:xfrm>
                <a:off x="1809246" y="3754528"/>
                <a:ext cx="294014" cy="133565"/>
              </a:xfrm>
              <a:custGeom>
                <a:avLst/>
                <a:gdLst/>
                <a:ahLst/>
                <a:cxnLst/>
                <a:rect l="l" t="t" r="r" b="b"/>
                <a:pathLst>
                  <a:path w="4409" h="2003" extrusionOk="0">
                    <a:moveTo>
                      <a:pt x="267" y="0"/>
                    </a:moveTo>
                    <a:lnTo>
                      <a:pt x="164" y="195"/>
                    </a:lnTo>
                    <a:cubicBezTo>
                      <a:pt x="164" y="195"/>
                      <a:pt x="0" y="513"/>
                      <a:pt x="164" y="1169"/>
                    </a:cubicBezTo>
                    <a:cubicBezTo>
                      <a:pt x="339" y="1815"/>
                      <a:pt x="482" y="1999"/>
                      <a:pt x="482" y="1999"/>
                    </a:cubicBezTo>
                    <a:lnTo>
                      <a:pt x="738" y="1948"/>
                    </a:lnTo>
                    <a:lnTo>
                      <a:pt x="738" y="1220"/>
                    </a:lnTo>
                    <a:cubicBezTo>
                      <a:pt x="738" y="1220"/>
                      <a:pt x="1230" y="1497"/>
                      <a:pt x="1384" y="1722"/>
                    </a:cubicBezTo>
                    <a:cubicBezTo>
                      <a:pt x="1521" y="1924"/>
                      <a:pt x="2124" y="2002"/>
                      <a:pt x="2573" y="2002"/>
                    </a:cubicBezTo>
                    <a:cubicBezTo>
                      <a:pt x="2627" y="2002"/>
                      <a:pt x="2679" y="2001"/>
                      <a:pt x="2727" y="1999"/>
                    </a:cubicBezTo>
                    <a:cubicBezTo>
                      <a:pt x="3168" y="1979"/>
                      <a:pt x="3855" y="1999"/>
                      <a:pt x="4132" y="1794"/>
                    </a:cubicBezTo>
                    <a:cubicBezTo>
                      <a:pt x="4408" y="1589"/>
                      <a:pt x="3332" y="1056"/>
                      <a:pt x="2963" y="912"/>
                    </a:cubicBezTo>
                    <a:cubicBezTo>
                      <a:pt x="2594" y="779"/>
                      <a:pt x="2522" y="646"/>
                      <a:pt x="2522" y="646"/>
                    </a:cubicBezTo>
                    <a:cubicBezTo>
                      <a:pt x="2330" y="677"/>
                      <a:pt x="2136" y="692"/>
                      <a:pt x="1942" y="692"/>
                    </a:cubicBezTo>
                    <a:cubicBezTo>
                      <a:pt x="1682" y="692"/>
                      <a:pt x="1422" y="664"/>
                      <a:pt x="1169" y="605"/>
                    </a:cubicBezTo>
                    <a:cubicBezTo>
                      <a:pt x="462" y="441"/>
                      <a:pt x="267" y="0"/>
                      <a:pt x="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3"/>
              <p:cNvSpPr/>
              <p:nvPr/>
            </p:nvSpPr>
            <p:spPr>
              <a:xfrm>
                <a:off x="1601391" y="2990203"/>
                <a:ext cx="389040" cy="762314"/>
              </a:xfrm>
              <a:custGeom>
                <a:avLst/>
                <a:gdLst/>
                <a:ahLst/>
                <a:cxnLst/>
                <a:rect l="l" t="t" r="r" b="b"/>
                <a:pathLst>
                  <a:path w="5834" h="11432" extrusionOk="0">
                    <a:moveTo>
                      <a:pt x="421" y="1"/>
                    </a:moveTo>
                    <a:lnTo>
                      <a:pt x="1" y="2451"/>
                    </a:lnTo>
                    <a:lnTo>
                      <a:pt x="2902" y="3322"/>
                    </a:lnTo>
                    <a:cubicBezTo>
                      <a:pt x="2902" y="3322"/>
                      <a:pt x="2994" y="3620"/>
                      <a:pt x="2871" y="5363"/>
                    </a:cubicBezTo>
                    <a:cubicBezTo>
                      <a:pt x="2738" y="7403"/>
                      <a:pt x="3425" y="11257"/>
                      <a:pt x="3425" y="11257"/>
                    </a:cubicBezTo>
                    <a:cubicBezTo>
                      <a:pt x="3425" y="11257"/>
                      <a:pt x="3973" y="11431"/>
                      <a:pt x="4287" y="11431"/>
                    </a:cubicBezTo>
                    <a:cubicBezTo>
                      <a:pt x="4411" y="11431"/>
                      <a:pt x="4498" y="11404"/>
                      <a:pt x="4501" y="11329"/>
                    </a:cubicBezTo>
                    <a:cubicBezTo>
                      <a:pt x="4798" y="5680"/>
                      <a:pt x="5834" y="3230"/>
                      <a:pt x="4101" y="1590"/>
                    </a:cubicBezTo>
                    <a:cubicBezTo>
                      <a:pt x="3353" y="883"/>
                      <a:pt x="421" y="1"/>
                      <a:pt x="421" y="1"/>
                    </a:cubicBezTo>
                    <a:close/>
                  </a:path>
                </a:pathLst>
              </a:custGeom>
              <a:solidFill>
                <a:srgbClr val="D8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3"/>
              <p:cNvSpPr/>
              <p:nvPr/>
            </p:nvSpPr>
            <p:spPr>
              <a:xfrm>
                <a:off x="1913807" y="3734390"/>
                <a:ext cx="163845" cy="96356"/>
              </a:xfrm>
              <a:custGeom>
                <a:avLst/>
                <a:gdLst/>
                <a:ahLst/>
                <a:cxnLst/>
                <a:rect l="l" t="t" r="r" b="b"/>
                <a:pathLst>
                  <a:path w="2457" h="1445" extrusionOk="0">
                    <a:moveTo>
                      <a:pt x="797" y="1"/>
                    </a:moveTo>
                    <a:cubicBezTo>
                      <a:pt x="488" y="1"/>
                      <a:pt x="165" y="107"/>
                      <a:pt x="165" y="107"/>
                    </a:cubicBezTo>
                    <a:lnTo>
                      <a:pt x="1" y="1132"/>
                    </a:lnTo>
                    <a:cubicBezTo>
                      <a:pt x="236" y="1163"/>
                      <a:pt x="462" y="1214"/>
                      <a:pt x="688" y="1307"/>
                    </a:cubicBezTo>
                    <a:cubicBezTo>
                      <a:pt x="870" y="1377"/>
                      <a:pt x="1436" y="1444"/>
                      <a:pt x="1875" y="1444"/>
                    </a:cubicBezTo>
                    <a:cubicBezTo>
                      <a:pt x="2201" y="1444"/>
                      <a:pt x="2457" y="1407"/>
                      <a:pt x="2430" y="1307"/>
                    </a:cubicBezTo>
                    <a:cubicBezTo>
                      <a:pt x="2379" y="1061"/>
                      <a:pt x="1221" y="118"/>
                      <a:pt x="1221" y="118"/>
                    </a:cubicBezTo>
                    <a:cubicBezTo>
                      <a:pt x="1115" y="30"/>
                      <a:pt x="958" y="1"/>
                      <a:pt x="797" y="1"/>
                    </a:cubicBezTo>
                    <a:close/>
                  </a:path>
                </a:pathLst>
              </a:custGeom>
              <a:solidFill>
                <a:srgbClr val="FF9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3"/>
              <p:cNvSpPr/>
              <p:nvPr/>
            </p:nvSpPr>
            <p:spPr>
              <a:xfrm>
                <a:off x="1902871" y="3769532"/>
                <a:ext cx="294014" cy="133632"/>
              </a:xfrm>
              <a:custGeom>
                <a:avLst/>
                <a:gdLst/>
                <a:ahLst/>
                <a:cxnLst/>
                <a:rect l="l" t="t" r="r" b="b"/>
                <a:pathLst>
                  <a:path w="4409" h="2004" extrusionOk="0">
                    <a:moveTo>
                      <a:pt x="267" y="1"/>
                    </a:moveTo>
                    <a:lnTo>
                      <a:pt x="165" y="195"/>
                    </a:lnTo>
                    <a:cubicBezTo>
                      <a:pt x="165" y="195"/>
                      <a:pt x="1" y="513"/>
                      <a:pt x="165" y="1169"/>
                    </a:cubicBezTo>
                    <a:cubicBezTo>
                      <a:pt x="339" y="1815"/>
                      <a:pt x="482" y="2000"/>
                      <a:pt x="482" y="2000"/>
                    </a:cubicBezTo>
                    <a:lnTo>
                      <a:pt x="739" y="1938"/>
                    </a:lnTo>
                    <a:lnTo>
                      <a:pt x="739" y="1221"/>
                    </a:lnTo>
                    <a:cubicBezTo>
                      <a:pt x="739" y="1221"/>
                      <a:pt x="1231" y="1497"/>
                      <a:pt x="1374" y="1723"/>
                    </a:cubicBezTo>
                    <a:cubicBezTo>
                      <a:pt x="1512" y="1924"/>
                      <a:pt x="2123" y="2003"/>
                      <a:pt x="2573" y="2003"/>
                    </a:cubicBezTo>
                    <a:cubicBezTo>
                      <a:pt x="2627" y="2003"/>
                      <a:pt x="2679" y="2002"/>
                      <a:pt x="2728" y="2000"/>
                    </a:cubicBezTo>
                    <a:cubicBezTo>
                      <a:pt x="3168" y="1979"/>
                      <a:pt x="3855" y="2000"/>
                      <a:pt x="4132" y="1795"/>
                    </a:cubicBezTo>
                    <a:cubicBezTo>
                      <a:pt x="4409" y="1590"/>
                      <a:pt x="3332" y="1057"/>
                      <a:pt x="2963" y="913"/>
                    </a:cubicBezTo>
                    <a:cubicBezTo>
                      <a:pt x="2594" y="780"/>
                      <a:pt x="2523" y="646"/>
                      <a:pt x="2523" y="646"/>
                    </a:cubicBezTo>
                    <a:cubicBezTo>
                      <a:pt x="2330" y="677"/>
                      <a:pt x="2136" y="693"/>
                      <a:pt x="1943" y="693"/>
                    </a:cubicBezTo>
                    <a:cubicBezTo>
                      <a:pt x="1682" y="693"/>
                      <a:pt x="1422" y="664"/>
                      <a:pt x="1169" y="605"/>
                    </a:cubicBezTo>
                    <a:cubicBezTo>
                      <a:pt x="462" y="441"/>
                      <a:pt x="267"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3"/>
              <p:cNvSpPr/>
              <p:nvPr/>
            </p:nvSpPr>
            <p:spPr>
              <a:xfrm>
                <a:off x="1593189" y="3046951"/>
                <a:ext cx="403311" cy="705768"/>
              </a:xfrm>
              <a:custGeom>
                <a:avLst/>
                <a:gdLst/>
                <a:ahLst/>
                <a:cxnLst/>
                <a:rect l="l" t="t" r="r" b="b"/>
                <a:pathLst>
                  <a:path w="6048" h="10584" extrusionOk="0">
                    <a:moveTo>
                      <a:pt x="1" y="1"/>
                    </a:moveTo>
                    <a:lnTo>
                      <a:pt x="21" y="2492"/>
                    </a:lnTo>
                    <a:lnTo>
                      <a:pt x="3035" y="2830"/>
                    </a:lnTo>
                    <a:cubicBezTo>
                      <a:pt x="3035" y="2830"/>
                      <a:pt x="3179" y="3107"/>
                      <a:pt x="3363" y="4840"/>
                    </a:cubicBezTo>
                    <a:cubicBezTo>
                      <a:pt x="3599" y="6869"/>
                      <a:pt x="4962" y="10539"/>
                      <a:pt x="4962" y="10539"/>
                    </a:cubicBezTo>
                    <a:cubicBezTo>
                      <a:pt x="4962" y="10539"/>
                      <a:pt x="5280" y="10583"/>
                      <a:pt x="5569" y="10583"/>
                    </a:cubicBezTo>
                    <a:cubicBezTo>
                      <a:pt x="5819" y="10583"/>
                      <a:pt x="6048" y="10550"/>
                      <a:pt x="6029" y="10427"/>
                    </a:cubicBezTo>
                    <a:cubicBezTo>
                      <a:pt x="5321" y="4809"/>
                      <a:pt x="5895" y="2215"/>
                      <a:pt x="3907" y="913"/>
                    </a:cubicBezTo>
                    <a:cubicBezTo>
                      <a:pt x="3045" y="349"/>
                      <a:pt x="1" y="1"/>
                      <a:pt x="1" y="1"/>
                    </a:cubicBezTo>
                    <a:close/>
                  </a:path>
                </a:pathLst>
              </a:custGeom>
              <a:solidFill>
                <a:srgbClr val="FF9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3"/>
              <p:cNvSpPr/>
              <p:nvPr/>
            </p:nvSpPr>
            <p:spPr>
              <a:xfrm>
                <a:off x="1170077" y="2415192"/>
                <a:ext cx="365100" cy="556732"/>
              </a:xfrm>
              <a:custGeom>
                <a:avLst/>
                <a:gdLst/>
                <a:ahLst/>
                <a:cxnLst/>
                <a:rect l="l" t="t" r="r" b="b"/>
                <a:pathLst>
                  <a:path w="5475" h="8349" extrusionOk="0">
                    <a:moveTo>
                      <a:pt x="2422" y="1"/>
                    </a:moveTo>
                    <a:cubicBezTo>
                      <a:pt x="1375" y="1"/>
                      <a:pt x="309" y="181"/>
                      <a:pt x="195" y="689"/>
                    </a:cubicBezTo>
                    <a:cubicBezTo>
                      <a:pt x="0" y="1592"/>
                      <a:pt x="1251" y="4626"/>
                      <a:pt x="1251" y="4626"/>
                    </a:cubicBezTo>
                    <a:lnTo>
                      <a:pt x="1507" y="5549"/>
                    </a:lnTo>
                    <a:lnTo>
                      <a:pt x="1323" y="6174"/>
                    </a:lnTo>
                    <a:cubicBezTo>
                      <a:pt x="974" y="6645"/>
                      <a:pt x="595" y="7814"/>
                      <a:pt x="595" y="7814"/>
                    </a:cubicBezTo>
                    <a:cubicBezTo>
                      <a:pt x="595" y="7814"/>
                      <a:pt x="2854" y="8348"/>
                      <a:pt x="3909" y="8348"/>
                    </a:cubicBezTo>
                    <a:cubicBezTo>
                      <a:pt x="3995" y="8348"/>
                      <a:pt x="4073" y="8345"/>
                      <a:pt x="4142" y="8337"/>
                    </a:cubicBezTo>
                    <a:cubicBezTo>
                      <a:pt x="5044" y="8245"/>
                      <a:pt x="5269" y="7814"/>
                      <a:pt x="5269" y="7814"/>
                    </a:cubicBezTo>
                    <a:lnTo>
                      <a:pt x="4808" y="4646"/>
                    </a:lnTo>
                    <a:cubicBezTo>
                      <a:pt x="4808" y="4646"/>
                      <a:pt x="5474" y="3406"/>
                      <a:pt x="5218" y="2483"/>
                    </a:cubicBezTo>
                    <a:cubicBezTo>
                      <a:pt x="4993" y="1735"/>
                      <a:pt x="4716" y="987"/>
                      <a:pt x="4398" y="269"/>
                    </a:cubicBezTo>
                    <a:cubicBezTo>
                      <a:pt x="4076" y="115"/>
                      <a:pt x="3254" y="1"/>
                      <a:pt x="24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3"/>
              <p:cNvSpPr/>
              <p:nvPr/>
            </p:nvSpPr>
            <p:spPr>
              <a:xfrm>
                <a:off x="1318383" y="2189069"/>
                <a:ext cx="202456" cy="272798"/>
              </a:xfrm>
              <a:custGeom>
                <a:avLst/>
                <a:gdLst/>
                <a:ahLst/>
                <a:cxnLst/>
                <a:rect l="l" t="t" r="r" b="b"/>
                <a:pathLst>
                  <a:path w="3036" h="4091" extrusionOk="0">
                    <a:moveTo>
                      <a:pt x="288" y="0"/>
                    </a:moveTo>
                    <a:lnTo>
                      <a:pt x="185" y="2502"/>
                    </a:lnTo>
                    <a:lnTo>
                      <a:pt x="52" y="3158"/>
                    </a:lnTo>
                    <a:cubicBezTo>
                      <a:pt x="1" y="3435"/>
                      <a:pt x="154" y="3711"/>
                      <a:pt x="421" y="3804"/>
                    </a:cubicBezTo>
                    <a:lnTo>
                      <a:pt x="1231" y="4091"/>
                    </a:lnTo>
                    <a:lnTo>
                      <a:pt x="1385" y="3188"/>
                    </a:lnTo>
                    <a:cubicBezTo>
                      <a:pt x="1385" y="3188"/>
                      <a:pt x="1425" y="3191"/>
                      <a:pt x="1493" y="3191"/>
                    </a:cubicBezTo>
                    <a:cubicBezTo>
                      <a:pt x="1734" y="3191"/>
                      <a:pt x="2323" y="3154"/>
                      <a:pt x="2635" y="2809"/>
                    </a:cubicBezTo>
                    <a:cubicBezTo>
                      <a:pt x="3035" y="2358"/>
                      <a:pt x="2994" y="267"/>
                      <a:pt x="2994" y="267"/>
                    </a:cubicBezTo>
                    <a:lnTo>
                      <a:pt x="288" y="0"/>
                    </a:lnTo>
                    <a:close/>
                  </a:path>
                </a:pathLst>
              </a:custGeom>
              <a:solidFill>
                <a:srgbClr val="FF9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3"/>
              <p:cNvSpPr/>
              <p:nvPr/>
            </p:nvSpPr>
            <p:spPr>
              <a:xfrm>
                <a:off x="1366263" y="2364713"/>
                <a:ext cx="44479" cy="61615"/>
              </a:xfrm>
              <a:custGeom>
                <a:avLst/>
                <a:gdLst/>
                <a:ahLst/>
                <a:cxnLst/>
                <a:rect l="l" t="t" r="r" b="b"/>
                <a:pathLst>
                  <a:path w="667" h="924" extrusionOk="0">
                    <a:moveTo>
                      <a:pt x="103" y="1"/>
                    </a:moveTo>
                    <a:cubicBezTo>
                      <a:pt x="103" y="1"/>
                      <a:pt x="0" y="688"/>
                      <a:pt x="605" y="924"/>
                    </a:cubicBezTo>
                    <a:lnTo>
                      <a:pt x="667" y="554"/>
                    </a:lnTo>
                    <a:cubicBezTo>
                      <a:pt x="667" y="554"/>
                      <a:pt x="113" y="319"/>
                      <a:pt x="103" y="1"/>
                    </a:cubicBezTo>
                    <a:close/>
                  </a:path>
                </a:pathLst>
              </a:custGeom>
              <a:solidFill>
                <a:srgbClr val="D8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3"/>
              <p:cNvSpPr/>
              <p:nvPr/>
            </p:nvSpPr>
            <p:spPr>
              <a:xfrm>
                <a:off x="1277372" y="2126186"/>
                <a:ext cx="240733" cy="224920"/>
              </a:xfrm>
              <a:custGeom>
                <a:avLst/>
                <a:gdLst/>
                <a:ahLst/>
                <a:cxnLst/>
                <a:rect l="l" t="t" r="r" b="b"/>
                <a:pathLst>
                  <a:path w="3610" h="3373" extrusionOk="0">
                    <a:moveTo>
                      <a:pt x="1713" y="0"/>
                    </a:moveTo>
                    <a:cubicBezTo>
                      <a:pt x="1169" y="10"/>
                      <a:pt x="421" y="123"/>
                      <a:pt x="206" y="1097"/>
                    </a:cubicBezTo>
                    <a:cubicBezTo>
                      <a:pt x="1" y="2071"/>
                      <a:pt x="800" y="3373"/>
                      <a:pt x="800" y="3373"/>
                    </a:cubicBezTo>
                    <a:lnTo>
                      <a:pt x="1220" y="3035"/>
                    </a:lnTo>
                    <a:cubicBezTo>
                      <a:pt x="1220" y="3035"/>
                      <a:pt x="995" y="2973"/>
                      <a:pt x="923" y="2584"/>
                    </a:cubicBezTo>
                    <a:cubicBezTo>
                      <a:pt x="882" y="2348"/>
                      <a:pt x="923" y="2112"/>
                      <a:pt x="1026" y="1907"/>
                    </a:cubicBezTo>
                    <a:cubicBezTo>
                      <a:pt x="1075" y="1824"/>
                      <a:pt x="1138" y="1775"/>
                      <a:pt x="1198" y="1775"/>
                    </a:cubicBezTo>
                    <a:cubicBezTo>
                      <a:pt x="1213" y="1775"/>
                      <a:pt x="1227" y="1778"/>
                      <a:pt x="1241" y="1784"/>
                    </a:cubicBezTo>
                    <a:cubicBezTo>
                      <a:pt x="1272" y="1804"/>
                      <a:pt x="1303" y="1835"/>
                      <a:pt x="1323" y="1876"/>
                    </a:cubicBezTo>
                    <a:cubicBezTo>
                      <a:pt x="1395" y="2030"/>
                      <a:pt x="1426" y="2194"/>
                      <a:pt x="1426" y="2368"/>
                    </a:cubicBezTo>
                    <a:cubicBezTo>
                      <a:pt x="2020" y="2112"/>
                      <a:pt x="1907" y="1210"/>
                      <a:pt x="1907" y="1210"/>
                    </a:cubicBezTo>
                    <a:lnTo>
                      <a:pt x="1907" y="1210"/>
                    </a:lnTo>
                    <a:cubicBezTo>
                      <a:pt x="2256" y="1323"/>
                      <a:pt x="2615" y="1394"/>
                      <a:pt x="2994" y="1425"/>
                    </a:cubicBezTo>
                    <a:cubicBezTo>
                      <a:pt x="3005" y="1425"/>
                      <a:pt x="3016" y="1425"/>
                      <a:pt x="3026" y="1425"/>
                    </a:cubicBezTo>
                    <a:cubicBezTo>
                      <a:pt x="3491" y="1425"/>
                      <a:pt x="3609" y="1210"/>
                      <a:pt x="3609" y="1210"/>
                    </a:cubicBezTo>
                    <a:cubicBezTo>
                      <a:pt x="3578" y="1077"/>
                      <a:pt x="3527" y="964"/>
                      <a:pt x="3466" y="861"/>
                    </a:cubicBezTo>
                    <a:cubicBezTo>
                      <a:pt x="3271" y="595"/>
                      <a:pt x="3025" y="390"/>
                      <a:pt x="2727" y="256"/>
                    </a:cubicBezTo>
                    <a:cubicBezTo>
                      <a:pt x="2410" y="92"/>
                      <a:pt x="2061" y="10"/>
                      <a:pt x="1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3"/>
              <p:cNvSpPr/>
              <p:nvPr/>
            </p:nvSpPr>
            <p:spPr>
              <a:xfrm>
                <a:off x="1200819" y="2093845"/>
                <a:ext cx="131303" cy="165506"/>
              </a:xfrm>
              <a:custGeom>
                <a:avLst/>
                <a:gdLst/>
                <a:ahLst/>
                <a:cxnLst/>
                <a:rect l="l" t="t" r="r" b="b"/>
                <a:pathLst>
                  <a:path w="1969" h="2482" extrusionOk="0">
                    <a:moveTo>
                      <a:pt x="1095" y="0"/>
                    </a:moveTo>
                    <a:cubicBezTo>
                      <a:pt x="440" y="0"/>
                      <a:pt x="188" y="582"/>
                      <a:pt x="257" y="1418"/>
                    </a:cubicBezTo>
                    <a:cubicBezTo>
                      <a:pt x="317" y="2161"/>
                      <a:pt x="93" y="2220"/>
                      <a:pt x="22" y="2220"/>
                    </a:cubicBezTo>
                    <a:cubicBezTo>
                      <a:pt x="8" y="2220"/>
                      <a:pt x="0" y="2218"/>
                      <a:pt x="0" y="2218"/>
                    </a:cubicBezTo>
                    <a:lnTo>
                      <a:pt x="0" y="2218"/>
                    </a:lnTo>
                    <a:cubicBezTo>
                      <a:pt x="0" y="2218"/>
                      <a:pt x="149" y="2482"/>
                      <a:pt x="420" y="2482"/>
                    </a:cubicBezTo>
                    <a:cubicBezTo>
                      <a:pt x="482" y="2482"/>
                      <a:pt x="551" y="2468"/>
                      <a:pt x="626" y="2433"/>
                    </a:cubicBezTo>
                    <a:cubicBezTo>
                      <a:pt x="1015" y="2248"/>
                      <a:pt x="1405" y="1756"/>
                      <a:pt x="1077" y="1039"/>
                    </a:cubicBezTo>
                    <a:cubicBezTo>
                      <a:pt x="931" y="725"/>
                      <a:pt x="1040" y="598"/>
                      <a:pt x="1214" y="598"/>
                    </a:cubicBezTo>
                    <a:cubicBezTo>
                      <a:pt x="1431" y="598"/>
                      <a:pt x="1749" y="796"/>
                      <a:pt x="1794" y="1069"/>
                    </a:cubicBezTo>
                    <a:lnTo>
                      <a:pt x="1969" y="854"/>
                    </a:lnTo>
                    <a:cubicBezTo>
                      <a:pt x="1969" y="854"/>
                      <a:pt x="1907" y="44"/>
                      <a:pt x="1179" y="3"/>
                    </a:cubicBezTo>
                    <a:cubicBezTo>
                      <a:pt x="1151" y="1"/>
                      <a:pt x="1122" y="0"/>
                      <a:pt x="10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3"/>
              <p:cNvSpPr/>
              <p:nvPr/>
            </p:nvSpPr>
            <p:spPr>
              <a:xfrm>
                <a:off x="1331387" y="2142524"/>
                <a:ext cx="177115" cy="120429"/>
              </a:xfrm>
              <a:custGeom>
                <a:avLst/>
                <a:gdLst/>
                <a:ahLst/>
                <a:cxnLst/>
                <a:rect l="l" t="t" r="r" b="b"/>
                <a:pathLst>
                  <a:path w="2656" h="1806" extrusionOk="0">
                    <a:moveTo>
                      <a:pt x="1877" y="1"/>
                    </a:moveTo>
                    <a:cubicBezTo>
                      <a:pt x="1454" y="1"/>
                      <a:pt x="1042" y="123"/>
                      <a:pt x="698" y="350"/>
                    </a:cubicBezTo>
                    <a:cubicBezTo>
                      <a:pt x="0" y="821"/>
                      <a:pt x="154" y="1805"/>
                      <a:pt x="154" y="1805"/>
                    </a:cubicBezTo>
                    <a:lnTo>
                      <a:pt x="226" y="1652"/>
                    </a:lnTo>
                    <a:cubicBezTo>
                      <a:pt x="273" y="1573"/>
                      <a:pt x="326" y="1525"/>
                      <a:pt x="381" y="1525"/>
                    </a:cubicBezTo>
                    <a:cubicBezTo>
                      <a:pt x="397" y="1525"/>
                      <a:pt x="414" y="1529"/>
                      <a:pt x="431" y="1539"/>
                    </a:cubicBezTo>
                    <a:cubicBezTo>
                      <a:pt x="472" y="1559"/>
                      <a:pt x="503" y="1590"/>
                      <a:pt x="523" y="1621"/>
                    </a:cubicBezTo>
                    <a:cubicBezTo>
                      <a:pt x="585" y="1170"/>
                      <a:pt x="903" y="791"/>
                      <a:pt x="1343" y="647"/>
                    </a:cubicBezTo>
                    <a:cubicBezTo>
                      <a:pt x="1619" y="544"/>
                      <a:pt x="1866" y="511"/>
                      <a:pt x="2069" y="511"/>
                    </a:cubicBezTo>
                    <a:cubicBezTo>
                      <a:pt x="2432" y="511"/>
                      <a:pt x="2656" y="616"/>
                      <a:pt x="2656" y="616"/>
                    </a:cubicBezTo>
                    <a:cubicBezTo>
                      <a:pt x="2471" y="350"/>
                      <a:pt x="2215" y="134"/>
                      <a:pt x="1928" y="1"/>
                    </a:cubicBezTo>
                    <a:cubicBezTo>
                      <a:pt x="1911" y="1"/>
                      <a:pt x="1894" y="1"/>
                      <a:pt x="18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3"/>
              <p:cNvSpPr/>
              <p:nvPr/>
            </p:nvSpPr>
            <p:spPr>
              <a:xfrm>
                <a:off x="1163876" y="2931989"/>
                <a:ext cx="529212" cy="281133"/>
              </a:xfrm>
              <a:custGeom>
                <a:avLst/>
                <a:gdLst/>
                <a:ahLst/>
                <a:cxnLst/>
                <a:rect l="l" t="t" r="r" b="b"/>
                <a:pathLst>
                  <a:path w="7936" h="4216" extrusionOk="0">
                    <a:moveTo>
                      <a:pt x="3882" y="0"/>
                    </a:moveTo>
                    <a:cubicBezTo>
                      <a:pt x="2496" y="0"/>
                      <a:pt x="688" y="64"/>
                      <a:pt x="688" y="64"/>
                    </a:cubicBezTo>
                    <a:cubicBezTo>
                      <a:pt x="688" y="64"/>
                      <a:pt x="1" y="1192"/>
                      <a:pt x="267" y="2514"/>
                    </a:cubicBezTo>
                    <a:cubicBezTo>
                      <a:pt x="544" y="3837"/>
                      <a:pt x="2041" y="4216"/>
                      <a:pt x="3363" y="4216"/>
                    </a:cubicBezTo>
                    <a:lnTo>
                      <a:pt x="6459" y="4216"/>
                    </a:lnTo>
                    <a:lnTo>
                      <a:pt x="7935" y="1069"/>
                    </a:lnTo>
                    <a:cubicBezTo>
                      <a:pt x="7935" y="1069"/>
                      <a:pt x="6244" y="279"/>
                      <a:pt x="5362" y="64"/>
                    </a:cubicBezTo>
                    <a:cubicBezTo>
                      <a:pt x="5161" y="16"/>
                      <a:pt x="4574" y="0"/>
                      <a:pt x="3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3"/>
              <p:cNvSpPr/>
              <p:nvPr/>
            </p:nvSpPr>
            <p:spPr>
              <a:xfrm>
                <a:off x="1450352" y="2938990"/>
                <a:ext cx="236598" cy="117628"/>
              </a:xfrm>
              <a:custGeom>
                <a:avLst/>
                <a:gdLst/>
                <a:ahLst/>
                <a:cxnLst/>
                <a:rect l="l" t="t" r="r" b="b"/>
                <a:pathLst>
                  <a:path w="3548" h="1764" extrusionOk="0">
                    <a:moveTo>
                      <a:pt x="3547" y="0"/>
                    </a:moveTo>
                    <a:lnTo>
                      <a:pt x="0" y="769"/>
                    </a:lnTo>
                    <a:lnTo>
                      <a:pt x="2963" y="1763"/>
                    </a:lnTo>
                    <a:lnTo>
                      <a:pt x="3547" y="0"/>
                    </a:lnTo>
                    <a:close/>
                  </a:path>
                </a:pathLst>
              </a:custGeom>
              <a:solidFill>
                <a:srgbClr val="6D6E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3"/>
              <p:cNvSpPr/>
              <p:nvPr/>
            </p:nvSpPr>
            <p:spPr>
              <a:xfrm>
                <a:off x="1168877" y="2432263"/>
                <a:ext cx="379304" cy="545063"/>
              </a:xfrm>
              <a:custGeom>
                <a:avLst/>
                <a:gdLst/>
                <a:ahLst/>
                <a:cxnLst/>
                <a:rect l="l" t="t" r="r" b="b"/>
                <a:pathLst>
                  <a:path w="5688" h="8174" extrusionOk="0">
                    <a:moveTo>
                      <a:pt x="868" y="1"/>
                    </a:moveTo>
                    <a:cubicBezTo>
                      <a:pt x="430" y="1"/>
                      <a:pt x="1" y="350"/>
                      <a:pt x="8" y="864"/>
                    </a:cubicBezTo>
                    <a:cubicBezTo>
                      <a:pt x="39" y="2340"/>
                      <a:pt x="110" y="6174"/>
                      <a:pt x="172" y="6441"/>
                    </a:cubicBezTo>
                    <a:cubicBezTo>
                      <a:pt x="244" y="6779"/>
                      <a:pt x="5134" y="8173"/>
                      <a:pt x="5134" y="8173"/>
                    </a:cubicBezTo>
                    <a:lnTo>
                      <a:pt x="5687" y="7087"/>
                    </a:lnTo>
                    <a:lnTo>
                      <a:pt x="1884" y="5395"/>
                    </a:lnTo>
                    <a:cubicBezTo>
                      <a:pt x="1884" y="5395"/>
                      <a:pt x="1945" y="843"/>
                      <a:pt x="1484" y="300"/>
                    </a:cubicBezTo>
                    <a:lnTo>
                      <a:pt x="1474" y="280"/>
                    </a:lnTo>
                    <a:cubicBezTo>
                      <a:pt x="1304" y="86"/>
                      <a:pt x="1085"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3"/>
              <p:cNvSpPr/>
              <p:nvPr/>
            </p:nvSpPr>
            <p:spPr>
              <a:xfrm>
                <a:off x="1510501" y="2895913"/>
                <a:ext cx="198321" cy="123096"/>
              </a:xfrm>
              <a:custGeom>
                <a:avLst/>
                <a:gdLst/>
                <a:ahLst/>
                <a:cxnLst/>
                <a:rect l="l" t="t" r="r" b="b"/>
                <a:pathLst>
                  <a:path w="2974" h="1846" extrusionOk="0">
                    <a:moveTo>
                      <a:pt x="2061" y="0"/>
                    </a:moveTo>
                    <a:lnTo>
                      <a:pt x="564" y="134"/>
                    </a:lnTo>
                    <a:cubicBezTo>
                      <a:pt x="62" y="318"/>
                      <a:pt x="0" y="1220"/>
                      <a:pt x="0" y="1220"/>
                    </a:cubicBezTo>
                    <a:cubicBezTo>
                      <a:pt x="154" y="1261"/>
                      <a:pt x="318" y="1292"/>
                      <a:pt x="472" y="1292"/>
                    </a:cubicBezTo>
                    <a:cubicBezTo>
                      <a:pt x="738" y="1312"/>
                      <a:pt x="1436" y="1323"/>
                      <a:pt x="1436" y="1323"/>
                    </a:cubicBezTo>
                    <a:lnTo>
                      <a:pt x="1559" y="1528"/>
                    </a:lnTo>
                    <a:lnTo>
                      <a:pt x="1538" y="1774"/>
                    </a:lnTo>
                    <a:lnTo>
                      <a:pt x="1774" y="1846"/>
                    </a:lnTo>
                    <a:lnTo>
                      <a:pt x="1846" y="1651"/>
                    </a:lnTo>
                    <a:lnTo>
                      <a:pt x="2163" y="1784"/>
                    </a:lnTo>
                    <a:lnTo>
                      <a:pt x="2245" y="1620"/>
                    </a:lnTo>
                    <a:lnTo>
                      <a:pt x="2471" y="1682"/>
                    </a:lnTo>
                    <a:lnTo>
                      <a:pt x="2532" y="1220"/>
                    </a:lnTo>
                    <a:lnTo>
                      <a:pt x="2358" y="708"/>
                    </a:lnTo>
                    <a:lnTo>
                      <a:pt x="2645" y="984"/>
                    </a:lnTo>
                    <a:lnTo>
                      <a:pt x="2737" y="1415"/>
                    </a:lnTo>
                    <a:lnTo>
                      <a:pt x="2973" y="1415"/>
                    </a:lnTo>
                    <a:lnTo>
                      <a:pt x="2973" y="544"/>
                    </a:lnTo>
                    <a:lnTo>
                      <a:pt x="2061" y="0"/>
                    </a:lnTo>
                    <a:close/>
                  </a:path>
                </a:pathLst>
              </a:custGeom>
              <a:solidFill>
                <a:srgbClr val="FF9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3"/>
              <p:cNvSpPr/>
              <p:nvPr/>
            </p:nvSpPr>
            <p:spPr>
              <a:xfrm>
                <a:off x="1647870" y="2725003"/>
                <a:ext cx="399977" cy="331612"/>
              </a:xfrm>
              <a:custGeom>
                <a:avLst/>
                <a:gdLst/>
                <a:ahLst/>
                <a:cxnLst/>
                <a:rect l="l" t="t" r="r" b="b"/>
                <a:pathLst>
                  <a:path w="5998" h="4973" extrusionOk="0">
                    <a:moveTo>
                      <a:pt x="5998" y="0"/>
                    </a:moveTo>
                    <a:lnTo>
                      <a:pt x="1600" y="154"/>
                    </a:lnTo>
                    <a:lnTo>
                      <a:pt x="1" y="4972"/>
                    </a:lnTo>
                    <a:lnTo>
                      <a:pt x="4573" y="4665"/>
                    </a:lnTo>
                    <a:lnTo>
                      <a:pt x="5998" y="0"/>
                    </a:ln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3"/>
              <p:cNvSpPr/>
              <p:nvPr/>
            </p:nvSpPr>
            <p:spPr>
              <a:xfrm>
                <a:off x="1616462" y="2949926"/>
                <a:ext cx="26007" cy="59547"/>
              </a:xfrm>
              <a:custGeom>
                <a:avLst/>
                <a:gdLst/>
                <a:ahLst/>
                <a:cxnLst/>
                <a:rect l="l" t="t" r="r" b="b"/>
                <a:pathLst>
                  <a:path w="390" h="893" extrusionOk="0">
                    <a:moveTo>
                      <a:pt x="62" y="0"/>
                    </a:moveTo>
                    <a:lnTo>
                      <a:pt x="0" y="41"/>
                    </a:lnTo>
                    <a:lnTo>
                      <a:pt x="246" y="338"/>
                    </a:lnTo>
                    <a:lnTo>
                      <a:pt x="287" y="718"/>
                    </a:lnTo>
                    <a:lnTo>
                      <a:pt x="257" y="831"/>
                    </a:lnTo>
                    <a:lnTo>
                      <a:pt x="390" y="892"/>
                    </a:lnTo>
                    <a:lnTo>
                      <a:pt x="359" y="287"/>
                    </a:lnTo>
                    <a:lnTo>
                      <a:pt x="62" y="0"/>
                    </a:lnTo>
                    <a:close/>
                  </a:path>
                </a:pathLst>
              </a:custGeom>
              <a:solidFill>
                <a:srgbClr val="D8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3"/>
              <p:cNvSpPr/>
              <p:nvPr/>
            </p:nvSpPr>
            <p:spPr>
              <a:xfrm>
                <a:off x="1636934" y="2938990"/>
                <a:ext cx="28808" cy="65015"/>
              </a:xfrm>
              <a:custGeom>
                <a:avLst/>
                <a:gdLst/>
                <a:ahLst/>
                <a:cxnLst/>
                <a:rect l="l" t="t" r="r" b="b"/>
                <a:pathLst>
                  <a:path w="432" h="975" extrusionOk="0">
                    <a:moveTo>
                      <a:pt x="83" y="0"/>
                    </a:moveTo>
                    <a:lnTo>
                      <a:pt x="1" y="41"/>
                    </a:lnTo>
                    <a:lnTo>
                      <a:pt x="298" y="420"/>
                    </a:lnTo>
                    <a:lnTo>
                      <a:pt x="349" y="974"/>
                    </a:lnTo>
                    <a:lnTo>
                      <a:pt x="431" y="974"/>
                    </a:lnTo>
                    <a:lnTo>
                      <a:pt x="380" y="379"/>
                    </a:lnTo>
                    <a:lnTo>
                      <a:pt x="83" y="0"/>
                    </a:lnTo>
                    <a:close/>
                  </a:path>
                </a:pathLst>
              </a:custGeom>
              <a:solidFill>
                <a:srgbClr val="D8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3"/>
              <p:cNvSpPr/>
              <p:nvPr/>
            </p:nvSpPr>
            <p:spPr>
              <a:xfrm>
                <a:off x="1659540" y="2923920"/>
                <a:ext cx="23940" cy="33541"/>
              </a:xfrm>
              <a:custGeom>
                <a:avLst/>
                <a:gdLst/>
                <a:ahLst/>
                <a:cxnLst/>
                <a:rect l="l" t="t" r="r" b="b"/>
                <a:pathLst>
                  <a:path w="359" h="503" extrusionOk="0">
                    <a:moveTo>
                      <a:pt x="0" y="1"/>
                    </a:moveTo>
                    <a:lnTo>
                      <a:pt x="123" y="288"/>
                    </a:lnTo>
                    <a:lnTo>
                      <a:pt x="349" y="503"/>
                    </a:lnTo>
                    <a:lnTo>
                      <a:pt x="359" y="390"/>
                    </a:lnTo>
                    <a:lnTo>
                      <a:pt x="0" y="1"/>
                    </a:lnTo>
                    <a:close/>
                  </a:path>
                </a:pathLst>
              </a:custGeom>
              <a:solidFill>
                <a:srgbClr val="D8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3"/>
              <p:cNvSpPr/>
              <p:nvPr/>
            </p:nvSpPr>
            <p:spPr>
              <a:xfrm>
                <a:off x="1308114" y="3830414"/>
                <a:ext cx="214726" cy="72484"/>
              </a:xfrm>
              <a:custGeom>
                <a:avLst/>
                <a:gdLst/>
                <a:ahLst/>
                <a:cxnLst/>
                <a:rect l="l" t="t" r="r" b="b"/>
                <a:pathLst>
                  <a:path w="3220" h="1087" extrusionOk="0">
                    <a:moveTo>
                      <a:pt x="698" y="0"/>
                    </a:moveTo>
                    <a:cubicBezTo>
                      <a:pt x="319" y="0"/>
                      <a:pt x="1" y="318"/>
                      <a:pt x="1" y="707"/>
                    </a:cubicBezTo>
                    <a:lnTo>
                      <a:pt x="1" y="1087"/>
                    </a:lnTo>
                    <a:lnTo>
                      <a:pt x="3220" y="1087"/>
                    </a:lnTo>
                    <a:lnTo>
                      <a:pt x="3220" y="707"/>
                    </a:lnTo>
                    <a:cubicBezTo>
                      <a:pt x="3220" y="318"/>
                      <a:pt x="2912" y="0"/>
                      <a:pt x="2523" y="0"/>
                    </a:cubicBezTo>
                    <a:close/>
                  </a:path>
                </a:pathLst>
              </a:custGeom>
              <a:solidFill>
                <a:srgbClr val="000B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3"/>
              <p:cNvSpPr/>
              <p:nvPr/>
            </p:nvSpPr>
            <p:spPr>
              <a:xfrm>
                <a:off x="1297178" y="2389319"/>
                <a:ext cx="103295" cy="104491"/>
              </a:xfrm>
              <a:custGeom>
                <a:avLst/>
                <a:gdLst/>
                <a:ahLst/>
                <a:cxnLst/>
                <a:rect l="l" t="t" r="r" b="b"/>
                <a:pathLst>
                  <a:path w="1549" h="1567" extrusionOk="0">
                    <a:moveTo>
                      <a:pt x="401" y="1"/>
                    </a:moveTo>
                    <a:lnTo>
                      <a:pt x="1" y="391"/>
                    </a:lnTo>
                    <a:cubicBezTo>
                      <a:pt x="1" y="391"/>
                      <a:pt x="349" y="1375"/>
                      <a:pt x="718" y="1539"/>
                    </a:cubicBezTo>
                    <a:cubicBezTo>
                      <a:pt x="760" y="1558"/>
                      <a:pt x="803" y="1566"/>
                      <a:pt x="847" y="1566"/>
                    </a:cubicBezTo>
                    <a:cubicBezTo>
                      <a:pt x="1180" y="1566"/>
                      <a:pt x="1549" y="1077"/>
                      <a:pt x="1549" y="1077"/>
                    </a:cubicBezTo>
                    <a:cubicBezTo>
                      <a:pt x="1118" y="903"/>
                      <a:pt x="401"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3"/>
              <p:cNvSpPr/>
              <p:nvPr/>
            </p:nvSpPr>
            <p:spPr>
              <a:xfrm>
                <a:off x="1400405" y="2409191"/>
                <a:ext cx="55482" cy="70950"/>
              </a:xfrm>
              <a:custGeom>
                <a:avLst/>
                <a:gdLst/>
                <a:ahLst/>
                <a:cxnLst/>
                <a:rect l="l" t="t" r="r" b="b"/>
                <a:pathLst>
                  <a:path w="832" h="1064" extrusionOk="0">
                    <a:moveTo>
                      <a:pt x="134" y="0"/>
                    </a:moveTo>
                    <a:lnTo>
                      <a:pt x="1" y="779"/>
                    </a:lnTo>
                    <a:lnTo>
                      <a:pt x="42" y="831"/>
                    </a:lnTo>
                    <a:cubicBezTo>
                      <a:pt x="42" y="831"/>
                      <a:pt x="251" y="1063"/>
                      <a:pt x="474" y="1063"/>
                    </a:cubicBezTo>
                    <a:cubicBezTo>
                      <a:pt x="508" y="1063"/>
                      <a:pt x="541" y="1058"/>
                      <a:pt x="575" y="1046"/>
                    </a:cubicBezTo>
                    <a:cubicBezTo>
                      <a:pt x="831" y="954"/>
                      <a:pt x="380" y="257"/>
                      <a:pt x="1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3"/>
              <p:cNvSpPr/>
              <p:nvPr/>
            </p:nvSpPr>
            <p:spPr>
              <a:xfrm>
                <a:off x="4028233" y="4146894"/>
                <a:ext cx="604366" cy="256394"/>
              </a:xfrm>
              <a:custGeom>
                <a:avLst/>
                <a:gdLst/>
                <a:ahLst/>
                <a:cxnLst/>
                <a:rect l="l" t="t" r="r" b="b"/>
                <a:pathLst>
                  <a:path w="9063" h="3845" extrusionOk="0">
                    <a:moveTo>
                      <a:pt x="4532" y="0"/>
                    </a:moveTo>
                    <a:cubicBezTo>
                      <a:pt x="2092" y="0"/>
                      <a:pt x="103" y="523"/>
                      <a:pt x="1" y="1169"/>
                    </a:cubicBezTo>
                    <a:lnTo>
                      <a:pt x="1" y="1220"/>
                    </a:lnTo>
                    <a:lnTo>
                      <a:pt x="1" y="2625"/>
                    </a:lnTo>
                    <a:lnTo>
                      <a:pt x="1" y="2635"/>
                    </a:lnTo>
                    <a:lnTo>
                      <a:pt x="1" y="2656"/>
                    </a:lnTo>
                    <a:cubicBezTo>
                      <a:pt x="42" y="3312"/>
                      <a:pt x="2051" y="3845"/>
                      <a:pt x="4532" y="3845"/>
                    </a:cubicBezTo>
                    <a:cubicBezTo>
                      <a:pt x="6982" y="3845"/>
                      <a:pt x="8981" y="3322"/>
                      <a:pt x="9063" y="2676"/>
                    </a:cubicBezTo>
                    <a:lnTo>
                      <a:pt x="9063" y="2666"/>
                    </a:lnTo>
                    <a:lnTo>
                      <a:pt x="9063" y="2635"/>
                    </a:lnTo>
                    <a:cubicBezTo>
                      <a:pt x="9063" y="2625"/>
                      <a:pt x="9063" y="2604"/>
                      <a:pt x="9063" y="2594"/>
                    </a:cubicBezTo>
                    <a:lnTo>
                      <a:pt x="9063" y="1220"/>
                    </a:lnTo>
                    <a:lnTo>
                      <a:pt x="9063" y="1169"/>
                    </a:lnTo>
                    <a:cubicBezTo>
                      <a:pt x="8971" y="513"/>
                      <a:pt x="6982" y="0"/>
                      <a:pt x="45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3"/>
              <p:cNvSpPr/>
              <p:nvPr/>
            </p:nvSpPr>
            <p:spPr>
              <a:xfrm>
                <a:off x="4028233" y="4229581"/>
                <a:ext cx="605100" cy="173708"/>
              </a:xfrm>
              <a:custGeom>
                <a:avLst/>
                <a:gdLst/>
                <a:ahLst/>
                <a:cxnLst/>
                <a:rect l="l" t="t" r="r" b="b"/>
                <a:pathLst>
                  <a:path w="9074" h="2605" extrusionOk="0">
                    <a:moveTo>
                      <a:pt x="1" y="1"/>
                    </a:moveTo>
                    <a:lnTo>
                      <a:pt x="1" y="1385"/>
                    </a:lnTo>
                    <a:lnTo>
                      <a:pt x="1" y="1395"/>
                    </a:lnTo>
                    <a:lnTo>
                      <a:pt x="1" y="1405"/>
                    </a:lnTo>
                    <a:lnTo>
                      <a:pt x="1" y="1416"/>
                    </a:lnTo>
                    <a:cubicBezTo>
                      <a:pt x="42" y="2072"/>
                      <a:pt x="2061" y="2605"/>
                      <a:pt x="4542" y="2605"/>
                    </a:cubicBezTo>
                    <a:cubicBezTo>
                      <a:pt x="6992" y="2605"/>
                      <a:pt x="8981" y="2092"/>
                      <a:pt x="9073" y="1436"/>
                    </a:cubicBezTo>
                    <a:lnTo>
                      <a:pt x="9073" y="1426"/>
                    </a:lnTo>
                    <a:lnTo>
                      <a:pt x="9073" y="1395"/>
                    </a:lnTo>
                    <a:cubicBezTo>
                      <a:pt x="9073" y="1385"/>
                      <a:pt x="9073" y="1375"/>
                      <a:pt x="9073" y="1364"/>
                    </a:cubicBezTo>
                    <a:lnTo>
                      <a:pt x="9073" y="21"/>
                    </a:lnTo>
                    <a:cubicBezTo>
                      <a:pt x="8981" y="677"/>
                      <a:pt x="6992" y="1200"/>
                      <a:pt x="4542" y="1200"/>
                    </a:cubicBezTo>
                    <a:cubicBezTo>
                      <a:pt x="2061" y="1200"/>
                      <a:pt x="42" y="667"/>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3"/>
              <p:cNvSpPr/>
              <p:nvPr/>
            </p:nvSpPr>
            <p:spPr>
              <a:xfrm>
                <a:off x="4028233" y="4224847"/>
                <a:ext cx="67" cy="3467"/>
              </a:xfrm>
              <a:custGeom>
                <a:avLst/>
                <a:gdLst/>
                <a:ahLst/>
                <a:cxnLst/>
                <a:rect l="l" t="t" r="r" b="b"/>
                <a:pathLst>
                  <a:path w="1" h="52" extrusionOk="0">
                    <a:moveTo>
                      <a:pt x="1" y="0"/>
                    </a:moveTo>
                    <a:lnTo>
                      <a:pt x="1" y="41"/>
                    </a:lnTo>
                    <a:lnTo>
                      <a:pt x="1" y="51"/>
                    </a:lnTo>
                    <a:lnTo>
                      <a:pt x="1" y="51"/>
                    </a:lnTo>
                    <a:close/>
                  </a:path>
                </a:pathLst>
              </a:custGeom>
              <a:solidFill>
                <a:srgbClr val="005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3"/>
              <p:cNvSpPr/>
              <p:nvPr/>
            </p:nvSpPr>
            <p:spPr>
              <a:xfrm>
                <a:off x="4110921" y="4170833"/>
                <a:ext cx="440321" cy="111493"/>
              </a:xfrm>
              <a:custGeom>
                <a:avLst/>
                <a:gdLst/>
                <a:ahLst/>
                <a:cxnLst/>
                <a:rect l="l" t="t" r="r" b="b"/>
                <a:pathLst>
                  <a:path w="6603" h="1672" extrusionOk="0">
                    <a:moveTo>
                      <a:pt x="3302" y="0"/>
                    </a:moveTo>
                    <a:cubicBezTo>
                      <a:pt x="1477" y="0"/>
                      <a:pt x="1" y="380"/>
                      <a:pt x="1" y="841"/>
                    </a:cubicBezTo>
                    <a:cubicBezTo>
                      <a:pt x="1" y="1292"/>
                      <a:pt x="1477" y="1671"/>
                      <a:pt x="3302" y="1671"/>
                    </a:cubicBezTo>
                    <a:cubicBezTo>
                      <a:pt x="5127" y="1671"/>
                      <a:pt x="6603" y="1292"/>
                      <a:pt x="6603" y="841"/>
                    </a:cubicBezTo>
                    <a:cubicBezTo>
                      <a:pt x="6603" y="380"/>
                      <a:pt x="5127" y="0"/>
                      <a:pt x="3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3"/>
              <p:cNvSpPr/>
              <p:nvPr/>
            </p:nvSpPr>
            <p:spPr>
              <a:xfrm>
                <a:off x="4038502" y="4267857"/>
                <a:ext cx="16471" cy="66416"/>
              </a:xfrm>
              <a:custGeom>
                <a:avLst/>
                <a:gdLst/>
                <a:ahLst/>
                <a:cxnLst/>
                <a:rect l="l" t="t" r="r" b="b"/>
                <a:pathLst>
                  <a:path w="247" h="996" extrusionOk="0">
                    <a:moveTo>
                      <a:pt x="123" y="1"/>
                    </a:moveTo>
                    <a:cubicBezTo>
                      <a:pt x="52" y="1"/>
                      <a:pt x="0" y="52"/>
                      <a:pt x="0" y="114"/>
                    </a:cubicBezTo>
                    <a:lnTo>
                      <a:pt x="0" y="872"/>
                    </a:lnTo>
                    <a:cubicBezTo>
                      <a:pt x="0" y="934"/>
                      <a:pt x="52" y="995"/>
                      <a:pt x="123" y="995"/>
                    </a:cubicBezTo>
                    <a:cubicBezTo>
                      <a:pt x="185" y="995"/>
                      <a:pt x="246" y="934"/>
                      <a:pt x="246" y="872"/>
                    </a:cubicBezTo>
                    <a:lnTo>
                      <a:pt x="246" y="114"/>
                    </a:lnTo>
                    <a:cubicBezTo>
                      <a:pt x="246" y="52"/>
                      <a:pt x="185" y="1"/>
                      <a:pt x="123"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3"/>
              <p:cNvSpPr/>
              <p:nvPr/>
            </p:nvSpPr>
            <p:spPr>
              <a:xfrm>
                <a:off x="4063775" y="4281527"/>
                <a:ext cx="16471" cy="71884"/>
              </a:xfrm>
              <a:custGeom>
                <a:avLst/>
                <a:gdLst/>
                <a:ahLst/>
                <a:cxnLst/>
                <a:rect l="l" t="t" r="r" b="b"/>
                <a:pathLst>
                  <a:path w="247" h="1078" extrusionOk="0">
                    <a:moveTo>
                      <a:pt x="124" y="1"/>
                    </a:moveTo>
                    <a:cubicBezTo>
                      <a:pt x="52" y="1"/>
                      <a:pt x="1" y="62"/>
                      <a:pt x="1" y="134"/>
                    </a:cubicBezTo>
                    <a:lnTo>
                      <a:pt x="1" y="954"/>
                    </a:lnTo>
                    <a:cubicBezTo>
                      <a:pt x="11" y="1016"/>
                      <a:pt x="62" y="1067"/>
                      <a:pt x="124" y="1077"/>
                    </a:cubicBezTo>
                    <a:cubicBezTo>
                      <a:pt x="195" y="1077"/>
                      <a:pt x="247" y="1016"/>
                      <a:pt x="247" y="954"/>
                    </a:cubicBezTo>
                    <a:lnTo>
                      <a:pt x="247" y="134"/>
                    </a:lnTo>
                    <a:cubicBezTo>
                      <a:pt x="247" y="62"/>
                      <a:pt x="195" y="1"/>
                      <a:pt x="124"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3"/>
              <p:cNvSpPr/>
              <p:nvPr/>
            </p:nvSpPr>
            <p:spPr>
              <a:xfrm>
                <a:off x="4091783" y="4292530"/>
                <a:ext cx="16471" cy="71817"/>
              </a:xfrm>
              <a:custGeom>
                <a:avLst/>
                <a:gdLst/>
                <a:ahLst/>
                <a:cxnLst/>
                <a:rect l="l" t="t" r="r" b="b"/>
                <a:pathLst>
                  <a:path w="247" h="1077" extrusionOk="0">
                    <a:moveTo>
                      <a:pt x="124" y="0"/>
                    </a:moveTo>
                    <a:cubicBezTo>
                      <a:pt x="62" y="0"/>
                      <a:pt x="1" y="51"/>
                      <a:pt x="1" y="123"/>
                    </a:cubicBezTo>
                    <a:lnTo>
                      <a:pt x="1" y="953"/>
                    </a:lnTo>
                    <a:cubicBezTo>
                      <a:pt x="1" y="1025"/>
                      <a:pt x="62" y="1076"/>
                      <a:pt x="124" y="1076"/>
                    </a:cubicBezTo>
                    <a:cubicBezTo>
                      <a:pt x="185" y="1076"/>
                      <a:pt x="237" y="1025"/>
                      <a:pt x="247" y="953"/>
                    </a:cubicBezTo>
                    <a:lnTo>
                      <a:pt x="247" y="123"/>
                    </a:lnTo>
                    <a:cubicBezTo>
                      <a:pt x="237" y="51"/>
                      <a:pt x="185" y="0"/>
                      <a:pt x="12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3"/>
              <p:cNvSpPr/>
              <p:nvPr/>
            </p:nvSpPr>
            <p:spPr>
              <a:xfrm>
                <a:off x="4123258" y="4300732"/>
                <a:ext cx="16471" cy="71150"/>
              </a:xfrm>
              <a:custGeom>
                <a:avLst/>
                <a:gdLst/>
                <a:ahLst/>
                <a:cxnLst/>
                <a:rect l="l" t="t" r="r" b="b"/>
                <a:pathLst>
                  <a:path w="247" h="1067" extrusionOk="0">
                    <a:moveTo>
                      <a:pt x="124" y="0"/>
                    </a:moveTo>
                    <a:cubicBezTo>
                      <a:pt x="62" y="0"/>
                      <a:pt x="1" y="51"/>
                      <a:pt x="1" y="123"/>
                    </a:cubicBezTo>
                    <a:lnTo>
                      <a:pt x="1" y="953"/>
                    </a:lnTo>
                    <a:cubicBezTo>
                      <a:pt x="1" y="1015"/>
                      <a:pt x="62" y="1066"/>
                      <a:pt x="124" y="1066"/>
                    </a:cubicBezTo>
                    <a:cubicBezTo>
                      <a:pt x="185" y="1066"/>
                      <a:pt x="236" y="1015"/>
                      <a:pt x="247" y="953"/>
                    </a:cubicBezTo>
                    <a:lnTo>
                      <a:pt x="247" y="123"/>
                    </a:lnTo>
                    <a:cubicBezTo>
                      <a:pt x="236" y="51"/>
                      <a:pt x="185" y="0"/>
                      <a:pt x="12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3"/>
              <p:cNvSpPr/>
              <p:nvPr/>
            </p:nvSpPr>
            <p:spPr>
              <a:xfrm>
                <a:off x="4149931" y="4306867"/>
                <a:ext cx="17138" cy="74551"/>
              </a:xfrm>
              <a:custGeom>
                <a:avLst/>
                <a:gdLst/>
                <a:ahLst/>
                <a:cxnLst/>
                <a:rect l="l" t="t" r="r" b="b"/>
                <a:pathLst>
                  <a:path w="257" h="1118" extrusionOk="0">
                    <a:moveTo>
                      <a:pt x="134" y="0"/>
                    </a:moveTo>
                    <a:cubicBezTo>
                      <a:pt x="62" y="0"/>
                      <a:pt x="11" y="52"/>
                      <a:pt x="11" y="123"/>
                    </a:cubicBezTo>
                    <a:lnTo>
                      <a:pt x="11" y="984"/>
                    </a:lnTo>
                    <a:cubicBezTo>
                      <a:pt x="0" y="1056"/>
                      <a:pt x="62" y="1118"/>
                      <a:pt x="134" y="1118"/>
                    </a:cubicBezTo>
                    <a:cubicBezTo>
                      <a:pt x="205" y="1118"/>
                      <a:pt x="257" y="1056"/>
                      <a:pt x="257" y="984"/>
                    </a:cubicBezTo>
                    <a:lnTo>
                      <a:pt x="257" y="123"/>
                    </a:lnTo>
                    <a:cubicBezTo>
                      <a:pt x="257" y="62"/>
                      <a:pt x="205" y="0"/>
                      <a:pt x="13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3"/>
              <p:cNvSpPr/>
              <p:nvPr/>
            </p:nvSpPr>
            <p:spPr>
              <a:xfrm>
                <a:off x="4183407" y="4312269"/>
                <a:ext cx="16471" cy="74684"/>
              </a:xfrm>
              <a:custGeom>
                <a:avLst/>
                <a:gdLst/>
                <a:ahLst/>
                <a:cxnLst/>
                <a:rect l="l" t="t" r="r" b="b"/>
                <a:pathLst>
                  <a:path w="247" h="1120" extrusionOk="0">
                    <a:moveTo>
                      <a:pt x="137" y="0"/>
                    </a:moveTo>
                    <a:cubicBezTo>
                      <a:pt x="133" y="0"/>
                      <a:pt x="128" y="1"/>
                      <a:pt x="124" y="1"/>
                    </a:cubicBezTo>
                    <a:cubicBezTo>
                      <a:pt x="52" y="1"/>
                      <a:pt x="1" y="53"/>
                      <a:pt x="1" y="124"/>
                    </a:cubicBezTo>
                    <a:lnTo>
                      <a:pt x="1" y="996"/>
                    </a:lnTo>
                    <a:cubicBezTo>
                      <a:pt x="1" y="1067"/>
                      <a:pt x="52" y="1119"/>
                      <a:pt x="124" y="1119"/>
                    </a:cubicBezTo>
                    <a:cubicBezTo>
                      <a:pt x="129" y="1120"/>
                      <a:pt x="134" y="1120"/>
                      <a:pt x="139" y="1120"/>
                    </a:cubicBezTo>
                    <a:cubicBezTo>
                      <a:pt x="195" y="1120"/>
                      <a:pt x="247" y="1072"/>
                      <a:pt x="247" y="1006"/>
                    </a:cubicBezTo>
                    <a:lnTo>
                      <a:pt x="247" y="124"/>
                    </a:lnTo>
                    <a:cubicBezTo>
                      <a:pt x="247" y="58"/>
                      <a:pt x="194" y="0"/>
                      <a:pt x="137"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3"/>
              <p:cNvSpPr/>
              <p:nvPr/>
            </p:nvSpPr>
            <p:spPr>
              <a:xfrm>
                <a:off x="4218283" y="4315069"/>
                <a:ext cx="16471" cy="75218"/>
              </a:xfrm>
              <a:custGeom>
                <a:avLst/>
                <a:gdLst/>
                <a:ahLst/>
                <a:cxnLst/>
                <a:rect l="l" t="t" r="r" b="b"/>
                <a:pathLst>
                  <a:path w="247" h="1128" extrusionOk="0">
                    <a:moveTo>
                      <a:pt x="123" y="0"/>
                    </a:moveTo>
                    <a:cubicBezTo>
                      <a:pt x="62" y="0"/>
                      <a:pt x="0" y="62"/>
                      <a:pt x="0" y="134"/>
                    </a:cubicBezTo>
                    <a:lnTo>
                      <a:pt x="0" y="1005"/>
                    </a:lnTo>
                    <a:cubicBezTo>
                      <a:pt x="0" y="1066"/>
                      <a:pt x="62" y="1128"/>
                      <a:pt x="123" y="1128"/>
                    </a:cubicBezTo>
                    <a:cubicBezTo>
                      <a:pt x="195" y="1128"/>
                      <a:pt x="247" y="1066"/>
                      <a:pt x="247" y="1005"/>
                    </a:cubicBezTo>
                    <a:lnTo>
                      <a:pt x="247" y="134"/>
                    </a:lnTo>
                    <a:cubicBezTo>
                      <a:pt x="247" y="62"/>
                      <a:pt x="19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3"/>
              <p:cNvSpPr/>
              <p:nvPr/>
            </p:nvSpPr>
            <p:spPr>
              <a:xfrm>
                <a:off x="4251092" y="4317803"/>
                <a:ext cx="16471" cy="75218"/>
              </a:xfrm>
              <a:custGeom>
                <a:avLst/>
                <a:gdLst/>
                <a:ahLst/>
                <a:cxnLst/>
                <a:rect l="l" t="t" r="r" b="b"/>
                <a:pathLst>
                  <a:path w="247" h="1128" extrusionOk="0">
                    <a:moveTo>
                      <a:pt x="134" y="0"/>
                    </a:moveTo>
                    <a:cubicBezTo>
                      <a:pt x="62" y="0"/>
                      <a:pt x="1" y="52"/>
                      <a:pt x="1" y="123"/>
                    </a:cubicBezTo>
                    <a:lnTo>
                      <a:pt x="1" y="1005"/>
                    </a:lnTo>
                    <a:cubicBezTo>
                      <a:pt x="1" y="1077"/>
                      <a:pt x="62" y="1128"/>
                      <a:pt x="134" y="1128"/>
                    </a:cubicBezTo>
                    <a:cubicBezTo>
                      <a:pt x="195" y="1128"/>
                      <a:pt x="247" y="1066"/>
                      <a:pt x="247" y="1005"/>
                    </a:cubicBezTo>
                    <a:lnTo>
                      <a:pt x="247" y="123"/>
                    </a:lnTo>
                    <a:cubicBezTo>
                      <a:pt x="247" y="62"/>
                      <a:pt x="195" y="0"/>
                      <a:pt x="13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3"/>
              <p:cNvSpPr/>
              <p:nvPr/>
            </p:nvSpPr>
            <p:spPr>
              <a:xfrm>
                <a:off x="4289368" y="4317803"/>
                <a:ext cx="16471" cy="75218"/>
              </a:xfrm>
              <a:custGeom>
                <a:avLst/>
                <a:gdLst/>
                <a:ahLst/>
                <a:cxnLst/>
                <a:rect l="l" t="t" r="r" b="b"/>
                <a:pathLst>
                  <a:path w="247" h="1128" extrusionOk="0">
                    <a:moveTo>
                      <a:pt x="134" y="0"/>
                    </a:moveTo>
                    <a:cubicBezTo>
                      <a:pt x="62" y="0"/>
                      <a:pt x="1" y="52"/>
                      <a:pt x="1" y="123"/>
                    </a:cubicBezTo>
                    <a:lnTo>
                      <a:pt x="1" y="1005"/>
                    </a:lnTo>
                    <a:cubicBezTo>
                      <a:pt x="11" y="1077"/>
                      <a:pt x="62" y="1128"/>
                      <a:pt x="134" y="1128"/>
                    </a:cubicBezTo>
                    <a:cubicBezTo>
                      <a:pt x="195" y="1128"/>
                      <a:pt x="247" y="1066"/>
                      <a:pt x="247" y="1005"/>
                    </a:cubicBezTo>
                    <a:lnTo>
                      <a:pt x="247" y="123"/>
                    </a:lnTo>
                    <a:cubicBezTo>
                      <a:pt x="247" y="62"/>
                      <a:pt x="195" y="0"/>
                      <a:pt x="13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3"/>
              <p:cNvSpPr/>
              <p:nvPr/>
            </p:nvSpPr>
            <p:spPr>
              <a:xfrm>
                <a:off x="4321510" y="4317803"/>
                <a:ext cx="16471" cy="75218"/>
              </a:xfrm>
              <a:custGeom>
                <a:avLst/>
                <a:gdLst/>
                <a:ahLst/>
                <a:cxnLst/>
                <a:rect l="l" t="t" r="r" b="b"/>
                <a:pathLst>
                  <a:path w="247" h="1128" extrusionOk="0">
                    <a:moveTo>
                      <a:pt x="123" y="0"/>
                    </a:moveTo>
                    <a:cubicBezTo>
                      <a:pt x="52" y="0"/>
                      <a:pt x="0" y="62"/>
                      <a:pt x="0" y="123"/>
                    </a:cubicBezTo>
                    <a:lnTo>
                      <a:pt x="0" y="1005"/>
                    </a:lnTo>
                    <a:cubicBezTo>
                      <a:pt x="0" y="1066"/>
                      <a:pt x="52" y="1128"/>
                      <a:pt x="123" y="1128"/>
                    </a:cubicBezTo>
                    <a:cubicBezTo>
                      <a:pt x="185" y="1118"/>
                      <a:pt x="236" y="1066"/>
                      <a:pt x="246" y="1005"/>
                    </a:cubicBezTo>
                    <a:lnTo>
                      <a:pt x="246" y="123"/>
                    </a:lnTo>
                    <a:cubicBezTo>
                      <a:pt x="246" y="62"/>
                      <a:pt x="19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3"/>
              <p:cNvSpPr/>
              <p:nvPr/>
            </p:nvSpPr>
            <p:spPr>
              <a:xfrm>
                <a:off x="4356386" y="4317803"/>
                <a:ext cx="15804" cy="75218"/>
              </a:xfrm>
              <a:custGeom>
                <a:avLst/>
                <a:gdLst/>
                <a:ahLst/>
                <a:cxnLst/>
                <a:rect l="l" t="t" r="r" b="b"/>
                <a:pathLst>
                  <a:path w="237" h="1128" extrusionOk="0">
                    <a:moveTo>
                      <a:pt x="113" y="0"/>
                    </a:moveTo>
                    <a:cubicBezTo>
                      <a:pt x="52" y="0"/>
                      <a:pt x="0" y="62"/>
                      <a:pt x="0" y="123"/>
                    </a:cubicBezTo>
                    <a:lnTo>
                      <a:pt x="0" y="1005"/>
                    </a:lnTo>
                    <a:cubicBezTo>
                      <a:pt x="0" y="1066"/>
                      <a:pt x="52" y="1128"/>
                      <a:pt x="113" y="1128"/>
                    </a:cubicBezTo>
                    <a:cubicBezTo>
                      <a:pt x="185" y="1128"/>
                      <a:pt x="236" y="1066"/>
                      <a:pt x="236" y="1005"/>
                    </a:cubicBezTo>
                    <a:lnTo>
                      <a:pt x="236" y="123"/>
                    </a:lnTo>
                    <a:cubicBezTo>
                      <a:pt x="236" y="62"/>
                      <a:pt x="185" y="0"/>
                      <a:pt x="11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3"/>
              <p:cNvSpPr/>
              <p:nvPr/>
            </p:nvSpPr>
            <p:spPr>
              <a:xfrm>
                <a:off x="4555305" y="4291797"/>
                <a:ext cx="15804" cy="70483"/>
              </a:xfrm>
              <a:custGeom>
                <a:avLst/>
                <a:gdLst/>
                <a:ahLst/>
                <a:cxnLst/>
                <a:rect l="l" t="t" r="r" b="b"/>
                <a:pathLst>
                  <a:path w="237" h="1057" extrusionOk="0">
                    <a:moveTo>
                      <a:pt x="123" y="1"/>
                    </a:moveTo>
                    <a:cubicBezTo>
                      <a:pt x="52" y="1"/>
                      <a:pt x="0" y="52"/>
                      <a:pt x="0" y="124"/>
                    </a:cubicBezTo>
                    <a:lnTo>
                      <a:pt x="0" y="934"/>
                    </a:lnTo>
                    <a:cubicBezTo>
                      <a:pt x="0" y="995"/>
                      <a:pt x="52" y="1057"/>
                      <a:pt x="123" y="1057"/>
                    </a:cubicBezTo>
                    <a:cubicBezTo>
                      <a:pt x="185" y="1057"/>
                      <a:pt x="236" y="995"/>
                      <a:pt x="236" y="934"/>
                    </a:cubicBezTo>
                    <a:lnTo>
                      <a:pt x="236" y="124"/>
                    </a:lnTo>
                    <a:cubicBezTo>
                      <a:pt x="236" y="52"/>
                      <a:pt x="185" y="1"/>
                      <a:pt x="123"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3"/>
              <p:cNvSpPr/>
              <p:nvPr/>
            </p:nvSpPr>
            <p:spPr>
              <a:xfrm>
                <a:off x="4523830" y="4300732"/>
                <a:ext cx="16471" cy="71150"/>
              </a:xfrm>
              <a:custGeom>
                <a:avLst/>
                <a:gdLst/>
                <a:ahLst/>
                <a:cxnLst/>
                <a:rect l="l" t="t" r="r" b="b"/>
                <a:pathLst>
                  <a:path w="247" h="1067" extrusionOk="0">
                    <a:moveTo>
                      <a:pt x="124" y="0"/>
                    </a:moveTo>
                    <a:cubicBezTo>
                      <a:pt x="62" y="0"/>
                      <a:pt x="11" y="51"/>
                      <a:pt x="1" y="123"/>
                    </a:cubicBezTo>
                    <a:lnTo>
                      <a:pt x="1" y="953"/>
                    </a:lnTo>
                    <a:cubicBezTo>
                      <a:pt x="11" y="1015"/>
                      <a:pt x="62" y="1066"/>
                      <a:pt x="124" y="1066"/>
                    </a:cubicBezTo>
                    <a:cubicBezTo>
                      <a:pt x="196" y="1066"/>
                      <a:pt x="247" y="1015"/>
                      <a:pt x="247" y="953"/>
                    </a:cubicBezTo>
                    <a:lnTo>
                      <a:pt x="247" y="123"/>
                    </a:lnTo>
                    <a:cubicBezTo>
                      <a:pt x="247" y="51"/>
                      <a:pt x="196" y="0"/>
                      <a:pt x="12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3"/>
              <p:cNvSpPr/>
              <p:nvPr/>
            </p:nvSpPr>
            <p:spPr>
              <a:xfrm>
                <a:off x="4495823" y="4306867"/>
                <a:ext cx="17138" cy="74551"/>
              </a:xfrm>
              <a:custGeom>
                <a:avLst/>
                <a:gdLst/>
                <a:ahLst/>
                <a:cxnLst/>
                <a:rect l="l" t="t" r="r" b="b"/>
                <a:pathLst>
                  <a:path w="257" h="1118" extrusionOk="0">
                    <a:moveTo>
                      <a:pt x="134" y="0"/>
                    </a:moveTo>
                    <a:cubicBezTo>
                      <a:pt x="62" y="0"/>
                      <a:pt x="11" y="52"/>
                      <a:pt x="11" y="123"/>
                    </a:cubicBezTo>
                    <a:lnTo>
                      <a:pt x="11" y="984"/>
                    </a:lnTo>
                    <a:cubicBezTo>
                      <a:pt x="1" y="1056"/>
                      <a:pt x="62" y="1118"/>
                      <a:pt x="134" y="1118"/>
                    </a:cubicBezTo>
                    <a:cubicBezTo>
                      <a:pt x="206" y="1118"/>
                      <a:pt x="257" y="1056"/>
                      <a:pt x="257" y="984"/>
                    </a:cubicBezTo>
                    <a:lnTo>
                      <a:pt x="257" y="123"/>
                    </a:lnTo>
                    <a:cubicBezTo>
                      <a:pt x="257" y="52"/>
                      <a:pt x="195" y="0"/>
                      <a:pt x="13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3"/>
              <p:cNvSpPr/>
              <p:nvPr/>
            </p:nvSpPr>
            <p:spPr>
              <a:xfrm>
                <a:off x="4463681" y="4312335"/>
                <a:ext cx="15804" cy="74551"/>
              </a:xfrm>
              <a:custGeom>
                <a:avLst/>
                <a:gdLst/>
                <a:ahLst/>
                <a:cxnLst/>
                <a:rect l="l" t="t" r="r" b="b"/>
                <a:pathLst>
                  <a:path w="237" h="1118" extrusionOk="0">
                    <a:moveTo>
                      <a:pt x="124" y="0"/>
                    </a:moveTo>
                    <a:cubicBezTo>
                      <a:pt x="52" y="0"/>
                      <a:pt x="1" y="52"/>
                      <a:pt x="1" y="113"/>
                    </a:cubicBezTo>
                    <a:lnTo>
                      <a:pt x="1" y="995"/>
                    </a:lnTo>
                    <a:cubicBezTo>
                      <a:pt x="1" y="1066"/>
                      <a:pt x="52" y="1118"/>
                      <a:pt x="124" y="1118"/>
                    </a:cubicBezTo>
                    <a:cubicBezTo>
                      <a:pt x="185" y="1118"/>
                      <a:pt x="237" y="1066"/>
                      <a:pt x="237" y="995"/>
                    </a:cubicBezTo>
                    <a:lnTo>
                      <a:pt x="237" y="113"/>
                    </a:lnTo>
                    <a:cubicBezTo>
                      <a:pt x="237" y="52"/>
                      <a:pt x="185" y="0"/>
                      <a:pt x="12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3"/>
              <p:cNvSpPr/>
              <p:nvPr/>
            </p:nvSpPr>
            <p:spPr>
              <a:xfrm>
                <a:off x="4428138" y="4315069"/>
                <a:ext cx="16471" cy="75218"/>
              </a:xfrm>
              <a:custGeom>
                <a:avLst/>
                <a:gdLst/>
                <a:ahLst/>
                <a:cxnLst/>
                <a:rect l="l" t="t" r="r" b="b"/>
                <a:pathLst>
                  <a:path w="247" h="1128" extrusionOk="0">
                    <a:moveTo>
                      <a:pt x="124" y="0"/>
                    </a:moveTo>
                    <a:cubicBezTo>
                      <a:pt x="62" y="0"/>
                      <a:pt x="1" y="62"/>
                      <a:pt x="11" y="123"/>
                    </a:cubicBezTo>
                    <a:lnTo>
                      <a:pt x="11" y="1005"/>
                    </a:lnTo>
                    <a:cubicBezTo>
                      <a:pt x="1" y="1066"/>
                      <a:pt x="62" y="1128"/>
                      <a:pt x="124" y="1128"/>
                    </a:cubicBezTo>
                    <a:cubicBezTo>
                      <a:pt x="195" y="1128"/>
                      <a:pt x="247" y="1066"/>
                      <a:pt x="247" y="1005"/>
                    </a:cubicBezTo>
                    <a:lnTo>
                      <a:pt x="247" y="123"/>
                    </a:lnTo>
                    <a:cubicBezTo>
                      <a:pt x="247" y="62"/>
                      <a:pt x="195" y="0"/>
                      <a:pt x="12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3"/>
              <p:cNvSpPr/>
              <p:nvPr/>
            </p:nvSpPr>
            <p:spPr>
              <a:xfrm>
                <a:off x="4395330" y="4317803"/>
                <a:ext cx="16471" cy="75218"/>
              </a:xfrm>
              <a:custGeom>
                <a:avLst/>
                <a:gdLst/>
                <a:ahLst/>
                <a:cxnLst/>
                <a:rect l="l" t="t" r="r" b="b"/>
                <a:pathLst>
                  <a:path w="247" h="1128" extrusionOk="0">
                    <a:moveTo>
                      <a:pt x="124" y="0"/>
                    </a:moveTo>
                    <a:cubicBezTo>
                      <a:pt x="62" y="0"/>
                      <a:pt x="1" y="62"/>
                      <a:pt x="1" y="123"/>
                    </a:cubicBezTo>
                    <a:lnTo>
                      <a:pt x="1" y="1005"/>
                    </a:lnTo>
                    <a:cubicBezTo>
                      <a:pt x="1" y="1066"/>
                      <a:pt x="62" y="1128"/>
                      <a:pt x="124" y="1128"/>
                    </a:cubicBezTo>
                    <a:cubicBezTo>
                      <a:pt x="195" y="1118"/>
                      <a:pt x="247" y="1066"/>
                      <a:pt x="247" y="1005"/>
                    </a:cubicBezTo>
                    <a:lnTo>
                      <a:pt x="247" y="123"/>
                    </a:lnTo>
                    <a:cubicBezTo>
                      <a:pt x="247" y="52"/>
                      <a:pt x="195" y="0"/>
                      <a:pt x="12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3"/>
              <p:cNvSpPr/>
              <p:nvPr/>
            </p:nvSpPr>
            <p:spPr>
              <a:xfrm>
                <a:off x="4019364" y="4008126"/>
                <a:ext cx="605033" cy="256394"/>
              </a:xfrm>
              <a:custGeom>
                <a:avLst/>
                <a:gdLst/>
                <a:ahLst/>
                <a:cxnLst/>
                <a:rect l="l" t="t" r="r" b="b"/>
                <a:pathLst>
                  <a:path w="9073" h="3845" extrusionOk="0">
                    <a:moveTo>
                      <a:pt x="4542" y="0"/>
                    </a:moveTo>
                    <a:cubicBezTo>
                      <a:pt x="2092" y="0"/>
                      <a:pt x="103" y="523"/>
                      <a:pt x="11" y="1169"/>
                    </a:cubicBezTo>
                    <a:lnTo>
                      <a:pt x="11" y="1220"/>
                    </a:lnTo>
                    <a:lnTo>
                      <a:pt x="0" y="1210"/>
                    </a:lnTo>
                    <a:lnTo>
                      <a:pt x="0" y="2625"/>
                    </a:lnTo>
                    <a:lnTo>
                      <a:pt x="0" y="2635"/>
                    </a:lnTo>
                    <a:lnTo>
                      <a:pt x="0" y="2645"/>
                    </a:lnTo>
                    <a:cubicBezTo>
                      <a:pt x="41" y="3312"/>
                      <a:pt x="2061" y="3845"/>
                      <a:pt x="4542" y="3845"/>
                    </a:cubicBezTo>
                    <a:cubicBezTo>
                      <a:pt x="6992" y="3845"/>
                      <a:pt x="8981" y="3322"/>
                      <a:pt x="9073" y="2676"/>
                    </a:cubicBezTo>
                    <a:lnTo>
                      <a:pt x="9073" y="2666"/>
                    </a:lnTo>
                    <a:cubicBezTo>
                      <a:pt x="9073" y="2656"/>
                      <a:pt x="9073" y="2635"/>
                      <a:pt x="9073" y="2625"/>
                    </a:cubicBezTo>
                    <a:lnTo>
                      <a:pt x="9073" y="2594"/>
                    </a:lnTo>
                    <a:lnTo>
                      <a:pt x="9073" y="1220"/>
                    </a:lnTo>
                    <a:lnTo>
                      <a:pt x="9073" y="1169"/>
                    </a:lnTo>
                    <a:cubicBezTo>
                      <a:pt x="8970" y="513"/>
                      <a:pt x="6982" y="0"/>
                      <a:pt x="45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3"/>
              <p:cNvSpPr/>
              <p:nvPr/>
            </p:nvSpPr>
            <p:spPr>
              <a:xfrm>
                <a:off x="4020031" y="4090146"/>
                <a:ext cx="604366" cy="174375"/>
              </a:xfrm>
              <a:custGeom>
                <a:avLst/>
                <a:gdLst/>
                <a:ahLst/>
                <a:cxnLst/>
                <a:rect l="l" t="t" r="r" b="b"/>
                <a:pathLst>
                  <a:path w="9063" h="2615" extrusionOk="0">
                    <a:moveTo>
                      <a:pt x="1" y="1"/>
                    </a:moveTo>
                    <a:lnTo>
                      <a:pt x="1" y="1385"/>
                    </a:lnTo>
                    <a:lnTo>
                      <a:pt x="1" y="1395"/>
                    </a:lnTo>
                    <a:lnTo>
                      <a:pt x="1" y="1405"/>
                    </a:lnTo>
                    <a:lnTo>
                      <a:pt x="1" y="1415"/>
                    </a:lnTo>
                    <a:cubicBezTo>
                      <a:pt x="42" y="2082"/>
                      <a:pt x="2051" y="2615"/>
                      <a:pt x="4532" y="2615"/>
                    </a:cubicBezTo>
                    <a:cubicBezTo>
                      <a:pt x="6982" y="2615"/>
                      <a:pt x="8981" y="2092"/>
                      <a:pt x="9063" y="1436"/>
                    </a:cubicBezTo>
                    <a:lnTo>
                      <a:pt x="9063" y="1426"/>
                    </a:lnTo>
                    <a:cubicBezTo>
                      <a:pt x="9063" y="1415"/>
                      <a:pt x="9063" y="1405"/>
                      <a:pt x="9063" y="1395"/>
                    </a:cubicBezTo>
                    <a:lnTo>
                      <a:pt x="9063" y="1364"/>
                    </a:lnTo>
                    <a:lnTo>
                      <a:pt x="9063" y="21"/>
                    </a:lnTo>
                    <a:cubicBezTo>
                      <a:pt x="8981" y="677"/>
                      <a:pt x="6982" y="1200"/>
                      <a:pt x="4532" y="1200"/>
                    </a:cubicBezTo>
                    <a:cubicBezTo>
                      <a:pt x="2051" y="1200"/>
                      <a:pt x="42" y="667"/>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3"/>
              <p:cNvSpPr/>
              <p:nvPr/>
            </p:nvSpPr>
            <p:spPr>
              <a:xfrm>
                <a:off x="4020031" y="4086078"/>
                <a:ext cx="67" cy="3467"/>
              </a:xfrm>
              <a:custGeom>
                <a:avLst/>
                <a:gdLst/>
                <a:ahLst/>
                <a:cxnLst/>
                <a:rect l="l" t="t" r="r" b="b"/>
                <a:pathLst>
                  <a:path w="1" h="52" extrusionOk="0">
                    <a:moveTo>
                      <a:pt x="1" y="0"/>
                    </a:moveTo>
                    <a:lnTo>
                      <a:pt x="1" y="41"/>
                    </a:lnTo>
                    <a:lnTo>
                      <a:pt x="1" y="51"/>
                    </a:lnTo>
                    <a:lnTo>
                      <a:pt x="1" y="51"/>
                    </a:lnTo>
                    <a:close/>
                  </a:path>
                </a:pathLst>
              </a:custGeom>
              <a:solidFill>
                <a:srgbClr val="005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3"/>
              <p:cNvSpPr/>
              <p:nvPr/>
            </p:nvSpPr>
            <p:spPr>
              <a:xfrm>
                <a:off x="4102052" y="4032065"/>
                <a:ext cx="440321" cy="110760"/>
              </a:xfrm>
              <a:custGeom>
                <a:avLst/>
                <a:gdLst/>
                <a:ahLst/>
                <a:cxnLst/>
                <a:rect l="l" t="t" r="r" b="b"/>
                <a:pathLst>
                  <a:path w="6603" h="1661" extrusionOk="0">
                    <a:moveTo>
                      <a:pt x="3302" y="0"/>
                    </a:moveTo>
                    <a:cubicBezTo>
                      <a:pt x="1477" y="0"/>
                      <a:pt x="1" y="369"/>
                      <a:pt x="1" y="831"/>
                    </a:cubicBezTo>
                    <a:cubicBezTo>
                      <a:pt x="1" y="1292"/>
                      <a:pt x="1477" y="1661"/>
                      <a:pt x="3302" y="1661"/>
                    </a:cubicBezTo>
                    <a:cubicBezTo>
                      <a:pt x="5126" y="1661"/>
                      <a:pt x="6603" y="1292"/>
                      <a:pt x="6603" y="831"/>
                    </a:cubicBezTo>
                    <a:cubicBezTo>
                      <a:pt x="6603" y="369"/>
                      <a:pt x="5126" y="0"/>
                      <a:pt x="3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3"/>
              <p:cNvSpPr/>
              <p:nvPr/>
            </p:nvSpPr>
            <p:spPr>
              <a:xfrm>
                <a:off x="4029633" y="4129089"/>
                <a:ext cx="16471" cy="66416"/>
              </a:xfrm>
              <a:custGeom>
                <a:avLst/>
                <a:gdLst/>
                <a:ahLst/>
                <a:cxnLst/>
                <a:rect l="l" t="t" r="r" b="b"/>
                <a:pathLst>
                  <a:path w="247" h="996" extrusionOk="0">
                    <a:moveTo>
                      <a:pt x="123" y="1"/>
                    </a:moveTo>
                    <a:cubicBezTo>
                      <a:pt x="62" y="1"/>
                      <a:pt x="10" y="52"/>
                      <a:pt x="0" y="124"/>
                    </a:cubicBezTo>
                    <a:lnTo>
                      <a:pt x="0" y="872"/>
                    </a:lnTo>
                    <a:cubicBezTo>
                      <a:pt x="10" y="944"/>
                      <a:pt x="62" y="995"/>
                      <a:pt x="123" y="995"/>
                    </a:cubicBezTo>
                    <a:cubicBezTo>
                      <a:pt x="195" y="995"/>
                      <a:pt x="246" y="944"/>
                      <a:pt x="246" y="872"/>
                    </a:cubicBezTo>
                    <a:lnTo>
                      <a:pt x="246" y="124"/>
                    </a:lnTo>
                    <a:cubicBezTo>
                      <a:pt x="246" y="52"/>
                      <a:pt x="195" y="1"/>
                      <a:pt x="123"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3"/>
              <p:cNvSpPr/>
              <p:nvPr/>
            </p:nvSpPr>
            <p:spPr>
              <a:xfrm>
                <a:off x="4054240" y="4142693"/>
                <a:ext cx="17138" cy="71350"/>
              </a:xfrm>
              <a:custGeom>
                <a:avLst/>
                <a:gdLst/>
                <a:ahLst/>
                <a:cxnLst/>
                <a:rect l="l" t="t" r="r" b="b"/>
                <a:pathLst>
                  <a:path w="257" h="1070" extrusionOk="0">
                    <a:moveTo>
                      <a:pt x="118" y="1"/>
                    </a:moveTo>
                    <a:cubicBezTo>
                      <a:pt x="53" y="1"/>
                      <a:pt x="1" y="58"/>
                      <a:pt x="10" y="125"/>
                    </a:cubicBezTo>
                    <a:lnTo>
                      <a:pt x="10" y="945"/>
                    </a:lnTo>
                    <a:cubicBezTo>
                      <a:pt x="1" y="1012"/>
                      <a:pt x="53" y="1069"/>
                      <a:pt x="118" y="1069"/>
                    </a:cubicBezTo>
                    <a:cubicBezTo>
                      <a:pt x="123" y="1069"/>
                      <a:pt x="128" y="1069"/>
                      <a:pt x="133" y="1068"/>
                    </a:cubicBezTo>
                    <a:cubicBezTo>
                      <a:pt x="205" y="1068"/>
                      <a:pt x="256" y="1017"/>
                      <a:pt x="256" y="945"/>
                    </a:cubicBezTo>
                    <a:lnTo>
                      <a:pt x="256" y="125"/>
                    </a:lnTo>
                    <a:cubicBezTo>
                      <a:pt x="256" y="53"/>
                      <a:pt x="195" y="2"/>
                      <a:pt x="133" y="2"/>
                    </a:cubicBezTo>
                    <a:cubicBezTo>
                      <a:pt x="128" y="1"/>
                      <a:pt x="123" y="1"/>
                      <a:pt x="118"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3"/>
              <p:cNvSpPr/>
              <p:nvPr/>
            </p:nvSpPr>
            <p:spPr>
              <a:xfrm>
                <a:off x="4082914" y="4152362"/>
                <a:ext cx="17138" cy="73217"/>
              </a:xfrm>
              <a:custGeom>
                <a:avLst/>
                <a:gdLst/>
                <a:ahLst/>
                <a:cxnLst/>
                <a:rect l="l" t="t" r="r" b="b"/>
                <a:pathLst>
                  <a:path w="257" h="1098" extrusionOk="0">
                    <a:moveTo>
                      <a:pt x="124" y="0"/>
                    </a:moveTo>
                    <a:cubicBezTo>
                      <a:pt x="62" y="0"/>
                      <a:pt x="1" y="62"/>
                      <a:pt x="11" y="134"/>
                    </a:cubicBezTo>
                    <a:lnTo>
                      <a:pt x="11" y="974"/>
                    </a:lnTo>
                    <a:cubicBezTo>
                      <a:pt x="1" y="1036"/>
                      <a:pt x="62" y="1097"/>
                      <a:pt x="124" y="1097"/>
                    </a:cubicBezTo>
                    <a:cubicBezTo>
                      <a:pt x="195" y="1097"/>
                      <a:pt x="257" y="1036"/>
                      <a:pt x="247" y="974"/>
                    </a:cubicBezTo>
                    <a:lnTo>
                      <a:pt x="247" y="134"/>
                    </a:lnTo>
                    <a:cubicBezTo>
                      <a:pt x="257" y="62"/>
                      <a:pt x="195" y="0"/>
                      <a:pt x="12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3"/>
              <p:cNvSpPr/>
              <p:nvPr/>
            </p:nvSpPr>
            <p:spPr>
              <a:xfrm>
                <a:off x="4115056" y="4161897"/>
                <a:ext cx="15804" cy="71217"/>
              </a:xfrm>
              <a:custGeom>
                <a:avLst/>
                <a:gdLst/>
                <a:ahLst/>
                <a:cxnLst/>
                <a:rect l="l" t="t" r="r" b="b"/>
                <a:pathLst>
                  <a:path w="237" h="1068" extrusionOk="0">
                    <a:moveTo>
                      <a:pt x="124" y="1"/>
                    </a:moveTo>
                    <a:cubicBezTo>
                      <a:pt x="52" y="1"/>
                      <a:pt x="0" y="52"/>
                      <a:pt x="0" y="114"/>
                    </a:cubicBezTo>
                    <a:lnTo>
                      <a:pt x="0" y="944"/>
                    </a:lnTo>
                    <a:cubicBezTo>
                      <a:pt x="0" y="1016"/>
                      <a:pt x="52" y="1067"/>
                      <a:pt x="124" y="1067"/>
                    </a:cubicBezTo>
                    <a:cubicBezTo>
                      <a:pt x="185" y="1067"/>
                      <a:pt x="236" y="1016"/>
                      <a:pt x="236" y="944"/>
                    </a:cubicBezTo>
                    <a:lnTo>
                      <a:pt x="236" y="114"/>
                    </a:lnTo>
                    <a:cubicBezTo>
                      <a:pt x="236" y="52"/>
                      <a:pt x="185" y="1"/>
                      <a:pt x="124"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3"/>
              <p:cNvSpPr/>
              <p:nvPr/>
            </p:nvSpPr>
            <p:spPr>
              <a:xfrm>
                <a:off x="4141729" y="4168766"/>
                <a:ext cx="17138" cy="73884"/>
              </a:xfrm>
              <a:custGeom>
                <a:avLst/>
                <a:gdLst/>
                <a:ahLst/>
                <a:cxnLst/>
                <a:rect l="l" t="t" r="r" b="b"/>
                <a:pathLst>
                  <a:path w="257" h="1108" extrusionOk="0">
                    <a:moveTo>
                      <a:pt x="134" y="0"/>
                    </a:moveTo>
                    <a:cubicBezTo>
                      <a:pt x="62" y="0"/>
                      <a:pt x="0" y="52"/>
                      <a:pt x="0" y="124"/>
                    </a:cubicBezTo>
                    <a:lnTo>
                      <a:pt x="0" y="985"/>
                    </a:lnTo>
                    <a:cubicBezTo>
                      <a:pt x="0" y="1056"/>
                      <a:pt x="62" y="1108"/>
                      <a:pt x="134" y="1108"/>
                    </a:cubicBezTo>
                    <a:cubicBezTo>
                      <a:pt x="195" y="1108"/>
                      <a:pt x="257" y="1046"/>
                      <a:pt x="246" y="985"/>
                    </a:cubicBezTo>
                    <a:lnTo>
                      <a:pt x="246" y="124"/>
                    </a:lnTo>
                    <a:cubicBezTo>
                      <a:pt x="246" y="52"/>
                      <a:pt x="195" y="0"/>
                      <a:pt x="13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3"/>
              <p:cNvSpPr/>
              <p:nvPr/>
            </p:nvSpPr>
            <p:spPr>
              <a:xfrm>
                <a:off x="4174538" y="4172900"/>
                <a:ext cx="17138" cy="75218"/>
              </a:xfrm>
              <a:custGeom>
                <a:avLst/>
                <a:gdLst/>
                <a:ahLst/>
                <a:cxnLst/>
                <a:rect l="l" t="t" r="r" b="b"/>
                <a:pathLst>
                  <a:path w="257" h="1128" extrusionOk="0">
                    <a:moveTo>
                      <a:pt x="123" y="0"/>
                    </a:moveTo>
                    <a:cubicBezTo>
                      <a:pt x="52" y="0"/>
                      <a:pt x="0" y="51"/>
                      <a:pt x="0" y="123"/>
                    </a:cubicBezTo>
                    <a:lnTo>
                      <a:pt x="0" y="1005"/>
                    </a:lnTo>
                    <a:cubicBezTo>
                      <a:pt x="0" y="1066"/>
                      <a:pt x="62" y="1128"/>
                      <a:pt x="123" y="1128"/>
                    </a:cubicBezTo>
                    <a:cubicBezTo>
                      <a:pt x="195" y="1128"/>
                      <a:pt x="246" y="1076"/>
                      <a:pt x="257" y="1005"/>
                    </a:cubicBezTo>
                    <a:lnTo>
                      <a:pt x="257" y="123"/>
                    </a:lnTo>
                    <a:cubicBezTo>
                      <a:pt x="257" y="51"/>
                      <a:pt x="19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3"/>
              <p:cNvSpPr/>
              <p:nvPr/>
            </p:nvSpPr>
            <p:spPr>
              <a:xfrm>
                <a:off x="4210081" y="4176968"/>
                <a:ext cx="16471" cy="74551"/>
              </a:xfrm>
              <a:custGeom>
                <a:avLst/>
                <a:gdLst/>
                <a:ahLst/>
                <a:cxnLst/>
                <a:rect l="l" t="t" r="r" b="b"/>
                <a:pathLst>
                  <a:path w="247" h="1118" extrusionOk="0">
                    <a:moveTo>
                      <a:pt x="123" y="1"/>
                    </a:moveTo>
                    <a:cubicBezTo>
                      <a:pt x="52" y="1"/>
                      <a:pt x="0" y="52"/>
                      <a:pt x="0" y="124"/>
                    </a:cubicBezTo>
                    <a:lnTo>
                      <a:pt x="0" y="995"/>
                    </a:lnTo>
                    <a:cubicBezTo>
                      <a:pt x="0" y="1056"/>
                      <a:pt x="52" y="1108"/>
                      <a:pt x="123" y="1118"/>
                    </a:cubicBezTo>
                    <a:cubicBezTo>
                      <a:pt x="185" y="1118"/>
                      <a:pt x="246" y="1056"/>
                      <a:pt x="246" y="995"/>
                    </a:cubicBezTo>
                    <a:lnTo>
                      <a:pt x="246" y="124"/>
                    </a:lnTo>
                    <a:cubicBezTo>
                      <a:pt x="246" y="52"/>
                      <a:pt x="185" y="1"/>
                      <a:pt x="123"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3"/>
              <p:cNvSpPr/>
              <p:nvPr/>
            </p:nvSpPr>
            <p:spPr>
              <a:xfrm>
                <a:off x="4242289" y="4178902"/>
                <a:ext cx="17071" cy="75351"/>
              </a:xfrm>
              <a:custGeom>
                <a:avLst/>
                <a:gdLst/>
                <a:ahLst/>
                <a:cxnLst/>
                <a:rect l="l" t="t" r="r" b="b"/>
                <a:pathLst>
                  <a:path w="256" h="1130" extrusionOk="0">
                    <a:moveTo>
                      <a:pt x="114" y="1"/>
                    </a:moveTo>
                    <a:cubicBezTo>
                      <a:pt x="51" y="1"/>
                      <a:pt x="0" y="49"/>
                      <a:pt x="10" y="115"/>
                    </a:cubicBezTo>
                    <a:lnTo>
                      <a:pt x="10" y="997"/>
                    </a:lnTo>
                    <a:cubicBezTo>
                      <a:pt x="10" y="1068"/>
                      <a:pt x="61" y="1130"/>
                      <a:pt x="133" y="1130"/>
                    </a:cubicBezTo>
                    <a:cubicBezTo>
                      <a:pt x="204" y="1120"/>
                      <a:pt x="256" y="1068"/>
                      <a:pt x="256" y="997"/>
                    </a:cubicBezTo>
                    <a:lnTo>
                      <a:pt x="256" y="115"/>
                    </a:lnTo>
                    <a:cubicBezTo>
                      <a:pt x="256" y="54"/>
                      <a:pt x="194" y="2"/>
                      <a:pt x="133" y="2"/>
                    </a:cubicBezTo>
                    <a:cubicBezTo>
                      <a:pt x="126" y="1"/>
                      <a:pt x="120" y="1"/>
                      <a:pt x="114"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p:cNvSpPr/>
              <p:nvPr/>
            </p:nvSpPr>
            <p:spPr>
              <a:xfrm>
                <a:off x="4281166" y="4178968"/>
                <a:ext cx="16471" cy="75285"/>
              </a:xfrm>
              <a:custGeom>
                <a:avLst/>
                <a:gdLst/>
                <a:ahLst/>
                <a:cxnLst/>
                <a:rect l="l" t="t" r="r" b="b"/>
                <a:pathLst>
                  <a:path w="247" h="1129" extrusionOk="0">
                    <a:moveTo>
                      <a:pt x="108" y="0"/>
                    </a:moveTo>
                    <a:cubicBezTo>
                      <a:pt x="45" y="0"/>
                      <a:pt x="1" y="57"/>
                      <a:pt x="1" y="114"/>
                    </a:cubicBezTo>
                    <a:lnTo>
                      <a:pt x="1" y="996"/>
                    </a:lnTo>
                    <a:cubicBezTo>
                      <a:pt x="1" y="1067"/>
                      <a:pt x="52" y="1129"/>
                      <a:pt x="124" y="1129"/>
                    </a:cubicBezTo>
                    <a:cubicBezTo>
                      <a:pt x="195" y="1119"/>
                      <a:pt x="247" y="1067"/>
                      <a:pt x="247" y="996"/>
                    </a:cubicBezTo>
                    <a:lnTo>
                      <a:pt x="247" y="114"/>
                    </a:lnTo>
                    <a:cubicBezTo>
                      <a:pt x="247" y="53"/>
                      <a:pt x="185" y="1"/>
                      <a:pt x="124" y="1"/>
                    </a:cubicBezTo>
                    <a:cubicBezTo>
                      <a:pt x="118" y="1"/>
                      <a:pt x="113" y="0"/>
                      <a:pt x="108"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3"/>
              <p:cNvSpPr/>
              <p:nvPr/>
            </p:nvSpPr>
            <p:spPr>
              <a:xfrm>
                <a:off x="4312641" y="4178968"/>
                <a:ext cx="17138" cy="75285"/>
              </a:xfrm>
              <a:custGeom>
                <a:avLst/>
                <a:gdLst/>
                <a:ahLst/>
                <a:cxnLst/>
                <a:rect l="l" t="t" r="r" b="b"/>
                <a:pathLst>
                  <a:path w="257" h="1129" extrusionOk="0">
                    <a:moveTo>
                      <a:pt x="139" y="0"/>
                    </a:moveTo>
                    <a:cubicBezTo>
                      <a:pt x="134" y="0"/>
                      <a:pt x="129" y="1"/>
                      <a:pt x="123" y="1"/>
                    </a:cubicBezTo>
                    <a:cubicBezTo>
                      <a:pt x="62" y="1"/>
                      <a:pt x="0" y="53"/>
                      <a:pt x="0" y="114"/>
                    </a:cubicBezTo>
                    <a:lnTo>
                      <a:pt x="0" y="996"/>
                    </a:lnTo>
                    <a:cubicBezTo>
                      <a:pt x="0" y="1067"/>
                      <a:pt x="62" y="1119"/>
                      <a:pt x="123" y="1129"/>
                    </a:cubicBezTo>
                    <a:cubicBezTo>
                      <a:pt x="195" y="1129"/>
                      <a:pt x="256" y="1067"/>
                      <a:pt x="256" y="996"/>
                    </a:cubicBezTo>
                    <a:lnTo>
                      <a:pt x="256" y="114"/>
                    </a:lnTo>
                    <a:cubicBezTo>
                      <a:pt x="247" y="57"/>
                      <a:pt x="202" y="0"/>
                      <a:pt x="139"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3"/>
              <p:cNvSpPr/>
              <p:nvPr/>
            </p:nvSpPr>
            <p:spPr>
              <a:xfrm>
                <a:off x="4347517" y="4179035"/>
                <a:ext cx="16471" cy="75218"/>
              </a:xfrm>
              <a:custGeom>
                <a:avLst/>
                <a:gdLst/>
                <a:ahLst/>
                <a:cxnLst/>
                <a:rect l="l" t="t" r="r" b="b"/>
                <a:pathLst>
                  <a:path w="247" h="1128" extrusionOk="0">
                    <a:moveTo>
                      <a:pt x="123" y="0"/>
                    </a:moveTo>
                    <a:cubicBezTo>
                      <a:pt x="51" y="0"/>
                      <a:pt x="0" y="52"/>
                      <a:pt x="0" y="113"/>
                    </a:cubicBezTo>
                    <a:lnTo>
                      <a:pt x="0" y="995"/>
                    </a:lnTo>
                    <a:cubicBezTo>
                      <a:pt x="0" y="1066"/>
                      <a:pt x="51" y="1118"/>
                      <a:pt x="123" y="1128"/>
                    </a:cubicBezTo>
                    <a:cubicBezTo>
                      <a:pt x="185" y="1118"/>
                      <a:pt x="246" y="1066"/>
                      <a:pt x="246" y="995"/>
                    </a:cubicBezTo>
                    <a:lnTo>
                      <a:pt x="246" y="113"/>
                    </a:lnTo>
                    <a:cubicBezTo>
                      <a:pt x="246" y="52"/>
                      <a:pt x="18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3"/>
              <p:cNvSpPr/>
              <p:nvPr/>
            </p:nvSpPr>
            <p:spPr>
              <a:xfrm>
                <a:off x="4574444" y="4142759"/>
                <a:ext cx="16471" cy="71217"/>
              </a:xfrm>
              <a:custGeom>
                <a:avLst/>
                <a:gdLst/>
                <a:ahLst/>
                <a:cxnLst/>
                <a:rect l="l" t="t" r="r" b="b"/>
                <a:pathLst>
                  <a:path w="247" h="1068" extrusionOk="0">
                    <a:moveTo>
                      <a:pt x="124" y="1"/>
                    </a:moveTo>
                    <a:cubicBezTo>
                      <a:pt x="52" y="1"/>
                      <a:pt x="0" y="52"/>
                      <a:pt x="0" y="114"/>
                    </a:cubicBezTo>
                    <a:lnTo>
                      <a:pt x="0" y="944"/>
                    </a:lnTo>
                    <a:cubicBezTo>
                      <a:pt x="0" y="1016"/>
                      <a:pt x="52" y="1067"/>
                      <a:pt x="124" y="1067"/>
                    </a:cubicBezTo>
                    <a:cubicBezTo>
                      <a:pt x="195" y="1067"/>
                      <a:pt x="247" y="1016"/>
                      <a:pt x="247" y="944"/>
                    </a:cubicBezTo>
                    <a:lnTo>
                      <a:pt x="247" y="114"/>
                    </a:lnTo>
                    <a:cubicBezTo>
                      <a:pt x="247" y="52"/>
                      <a:pt x="185" y="1"/>
                      <a:pt x="124"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3"/>
              <p:cNvSpPr/>
              <p:nvPr/>
            </p:nvSpPr>
            <p:spPr>
              <a:xfrm>
                <a:off x="4546436" y="4153029"/>
                <a:ext cx="16471" cy="70483"/>
              </a:xfrm>
              <a:custGeom>
                <a:avLst/>
                <a:gdLst/>
                <a:ahLst/>
                <a:cxnLst/>
                <a:rect l="l" t="t" r="r" b="b"/>
                <a:pathLst>
                  <a:path w="247" h="1057" extrusionOk="0">
                    <a:moveTo>
                      <a:pt x="123" y="1"/>
                    </a:moveTo>
                    <a:cubicBezTo>
                      <a:pt x="51" y="1"/>
                      <a:pt x="0" y="52"/>
                      <a:pt x="0" y="124"/>
                    </a:cubicBezTo>
                    <a:lnTo>
                      <a:pt x="0" y="934"/>
                    </a:lnTo>
                    <a:cubicBezTo>
                      <a:pt x="10" y="995"/>
                      <a:pt x="62" y="1046"/>
                      <a:pt x="123" y="1057"/>
                    </a:cubicBezTo>
                    <a:cubicBezTo>
                      <a:pt x="185" y="1057"/>
                      <a:pt x="246" y="995"/>
                      <a:pt x="246" y="934"/>
                    </a:cubicBezTo>
                    <a:lnTo>
                      <a:pt x="246" y="124"/>
                    </a:lnTo>
                    <a:cubicBezTo>
                      <a:pt x="246" y="62"/>
                      <a:pt x="195" y="1"/>
                      <a:pt x="123"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3"/>
              <p:cNvSpPr/>
              <p:nvPr/>
            </p:nvSpPr>
            <p:spPr>
              <a:xfrm>
                <a:off x="4514961" y="4161231"/>
                <a:ext cx="17138" cy="71884"/>
              </a:xfrm>
              <a:custGeom>
                <a:avLst/>
                <a:gdLst/>
                <a:ahLst/>
                <a:cxnLst/>
                <a:rect l="l" t="t" r="r" b="b"/>
                <a:pathLst>
                  <a:path w="257" h="1078" extrusionOk="0">
                    <a:moveTo>
                      <a:pt x="134" y="1"/>
                    </a:moveTo>
                    <a:cubicBezTo>
                      <a:pt x="62" y="1"/>
                      <a:pt x="1" y="52"/>
                      <a:pt x="1" y="124"/>
                    </a:cubicBezTo>
                    <a:lnTo>
                      <a:pt x="1" y="954"/>
                    </a:lnTo>
                    <a:cubicBezTo>
                      <a:pt x="1" y="1026"/>
                      <a:pt x="62" y="1077"/>
                      <a:pt x="134" y="1077"/>
                    </a:cubicBezTo>
                    <a:cubicBezTo>
                      <a:pt x="195" y="1077"/>
                      <a:pt x="247" y="1026"/>
                      <a:pt x="247" y="954"/>
                    </a:cubicBezTo>
                    <a:lnTo>
                      <a:pt x="247" y="124"/>
                    </a:lnTo>
                    <a:cubicBezTo>
                      <a:pt x="257" y="62"/>
                      <a:pt x="195" y="1"/>
                      <a:pt x="134"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3"/>
              <p:cNvSpPr/>
              <p:nvPr/>
            </p:nvSpPr>
            <p:spPr>
              <a:xfrm>
                <a:off x="4487621" y="4168766"/>
                <a:ext cx="16471" cy="73884"/>
              </a:xfrm>
              <a:custGeom>
                <a:avLst/>
                <a:gdLst/>
                <a:ahLst/>
                <a:cxnLst/>
                <a:rect l="l" t="t" r="r" b="b"/>
                <a:pathLst>
                  <a:path w="247" h="1108" extrusionOk="0">
                    <a:moveTo>
                      <a:pt x="124" y="0"/>
                    </a:moveTo>
                    <a:cubicBezTo>
                      <a:pt x="52" y="0"/>
                      <a:pt x="1" y="52"/>
                      <a:pt x="1" y="124"/>
                    </a:cubicBezTo>
                    <a:lnTo>
                      <a:pt x="1" y="985"/>
                    </a:lnTo>
                    <a:cubicBezTo>
                      <a:pt x="1" y="1046"/>
                      <a:pt x="52" y="1108"/>
                      <a:pt x="124" y="1108"/>
                    </a:cubicBezTo>
                    <a:cubicBezTo>
                      <a:pt x="185" y="1108"/>
                      <a:pt x="247" y="1056"/>
                      <a:pt x="247" y="985"/>
                    </a:cubicBezTo>
                    <a:lnTo>
                      <a:pt x="247" y="124"/>
                    </a:lnTo>
                    <a:cubicBezTo>
                      <a:pt x="247" y="52"/>
                      <a:pt x="185" y="0"/>
                      <a:pt x="12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3"/>
              <p:cNvSpPr/>
              <p:nvPr/>
            </p:nvSpPr>
            <p:spPr>
              <a:xfrm>
                <a:off x="4454812" y="4172900"/>
                <a:ext cx="16471" cy="75218"/>
              </a:xfrm>
              <a:custGeom>
                <a:avLst/>
                <a:gdLst/>
                <a:ahLst/>
                <a:cxnLst/>
                <a:rect l="l" t="t" r="r" b="b"/>
                <a:pathLst>
                  <a:path w="247" h="1128" extrusionOk="0">
                    <a:moveTo>
                      <a:pt x="124" y="0"/>
                    </a:moveTo>
                    <a:cubicBezTo>
                      <a:pt x="52" y="0"/>
                      <a:pt x="0" y="51"/>
                      <a:pt x="0" y="123"/>
                    </a:cubicBezTo>
                    <a:lnTo>
                      <a:pt x="0" y="1005"/>
                    </a:lnTo>
                    <a:cubicBezTo>
                      <a:pt x="0" y="1066"/>
                      <a:pt x="52" y="1128"/>
                      <a:pt x="124" y="1128"/>
                    </a:cubicBezTo>
                    <a:cubicBezTo>
                      <a:pt x="185" y="1128"/>
                      <a:pt x="247" y="1066"/>
                      <a:pt x="247" y="1005"/>
                    </a:cubicBezTo>
                    <a:lnTo>
                      <a:pt x="247" y="123"/>
                    </a:lnTo>
                    <a:cubicBezTo>
                      <a:pt x="247" y="51"/>
                      <a:pt x="195" y="0"/>
                      <a:pt x="12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3"/>
              <p:cNvSpPr/>
              <p:nvPr/>
            </p:nvSpPr>
            <p:spPr>
              <a:xfrm>
                <a:off x="4419936" y="4176968"/>
                <a:ext cx="15804" cy="74551"/>
              </a:xfrm>
              <a:custGeom>
                <a:avLst/>
                <a:gdLst/>
                <a:ahLst/>
                <a:cxnLst/>
                <a:rect l="l" t="t" r="r" b="b"/>
                <a:pathLst>
                  <a:path w="237" h="1118" extrusionOk="0">
                    <a:moveTo>
                      <a:pt x="124" y="1"/>
                    </a:moveTo>
                    <a:cubicBezTo>
                      <a:pt x="52" y="1"/>
                      <a:pt x="1" y="52"/>
                      <a:pt x="1" y="124"/>
                    </a:cubicBezTo>
                    <a:lnTo>
                      <a:pt x="1" y="995"/>
                    </a:lnTo>
                    <a:cubicBezTo>
                      <a:pt x="1" y="1056"/>
                      <a:pt x="52" y="1118"/>
                      <a:pt x="124" y="1118"/>
                    </a:cubicBezTo>
                    <a:cubicBezTo>
                      <a:pt x="185" y="1118"/>
                      <a:pt x="236" y="1056"/>
                      <a:pt x="236" y="995"/>
                    </a:cubicBezTo>
                    <a:lnTo>
                      <a:pt x="236" y="124"/>
                    </a:lnTo>
                    <a:cubicBezTo>
                      <a:pt x="236" y="52"/>
                      <a:pt x="185" y="1"/>
                      <a:pt x="124"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3"/>
              <p:cNvSpPr/>
              <p:nvPr/>
            </p:nvSpPr>
            <p:spPr>
              <a:xfrm>
                <a:off x="4387127" y="4178368"/>
                <a:ext cx="16471" cy="75218"/>
              </a:xfrm>
              <a:custGeom>
                <a:avLst/>
                <a:gdLst/>
                <a:ahLst/>
                <a:cxnLst/>
                <a:rect l="l" t="t" r="r" b="b"/>
                <a:pathLst>
                  <a:path w="247" h="1128" extrusionOk="0">
                    <a:moveTo>
                      <a:pt x="124" y="0"/>
                    </a:moveTo>
                    <a:cubicBezTo>
                      <a:pt x="52" y="0"/>
                      <a:pt x="1" y="62"/>
                      <a:pt x="1" y="123"/>
                    </a:cubicBezTo>
                    <a:lnTo>
                      <a:pt x="1" y="1005"/>
                    </a:lnTo>
                    <a:cubicBezTo>
                      <a:pt x="1" y="1066"/>
                      <a:pt x="52" y="1128"/>
                      <a:pt x="124" y="1128"/>
                    </a:cubicBezTo>
                    <a:cubicBezTo>
                      <a:pt x="185" y="1128"/>
                      <a:pt x="247" y="1076"/>
                      <a:pt x="247" y="1005"/>
                    </a:cubicBezTo>
                    <a:lnTo>
                      <a:pt x="247" y="123"/>
                    </a:lnTo>
                    <a:cubicBezTo>
                      <a:pt x="236" y="62"/>
                      <a:pt x="185" y="10"/>
                      <a:pt x="12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p:cNvSpPr/>
              <p:nvPr/>
            </p:nvSpPr>
            <p:spPr>
              <a:xfrm>
                <a:off x="4169070" y="4059338"/>
                <a:ext cx="309752" cy="51412"/>
              </a:xfrm>
              <a:custGeom>
                <a:avLst/>
                <a:gdLst/>
                <a:ahLst/>
                <a:cxnLst/>
                <a:rect l="l" t="t" r="r" b="b"/>
                <a:pathLst>
                  <a:path w="4645" h="771" extrusionOk="0">
                    <a:moveTo>
                      <a:pt x="3352" y="113"/>
                    </a:moveTo>
                    <a:cubicBezTo>
                      <a:pt x="3369" y="113"/>
                      <a:pt x="3387" y="113"/>
                      <a:pt x="3404" y="114"/>
                    </a:cubicBezTo>
                    <a:cubicBezTo>
                      <a:pt x="3660" y="114"/>
                      <a:pt x="3855" y="155"/>
                      <a:pt x="3927" y="237"/>
                    </a:cubicBezTo>
                    <a:lnTo>
                      <a:pt x="2809" y="258"/>
                    </a:lnTo>
                    <a:cubicBezTo>
                      <a:pt x="2978" y="164"/>
                      <a:pt x="3165" y="113"/>
                      <a:pt x="3352" y="113"/>
                    </a:cubicBezTo>
                    <a:close/>
                    <a:moveTo>
                      <a:pt x="3957" y="268"/>
                    </a:moveTo>
                    <a:cubicBezTo>
                      <a:pt x="3968" y="288"/>
                      <a:pt x="3968" y="299"/>
                      <a:pt x="3968" y="319"/>
                    </a:cubicBezTo>
                    <a:cubicBezTo>
                      <a:pt x="3968" y="340"/>
                      <a:pt x="3957" y="360"/>
                      <a:pt x="3947" y="381"/>
                    </a:cubicBezTo>
                    <a:lnTo>
                      <a:pt x="2553" y="422"/>
                    </a:lnTo>
                    <a:cubicBezTo>
                      <a:pt x="2625" y="381"/>
                      <a:pt x="2686" y="340"/>
                      <a:pt x="2738" y="299"/>
                    </a:cubicBezTo>
                    <a:lnTo>
                      <a:pt x="3957" y="268"/>
                    </a:lnTo>
                    <a:close/>
                    <a:moveTo>
                      <a:pt x="2174" y="319"/>
                    </a:moveTo>
                    <a:lnTo>
                      <a:pt x="2163" y="329"/>
                    </a:lnTo>
                    <a:cubicBezTo>
                      <a:pt x="2102" y="360"/>
                      <a:pt x="2040" y="401"/>
                      <a:pt x="1979" y="432"/>
                    </a:cubicBezTo>
                    <a:lnTo>
                      <a:pt x="667" y="463"/>
                    </a:lnTo>
                    <a:cubicBezTo>
                      <a:pt x="656" y="452"/>
                      <a:pt x="656" y="432"/>
                      <a:pt x="656" y="411"/>
                    </a:cubicBezTo>
                    <a:cubicBezTo>
                      <a:pt x="656" y="391"/>
                      <a:pt x="656" y="370"/>
                      <a:pt x="667" y="350"/>
                    </a:cubicBezTo>
                    <a:lnTo>
                      <a:pt x="2174" y="319"/>
                    </a:lnTo>
                    <a:close/>
                    <a:moveTo>
                      <a:pt x="1917" y="463"/>
                    </a:moveTo>
                    <a:lnTo>
                      <a:pt x="1917" y="463"/>
                    </a:lnTo>
                    <a:cubicBezTo>
                      <a:pt x="1723" y="565"/>
                      <a:pt x="1507" y="616"/>
                      <a:pt x="1292" y="616"/>
                    </a:cubicBezTo>
                    <a:cubicBezTo>
                      <a:pt x="1269" y="617"/>
                      <a:pt x="1246" y="617"/>
                      <a:pt x="1224" y="617"/>
                    </a:cubicBezTo>
                    <a:cubicBezTo>
                      <a:pt x="946" y="617"/>
                      <a:pt x="773" y="560"/>
                      <a:pt x="697" y="493"/>
                    </a:cubicBezTo>
                    <a:lnTo>
                      <a:pt x="1917" y="463"/>
                    </a:lnTo>
                    <a:close/>
                    <a:moveTo>
                      <a:pt x="3182" y="1"/>
                    </a:moveTo>
                    <a:cubicBezTo>
                      <a:pt x="2849" y="1"/>
                      <a:pt x="2519" y="102"/>
                      <a:pt x="2245" y="288"/>
                    </a:cubicBezTo>
                    <a:lnTo>
                      <a:pt x="687" y="319"/>
                    </a:lnTo>
                    <a:cubicBezTo>
                      <a:pt x="810" y="165"/>
                      <a:pt x="1241" y="94"/>
                      <a:pt x="1733" y="63"/>
                    </a:cubicBezTo>
                    <a:lnTo>
                      <a:pt x="1733" y="32"/>
                    </a:lnTo>
                    <a:cubicBezTo>
                      <a:pt x="1067" y="53"/>
                      <a:pt x="790" y="53"/>
                      <a:pt x="595" y="53"/>
                    </a:cubicBezTo>
                    <a:lnTo>
                      <a:pt x="595" y="94"/>
                    </a:lnTo>
                    <a:cubicBezTo>
                      <a:pt x="728" y="94"/>
                      <a:pt x="800" y="104"/>
                      <a:pt x="800" y="124"/>
                    </a:cubicBezTo>
                    <a:cubicBezTo>
                      <a:pt x="800" y="135"/>
                      <a:pt x="790" y="155"/>
                      <a:pt x="738" y="186"/>
                    </a:cubicBezTo>
                    <a:cubicBezTo>
                      <a:pt x="677" y="217"/>
                      <a:pt x="626" y="258"/>
                      <a:pt x="585" y="319"/>
                    </a:cubicBezTo>
                    <a:lnTo>
                      <a:pt x="0" y="340"/>
                    </a:lnTo>
                    <a:lnTo>
                      <a:pt x="0" y="370"/>
                    </a:lnTo>
                    <a:lnTo>
                      <a:pt x="574" y="360"/>
                    </a:lnTo>
                    <a:lnTo>
                      <a:pt x="574" y="360"/>
                    </a:lnTo>
                    <a:cubicBezTo>
                      <a:pt x="564" y="381"/>
                      <a:pt x="564" y="401"/>
                      <a:pt x="564" y="422"/>
                    </a:cubicBezTo>
                    <a:lnTo>
                      <a:pt x="564" y="463"/>
                    </a:lnTo>
                    <a:lnTo>
                      <a:pt x="0" y="483"/>
                    </a:lnTo>
                    <a:lnTo>
                      <a:pt x="0" y="514"/>
                    </a:lnTo>
                    <a:lnTo>
                      <a:pt x="574" y="504"/>
                    </a:lnTo>
                    <a:cubicBezTo>
                      <a:pt x="643" y="651"/>
                      <a:pt x="930" y="771"/>
                      <a:pt x="1416" y="771"/>
                    </a:cubicBezTo>
                    <a:cubicBezTo>
                      <a:pt x="1436" y="771"/>
                      <a:pt x="1456" y="771"/>
                      <a:pt x="1477" y="770"/>
                    </a:cubicBezTo>
                    <a:cubicBezTo>
                      <a:pt x="1835" y="770"/>
                      <a:pt x="2194" y="657"/>
                      <a:pt x="2502" y="452"/>
                    </a:cubicBezTo>
                    <a:lnTo>
                      <a:pt x="3927" y="422"/>
                    </a:lnTo>
                    <a:lnTo>
                      <a:pt x="3927" y="422"/>
                    </a:lnTo>
                    <a:cubicBezTo>
                      <a:pt x="3793" y="545"/>
                      <a:pt x="3424" y="606"/>
                      <a:pt x="3066" y="627"/>
                    </a:cubicBezTo>
                    <a:lnTo>
                      <a:pt x="3066" y="668"/>
                    </a:lnTo>
                    <a:cubicBezTo>
                      <a:pt x="3660" y="647"/>
                      <a:pt x="3865" y="647"/>
                      <a:pt x="4039" y="647"/>
                    </a:cubicBezTo>
                    <a:lnTo>
                      <a:pt x="4039" y="606"/>
                    </a:lnTo>
                    <a:cubicBezTo>
                      <a:pt x="3896" y="606"/>
                      <a:pt x="3824" y="596"/>
                      <a:pt x="3824" y="575"/>
                    </a:cubicBezTo>
                    <a:cubicBezTo>
                      <a:pt x="3824" y="565"/>
                      <a:pt x="3845" y="545"/>
                      <a:pt x="3896" y="514"/>
                    </a:cubicBezTo>
                    <a:cubicBezTo>
                      <a:pt x="3937" y="493"/>
                      <a:pt x="3988" y="463"/>
                      <a:pt x="4019" y="422"/>
                    </a:cubicBezTo>
                    <a:lnTo>
                      <a:pt x="4644" y="411"/>
                    </a:lnTo>
                    <a:lnTo>
                      <a:pt x="4644" y="370"/>
                    </a:lnTo>
                    <a:lnTo>
                      <a:pt x="4039" y="391"/>
                    </a:lnTo>
                    <a:cubicBezTo>
                      <a:pt x="4060" y="360"/>
                      <a:pt x="4060" y="329"/>
                      <a:pt x="4060" y="299"/>
                    </a:cubicBezTo>
                    <a:lnTo>
                      <a:pt x="4060" y="278"/>
                    </a:lnTo>
                    <a:lnTo>
                      <a:pt x="4644" y="268"/>
                    </a:lnTo>
                    <a:lnTo>
                      <a:pt x="4644" y="227"/>
                    </a:lnTo>
                    <a:lnTo>
                      <a:pt x="4050" y="247"/>
                    </a:lnTo>
                    <a:cubicBezTo>
                      <a:pt x="4001" y="110"/>
                      <a:pt x="3754" y="1"/>
                      <a:pt x="3292" y="1"/>
                    </a:cubicBezTo>
                    <a:cubicBezTo>
                      <a:pt x="3272" y="1"/>
                      <a:pt x="3251" y="1"/>
                      <a:pt x="3230" y="1"/>
                    </a:cubicBezTo>
                    <a:cubicBezTo>
                      <a:pt x="3214" y="1"/>
                      <a:pt x="3198" y="1"/>
                      <a:pt x="3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3"/>
              <p:cNvSpPr/>
              <p:nvPr/>
            </p:nvSpPr>
            <p:spPr>
              <a:xfrm>
                <a:off x="1980158" y="4088079"/>
                <a:ext cx="605033" cy="256461"/>
              </a:xfrm>
              <a:custGeom>
                <a:avLst/>
                <a:gdLst/>
                <a:ahLst/>
                <a:cxnLst/>
                <a:rect l="l" t="t" r="r" b="b"/>
                <a:pathLst>
                  <a:path w="9073" h="3846" extrusionOk="0">
                    <a:moveTo>
                      <a:pt x="4531" y="1"/>
                    </a:moveTo>
                    <a:cubicBezTo>
                      <a:pt x="2091" y="1"/>
                      <a:pt x="103" y="513"/>
                      <a:pt x="0" y="1169"/>
                    </a:cubicBezTo>
                    <a:lnTo>
                      <a:pt x="0" y="1210"/>
                    </a:lnTo>
                    <a:lnTo>
                      <a:pt x="0" y="2646"/>
                    </a:lnTo>
                    <a:cubicBezTo>
                      <a:pt x="41" y="3312"/>
                      <a:pt x="2061" y="3845"/>
                      <a:pt x="4531" y="3845"/>
                    </a:cubicBezTo>
                    <a:cubicBezTo>
                      <a:pt x="6992" y="3845"/>
                      <a:pt x="8980" y="3322"/>
                      <a:pt x="9073" y="2666"/>
                    </a:cubicBezTo>
                    <a:cubicBezTo>
                      <a:pt x="9073" y="2646"/>
                      <a:pt x="9073" y="2635"/>
                      <a:pt x="9073" y="2625"/>
                    </a:cubicBezTo>
                    <a:cubicBezTo>
                      <a:pt x="9073" y="2615"/>
                      <a:pt x="9073" y="2605"/>
                      <a:pt x="9073" y="2594"/>
                    </a:cubicBezTo>
                    <a:lnTo>
                      <a:pt x="9073" y="1210"/>
                    </a:lnTo>
                    <a:lnTo>
                      <a:pt x="9073" y="1169"/>
                    </a:lnTo>
                    <a:cubicBezTo>
                      <a:pt x="8970" y="513"/>
                      <a:pt x="6981" y="1"/>
                      <a:pt x="45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3"/>
              <p:cNvSpPr/>
              <p:nvPr/>
            </p:nvSpPr>
            <p:spPr>
              <a:xfrm>
                <a:off x="1980158" y="4170100"/>
                <a:ext cx="605033" cy="174441"/>
              </a:xfrm>
              <a:custGeom>
                <a:avLst/>
                <a:gdLst/>
                <a:ahLst/>
                <a:cxnLst/>
                <a:rect l="l" t="t" r="r" b="b"/>
                <a:pathLst>
                  <a:path w="9073" h="2616" extrusionOk="0">
                    <a:moveTo>
                      <a:pt x="0" y="1"/>
                    </a:moveTo>
                    <a:lnTo>
                      <a:pt x="0" y="1416"/>
                    </a:lnTo>
                    <a:cubicBezTo>
                      <a:pt x="41" y="2072"/>
                      <a:pt x="2061" y="2615"/>
                      <a:pt x="4542" y="2615"/>
                    </a:cubicBezTo>
                    <a:cubicBezTo>
                      <a:pt x="6992" y="2615"/>
                      <a:pt x="8980" y="2092"/>
                      <a:pt x="9073" y="1436"/>
                    </a:cubicBezTo>
                    <a:lnTo>
                      <a:pt x="9073" y="1426"/>
                    </a:lnTo>
                    <a:cubicBezTo>
                      <a:pt x="9073" y="1416"/>
                      <a:pt x="9073" y="1405"/>
                      <a:pt x="9073" y="1395"/>
                    </a:cubicBezTo>
                    <a:cubicBezTo>
                      <a:pt x="9073" y="1385"/>
                      <a:pt x="9073" y="1375"/>
                      <a:pt x="9073" y="1364"/>
                    </a:cubicBezTo>
                    <a:lnTo>
                      <a:pt x="9073" y="21"/>
                    </a:lnTo>
                    <a:cubicBezTo>
                      <a:pt x="8980" y="678"/>
                      <a:pt x="6992" y="1200"/>
                      <a:pt x="4542" y="1200"/>
                    </a:cubicBezTo>
                    <a:cubicBezTo>
                      <a:pt x="2061" y="1200"/>
                      <a:pt x="41" y="667"/>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3"/>
              <p:cNvSpPr/>
              <p:nvPr/>
            </p:nvSpPr>
            <p:spPr>
              <a:xfrm>
                <a:off x="2585118" y="4166032"/>
                <a:ext cx="67" cy="2801"/>
              </a:xfrm>
              <a:custGeom>
                <a:avLst/>
                <a:gdLst/>
                <a:ahLst/>
                <a:cxnLst/>
                <a:rect l="l" t="t" r="r" b="b"/>
                <a:pathLst>
                  <a:path w="1" h="42" extrusionOk="0">
                    <a:moveTo>
                      <a:pt x="1" y="41"/>
                    </a:moveTo>
                    <a:cubicBezTo>
                      <a:pt x="1" y="31"/>
                      <a:pt x="1" y="21"/>
                      <a:pt x="1" y="11"/>
                    </a:cubicBezTo>
                    <a:lnTo>
                      <a:pt x="1" y="0"/>
                    </a:lnTo>
                    <a:lnTo>
                      <a:pt x="1" y="0"/>
                    </a:lnTo>
                    <a:lnTo>
                      <a:pt x="1" y="41"/>
                    </a:lnTo>
                    <a:close/>
                  </a:path>
                </a:pathLst>
              </a:custGeom>
              <a:solidFill>
                <a:srgbClr val="005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3"/>
              <p:cNvSpPr/>
              <p:nvPr/>
            </p:nvSpPr>
            <p:spPr>
              <a:xfrm>
                <a:off x="1980158" y="4166032"/>
                <a:ext cx="67" cy="2801"/>
              </a:xfrm>
              <a:custGeom>
                <a:avLst/>
                <a:gdLst/>
                <a:ahLst/>
                <a:cxnLst/>
                <a:rect l="l" t="t" r="r" b="b"/>
                <a:pathLst>
                  <a:path w="1" h="42" extrusionOk="0">
                    <a:moveTo>
                      <a:pt x="0" y="0"/>
                    </a:moveTo>
                    <a:lnTo>
                      <a:pt x="0" y="41"/>
                    </a:lnTo>
                    <a:lnTo>
                      <a:pt x="0" y="41"/>
                    </a:lnTo>
                    <a:close/>
                  </a:path>
                </a:pathLst>
              </a:custGeom>
              <a:solidFill>
                <a:srgbClr val="005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3"/>
              <p:cNvSpPr/>
              <p:nvPr/>
            </p:nvSpPr>
            <p:spPr>
              <a:xfrm>
                <a:off x="2062847" y="4111351"/>
                <a:ext cx="440321" cy="111493"/>
              </a:xfrm>
              <a:custGeom>
                <a:avLst/>
                <a:gdLst/>
                <a:ahLst/>
                <a:cxnLst/>
                <a:rect l="l" t="t" r="r" b="b"/>
                <a:pathLst>
                  <a:path w="6603" h="1672" extrusionOk="0">
                    <a:moveTo>
                      <a:pt x="3302" y="0"/>
                    </a:moveTo>
                    <a:cubicBezTo>
                      <a:pt x="1477" y="0"/>
                      <a:pt x="1" y="380"/>
                      <a:pt x="1" y="841"/>
                    </a:cubicBezTo>
                    <a:cubicBezTo>
                      <a:pt x="1" y="1292"/>
                      <a:pt x="1477" y="1671"/>
                      <a:pt x="3302" y="1671"/>
                    </a:cubicBezTo>
                    <a:cubicBezTo>
                      <a:pt x="5126" y="1671"/>
                      <a:pt x="6602" y="1292"/>
                      <a:pt x="6602" y="841"/>
                    </a:cubicBezTo>
                    <a:cubicBezTo>
                      <a:pt x="6602" y="380"/>
                      <a:pt x="5126" y="0"/>
                      <a:pt x="3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3"/>
              <p:cNvSpPr/>
              <p:nvPr/>
            </p:nvSpPr>
            <p:spPr>
              <a:xfrm>
                <a:off x="1990361" y="4209109"/>
                <a:ext cx="16471" cy="65682"/>
              </a:xfrm>
              <a:custGeom>
                <a:avLst/>
                <a:gdLst/>
                <a:ahLst/>
                <a:cxnLst/>
                <a:rect l="l" t="t" r="r" b="b"/>
                <a:pathLst>
                  <a:path w="247" h="985" extrusionOk="0">
                    <a:moveTo>
                      <a:pt x="124" y="0"/>
                    </a:moveTo>
                    <a:cubicBezTo>
                      <a:pt x="52" y="0"/>
                      <a:pt x="1" y="52"/>
                      <a:pt x="1" y="123"/>
                    </a:cubicBezTo>
                    <a:lnTo>
                      <a:pt x="1" y="861"/>
                    </a:lnTo>
                    <a:cubicBezTo>
                      <a:pt x="1" y="923"/>
                      <a:pt x="52" y="984"/>
                      <a:pt x="124" y="984"/>
                    </a:cubicBezTo>
                    <a:cubicBezTo>
                      <a:pt x="185" y="984"/>
                      <a:pt x="237" y="933"/>
                      <a:pt x="247" y="872"/>
                    </a:cubicBezTo>
                    <a:lnTo>
                      <a:pt x="247" y="123"/>
                    </a:lnTo>
                    <a:cubicBezTo>
                      <a:pt x="247" y="52"/>
                      <a:pt x="185" y="0"/>
                      <a:pt x="12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3"/>
              <p:cNvSpPr/>
              <p:nvPr/>
            </p:nvSpPr>
            <p:spPr>
              <a:xfrm>
                <a:off x="2015701" y="4222779"/>
                <a:ext cx="16471" cy="71150"/>
              </a:xfrm>
              <a:custGeom>
                <a:avLst/>
                <a:gdLst/>
                <a:ahLst/>
                <a:cxnLst/>
                <a:rect l="l" t="t" r="r" b="b"/>
                <a:pathLst>
                  <a:path w="247" h="1067" extrusionOk="0">
                    <a:moveTo>
                      <a:pt x="123" y="0"/>
                    </a:moveTo>
                    <a:cubicBezTo>
                      <a:pt x="62" y="0"/>
                      <a:pt x="10" y="52"/>
                      <a:pt x="0" y="123"/>
                    </a:cubicBezTo>
                    <a:lnTo>
                      <a:pt x="0" y="943"/>
                    </a:lnTo>
                    <a:cubicBezTo>
                      <a:pt x="0" y="1015"/>
                      <a:pt x="62" y="1067"/>
                      <a:pt x="123" y="1067"/>
                    </a:cubicBezTo>
                    <a:cubicBezTo>
                      <a:pt x="195" y="1067"/>
                      <a:pt x="246" y="1005"/>
                      <a:pt x="246" y="943"/>
                    </a:cubicBezTo>
                    <a:lnTo>
                      <a:pt x="246" y="123"/>
                    </a:lnTo>
                    <a:cubicBezTo>
                      <a:pt x="246" y="52"/>
                      <a:pt x="19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3"/>
              <p:cNvSpPr/>
              <p:nvPr/>
            </p:nvSpPr>
            <p:spPr>
              <a:xfrm>
                <a:off x="2043708" y="4233049"/>
                <a:ext cx="16471" cy="71817"/>
              </a:xfrm>
              <a:custGeom>
                <a:avLst/>
                <a:gdLst/>
                <a:ahLst/>
                <a:cxnLst/>
                <a:rect l="l" t="t" r="r" b="b"/>
                <a:pathLst>
                  <a:path w="247" h="1077" extrusionOk="0">
                    <a:moveTo>
                      <a:pt x="124" y="0"/>
                    </a:moveTo>
                    <a:cubicBezTo>
                      <a:pt x="62" y="0"/>
                      <a:pt x="0" y="51"/>
                      <a:pt x="0" y="123"/>
                    </a:cubicBezTo>
                    <a:lnTo>
                      <a:pt x="0" y="954"/>
                    </a:lnTo>
                    <a:cubicBezTo>
                      <a:pt x="0" y="1025"/>
                      <a:pt x="62" y="1077"/>
                      <a:pt x="124" y="1077"/>
                    </a:cubicBezTo>
                    <a:cubicBezTo>
                      <a:pt x="195" y="1077"/>
                      <a:pt x="247" y="1025"/>
                      <a:pt x="247" y="954"/>
                    </a:cubicBezTo>
                    <a:lnTo>
                      <a:pt x="247" y="123"/>
                    </a:lnTo>
                    <a:cubicBezTo>
                      <a:pt x="247" y="51"/>
                      <a:pt x="195" y="0"/>
                      <a:pt x="12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3"/>
              <p:cNvSpPr/>
              <p:nvPr/>
            </p:nvSpPr>
            <p:spPr>
              <a:xfrm>
                <a:off x="2075183" y="4241251"/>
                <a:ext cx="16471" cy="71217"/>
              </a:xfrm>
              <a:custGeom>
                <a:avLst/>
                <a:gdLst/>
                <a:ahLst/>
                <a:cxnLst/>
                <a:rect l="l" t="t" r="r" b="b"/>
                <a:pathLst>
                  <a:path w="247" h="1068" extrusionOk="0">
                    <a:moveTo>
                      <a:pt x="113" y="0"/>
                    </a:moveTo>
                    <a:cubicBezTo>
                      <a:pt x="51" y="0"/>
                      <a:pt x="0" y="51"/>
                      <a:pt x="0" y="123"/>
                    </a:cubicBezTo>
                    <a:lnTo>
                      <a:pt x="0" y="954"/>
                    </a:lnTo>
                    <a:cubicBezTo>
                      <a:pt x="0" y="1015"/>
                      <a:pt x="51" y="1066"/>
                      <a:pt x="113" y="1066"/>
                    </a:cubicBezTo>
                    <a:cubicBezTo>
                      <a:pt x="118" y="1067"/>
                      <a:pt x="123" y="1067"/>
                      <a:pt x="129" y="1067"/>
                    </a:cubicBezTo>
                    <a:cubicBezTo>
                      <a:pt x="193" y="1067"/>
                      <a:pt x="246" y="1010"/>
                      <a:pt x="246" y="954"/>
                    </a:cubicBezTo>
                    <a:lnTo>
                      <a:pt x="246" y="123"/>
                    </a:lnTo>
                    <a:cubicBezTo>
                      <a:pt x="246" y="51"/>
                      <a:pt x="185" y="0"/>
                      <a:pt x="11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3"/>
              <p:cNvSpPr/>
              <p:nvPr/>
            </p:nvSpPr>
            <p:spPr>
              <a:xfrm>
                <a:off x="2102524" y="4247386"/>
                <a:ext cx="16471" cy="74551"/>
              </a:xfrm>
              <a:custGeom>
                <a:avLst/>
                <a:gdLst/>
                <a:ahLst/>
                <a:cxnLst/>
                <a:rect l="l" t="t" r="r" b="b"/>
                <a:pathLst>
                  <a:path w="247" h="1118" extrusionOk="0">
                    <a:moveTo>
                      <a:pt x="123" y="0"/>
                    </a:moveTo>
                    <a:cubicBezTo>
                      <a:pt x="62" y="11"/>
                      <a:pt x="10" y="62"/>
                      <a:pt x="0" y="123"/>
                    </a:cubicBezTo>
                    <a:lnTo>
                      <a:pt x="0" y="985"/>
                    </a:lnTo>
                    <a:cubicBezTo>
                      <a:pt x="0" y="1056"/>
                      <a:pt x="51" y="1118"/>
                      <a:pt x="123" y="1118"/>
                    </a:cubicBezTo>
                    <a:cubicBezTo>
                      <a:pt x="195" y="1108"/>
                      <a:pt x="246" y="1056"/>
                      <a:pt x="246" y="985"/>
                    </a:cubicBezTo>
                    <a:lnTo>
                      <a:pt x="246" y="123"/>
                    </a:lnTo>
                    <a:cubicBezTo>
                      <a:pt x="246" y="62"/>
                      <a:pt x="19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3"/>
              <p:cNvSpPr/>
              <p:nvPr/>
            </p:nvSpPr>
            <p:spPr>
              <a:xfrm>
                <a:off x="2135333" y="4252187"/>
                <a:ext cx="16471" cy="75218"/>
              </a:xfrm>
              <a:custGeom>
                <a:avLst/>
                <a:gdLst/>
                <a:ahLst/>
                <a:cxnLst/>
                <a:rect l="l" t="t" r="r" b="b"/>
                <a:pathLst>
                  <a:path w="247" h="1128" extrusionOk="0">
                    <a:moveTo>
                      <a:pt x="123" y="0"/>
                    </a:moveTo>
                    <a:cubicBezTo>
                      <a:pt x="62" y="0"/>
                      <a:pt x="10" y="51"/>
                      <a:pt x="0" y="123"/>
                    </a:cubicBezTo>
                    <a:lnTo>
                      <a:pt x="0" y="1005"/>
                    </a:lnTo>
                    <a:cubicBezTo>
                      <a:pt x="0" y="1066"/>
                      <a:pt x="51" y="1128"/>
                      <a:pt x="123" y="1128"/>
                    </a:cubicBezTo>
                    <a:cubicBezTo>
                      <a:pt x="195" y="1128"/>
                      <a:pt x="246" y="1077"/>
                      <a:pt x="246" y="1015"/>
                    </a:cubicBezTo>
                    <a:lnTo>
                      <a:pt x="246" y="123"/>
                    </a:lnTo>
                    <a:cubicBezTo>
                      <a:pt x="246" y="51"/>
                      <a:pt x="19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3"/>
              <p:cNvSpPr/>
              <p:nvPr/>
            </p:nvSpPr>
            <p:spPr>
              <a:xfrm>
                <a:off x="2170875" y="4256254"/>
                <a:ext cx="15804" cy="74618"/>
              </a:xfrm>
              <a:custGeom>
                <a:avLst/>
                <a:gdLst/>
                <a:ahLst/>
                <a:cxnLst/>
                <a:rect l="l" t="t" r="r" b="b"/>
                <a:pathLst>
                  <a:path w="237" h="1119" extrusionOk="0">
                    <a:moveTo>
                      <a:pt x="113" y="1"/>
                    </a:moveTo>
                    <a:cubicBezTo>
                      <a:pt x="52" y="1"/>
                      <a:pt x="0" y="62"/>
                      <a:pt x="0" y="124"/>
                    </a:cubicBezTo>
                    <a:lnTo>
                      <a:pt x="0" y="995"/>
                    </a:lnTo>
                    <a:cubicBezTo>
                      <a:pt x="0" y="1067"/>
                      <a:pt x="52" y="1118"/>
                      <a:pt x="113" y="1118"/>
                    </a:cubicBezTo>
                    <a:cubicBezTo>
                      <a:pt x="185" y="1118"/>
                      <a:pt x="236" y="1067"/>
                      <a:pt x="236" y="995"/>
                    </a:cubicBezTo>
                    <a:lnTo>
                      <a:pt x="236" y="124"/>
                    </a:lnTo>
                    <a:cubicBezTo>
                      <a:pt x="236" y="62"/>
                      <a:pt x="185" y="1"/>
                      <a:pt x="113"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3"/>
              <p:cNvSpPr/>
              <p:nvPr/>
            </p:nvSpPr>
            <p:spPr>
              <a:xfrm>
                <a:off x="2203017" y="4258322"/>
                <a:ext cx="17138" cy="75285"/>
              </a:xfrm>
              <a:custGeom>
                <a:avLst/>
                <a:gdLst/>
                <a:ahLst/>
                <a:cxnLst/>
                <a:rect l="l" t="t" r="r" b="b"/>
                <a:pathLst>
                  <a:path w="257" h="1129" extrusionOk="0">
                    <a:moveTo>
                      <a:pt x="123" y="0"/>
                    </a:moveTo>
                    <a:cubicBezTo>
                      <a:pt x="62" y="0"/>
                      <a:pt x="0" y="52"/>
                      <a:pt x="10" y="123"/>
                    </a:cubicBezTo>
                    <a:lnTo>
                      <a:pt x="10" y="1005"/>
                    </a:lnTo>
                    <a:cubicBezTo>
                      <a:pt x="10" y="1067"/>
                      <a:pt x="62" y="1128"/>
                      <a:pt x="123" y="1128"/>
                    </a:cubicBezTo>
                    <a:cubicBezTo>
                      <a:pt x="195" y="1128"/>
                      <a:pt x="246" y="1067"/>
                      <a:pt x="246" y="1005"/>
                    </a:cubicBezTo>
                    <a:lnTo>
                      <a:pt x="246" y="123"/>
                    </a:lnTo>
                    <a:cubicBezTo>
                      <a:pt x="256" y="52"/>
                      <a:pt x="19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3"/>
              <p:cNvSpPr/>
              <p:nvPr/>
            </p:nvSpPr>
            <p:spPr>
              <a:xfrm>
                <a:off x="2241294" y="4258322"/>
                <a:ext cx="17138" cy="75285"/>
              </a:xfrm>
              <a:custGeom>
                <a:avLst/>
                <a:gdLst/>
                <a:ahLst/>
                <a:cxnLst/>
                <a:rect l="l" t="t" r="r" b="b"/>
                <a:pathLst>
                  <a:path w="257" h="1129" extrusionOk="0">
                    <a:moveTo>
                      <a:pt x="133" y="0"/>
                    </a:moveTo>
                    <a:cubicBezTo>
                      <a:pt x="62" y="0"/>
                      <a:pt x="0" y="52"/>
                      <a:pt x="10" y="123"/>
                    </a:cubicBezTo>
                    <a:lnTo>
                      <a:pt x="10" y="1005"/>
                    </a:lnTo>
                    <a:cubicBezTo>
                      <a:pt x="10" y="1067"/>
                      <a:pt x="62" y="1128"/>
                      <a:pt x="133" y="1128"/>
                    </a:cubicBezTo>
                    <a:cubicBezTo>
                      <a:pt x="195" y="1128"/>
                      <a:pt x="246" y="1067"/>
                      <a:pt x="246" y="1005"/>
                    </a:cubicBezTo>
                    <a:lnTo>
                      <a:pt x="246" y="123"/>
                    </a:lnTo>
                    <a:cubicBezTo>
                      <a:pt x="256" y="52"/>
                      <a:pt x="195" y="0"/>
                      <a:pt x="13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3"/>
              <p:cNvSpPr/>
              <p:nvPr/>
            </p:nvSpPr>
            <p:spPr>
              <a:xfrm>
                <a:off x="2273369" y="4258322"/>
                <a:ext cx="16538" cy="75285"/>
              </a:xfrm>
              <a:custGeom>
                <a:avLst/>
                <a:gdLst/>
                <a:ahLst/>
                <a:cxnLst/>
                <a:rect l="l" t="t" r="r" b="b"/>
                <a:pathLst>
                  <a:path w="248" h="1129" extrusionOk="0">
                    <a:moveTo>
                      <a:pt x="124" y="0"/>
                    </a:moveTo>
                    <a:cubicBezTo>
                      <a:pt x="52" y="0"/>
                      <a:pt x="1" y="52"/>
                      <a:pt x="1" y="123"/>
                    </a:cubicBezTo>
                    <a:lnTo>
                      <a:pt x="1" y="1005"/>
                    </a:lnTo>
                    <a:cubicBezTo>
                      <a:pt x="1" y="1077"/>
                      <a:pt x="52" y="1128"/>
                      <a:pt x="124" y="1128"/>
                    </a:cubicBezTo>
                    <a:cubicBezTo>
                      <a:pt x="186" y="1128"/>
                      <a:pt x="247" y="1067"/>
                      <a:pt x="247" y="1005"/>
                    </a:cubicBezTo>
                    <a:lnTo>
                      <a:pt x="247" y="123"/>
                    </a:lnTo>
                    <a:cubicBezTo>
                      <a:pt x="247" y="52"/>
                      <a:pt x="196" y="0"/>
                      <a:pt x="12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3"/>
              <p:cNvSpPr/>
              <p:nvPr/>
            </p:nvSpPr>
            <p:spPr>
              <a:xfrm>
                <a:off x="2307578" y="4258322"/>
                <a:ext cx="16471" cy="75285"/>
              </a:xfrm>
              <a:custGeom>
                <a:avLst/>
                <a:gdLst/>
                <a:ahLst/>
                <a:cxnLst/>
                <a:rect l="l" t="t" r="r" b="b"/>
                <a:pathLst>
                  <a:path w="247" h="1129" extrusionOk="0">
                    <a:moveTo>
                      <a:pt x="124" y="0"/>
                    </a:moveTo>
                    <a:cubicBezTo>
                      <a:pt x="62" y="0"/>
                      <a:pt x="1" y="52"/>
                      <a:pt x="11" y="123"/>
                    </a:cubicBezTo>
                    <a:lnTo>
                      <a:pt x="11" y="1005"/>
                    </a:lnTo>
                    <a:cubicBezTo>
                      <a:pt x="11" y="1067"/>
                      <a:pt x="62" y="1128"/>
                      <a:pt x="124" y="1128"/>
                    </a:cubicBezTo>
                    <a:cubicBezTo>
                      <a:pt x="195" y="1118"/>
                      <a:pt x="247" y="1067"/>
                      <a:pt x="247" y="1005"/>
                    </a:cubicBezTo>
                    <a:lnTo>
                      <a:pt x="247" y="123"/>
                    </a:lnTo>
                    <a:cubicBezTo>
                      <a:pt x="247" y="62"/>
                      <a:pt x="195" y="0"/>
                      <a:pt x="12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3"/>
              <p:cNvSpPr/>
              <p:nvPr/>
            </p:nvSpPr>
            <p:spPr>
              <a:xfrm>
                <a:off x="2560512" y="4209109"/>
                <a:ext cx="16471" cy="67749"/>
              </a:xfrm>
              <a:custGeom>
                <a:avLst/>
                <a:gdLst/>
                <a:ahLst/>
                <a:cxnLst/>
                <a:rect l="l" t="t" r="r" b="b"/>
                <a:pathLst>
                  <a:path w="247" h="1016" extrusionOk="0">
                    <a:moveTo>
                      <a:pt x="124" y="0"/>
                    </a:moveTo>
                    <a:cubicBezTo>
                      <a:pt x="52" y="0"/>
                      <a:pt x="1" y="52"/>
                      <a:pt x="1" y="123"/>
                    </a:cubicBezTo>
                    <a:lnTo>
                      <a:pt x="1" y="902"/>
                    </a:lnTo>
                    <a:cubicBezTo>
                      <a:pt x="1" y="964"/>
                      <a:pt x="52" y="1015"/>
                      <a:pt x="124" y="1015"/>
                    </a:cubicBezTo>
                    <a:cubicBezTo>
                      <a:pt x="185" y="1015"/>
                      <a:pt x="236" y="964"/>
                      <a:pt x="247" y="892"/>
                    </a:cubicBezTo>
                    <a:lnTo>
                      <a:pt x="247" y="123"/>
                    </a:lnTo>
                    <a:cubicBezTo>
                      <a:pt x="236" y="52"/>
                      <a:pt x="185" y="0"/>
                      <a:pt x="12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3"/>
              <p:cNvSpPr/>
              <p:nvPr/>
            </p:nvSpPr>
            <p:spPr>
              <a:xfrm>
                <a:off x="2534571" y="4222779"/>
                <a:ext cx="16471" cy="71150"/>
              </a:xfrm>
              <a:custGeom>
                <a:avLst/>
                <a:gdLst/>
                <a:ahLst/>
                <a:cxnLst/>
                <a:rect l="l" t="t" r="r" b="b"/>
                <a:pathLst>
                  <a:path w="247" h="1067" extrusionOk="0">
                    <a:moveTo>
                      <a:pt x="133" y="0"/>
                    </a:moveTo>
                    <a:cubicBezTo>
                      <a:pt x="62" y="0"/>
                      <a:pt x="10" y="52"/>
                      <a:pt x="10" y="123"/>
                    </a:cubicBezTo>
                    <a:lnTo>
                      <a:pt x="10" y="943"/>
                    </a:lnTo>
                    <a:cubicBezTo>
                      <a:pt x="0" y="1005"/>
                      <a:pt x="62" y="1067"/>
                      <a:pt x="133" y="1067"/>
                    </a:cubicBezTo>
                    <a:cubicBezTo>
                      <a:pt x="195" y="1067"/>
                      <a:pt x="246" y="1015"/>
                      <a:pt x="246" y="943"/>
                    </a:cubicBezTo>
                    <a:lnTo>
                      <a:pt x="246" y="123"/>
                    </a:lnTo>
                    <a:cubicBezTo>
                      <a:pt x="246" y="52"/>
                      <a:pt x="195" y="0"/>
                      <a:pt x="13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3"/>
              <p:cNvSpPr/>
              <p:nvPr/>
            </p:nvSpPr>
            <p:spPr>
              <a:xfrm>
                <a:off x="2507164" y="4232315"/>
                <a:ext cx="15804" cy="70483"/>
              </a:xfrm>
              <a:custGeom>
                <a:avLst/>
                <a:gdLst/>
                <a:ahLst/>
                <a:cxnLst/>
                <a:rect l="l" t="t" r="r" b="b"/>
                <a:pathLst>
                  <a:path w="237" h="1057" extrusionOk="0">
                    <a:moveTo>
                      <a:pt x="124" y="1"/>
                    </a:moveTo>
                    <a:cubicBezTo>
                      <a:pt x="52" y="1"/>
                      <a:pt x="1" y="62"/>
                      <a:pt x="1" y="124"/>
                    </a:cubicBezTo>
                    <a:lnTo>
                      <a:pt x="1" y="934"/>
                    </a:lnTo>
                    <a:cubicBezTo>
                      <a:pt x="1" y="995"/>
                      <a:pt x="52" y="1057"/>
                      <a:pt x="124" y="1057"/>
                    </a:cubicBezTo>
                    <a:cubicBezTo>
                      <a:pt x="186" y="1057"/>
                      <a:pt x="237" y="995"/>
                      <a:pt x="237" y="934"/>
                    </a:cubicBezTo>
                    <a:lnTo>
                      <a:pt x="237" y="124"/>
                    </a:lnTo>
                    <a:cubicBezTo>
                      <a:pt x="237" y="62"/>
                      <a:pt x="186" y="1"/>
                      <a:pt x="124"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3"/>
              <p:cNvSpPr/>
              <p:nvPr/>
            </p:nvSpPr>
            <p:spPr>
              <a:xfrm>
                <a:off x="2475756" y="4241251"/>
                <a:ext cx="16471" cy="71150"/>
              </a:xfrm>
              <a:custGeom>
                <a:avLst/>
                <a:gdLst/>
                <a:ahLst/>
                <a:cxnLst/>
                <a:rect l="l" t="t" r="r" b="b"/>
                <a:pathLst>
                  <a:path w="247" h="1067" extrusionOk="0">
                    <a:moveTo>
                      <a:pt x="123" y="0"/>
                    </a:moveTo>
                    <a:cubicBezTo>
                      <a:pt x="62" y="0"/>
                      <a:pt x="0" y="51"/>
                      <a:pt x="0" y="123"/>
                    </a:cubicBezTo>
                    <a:lnTo>
                      <a:pt x="0" y="954"/>
                    </a:lnTo>
                    <a:cubicBezTo>
                      <a:pt x="0" y="1015"/>
                      <a:pt x="62" y="1066"/>
                      <a:pt x="123" y="1066"/>
                    </a:cubicBezTo>
                    <a:cubicBezTo>
                      <a:pt x="195" y="1066"/>
                      <a:pt x="246" y="1015"/>
                      <a:pt x="246" y="954"/>
                    </a:cubicBezTo>
                    <a:lnTo>
                      <a:pt x="246" y="123"/>
                    </a:lnTo>
                    <a:cubicBezTo>
                      <a:pt x="246" y="51"/>
                      <a:pt x="19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3"/>
              <p:cNvSpPr/>
              <p:nvPr/>
            </p:nvSpPr>
            <p:spPr>
              <a:xfrm>
                <a:off x="2448415" y="4247386"/>
                <a:ext cx="16471" cy="74551"/>
              </a:xfrm>
              <a:custGeom>
                <a:avLst/>
                <a:gdLst/>
                <a:ahLst/>
                <a:cxnLst/>
                <a:rect l="l" t="t" r="r" b="b"/>
                <a:pathLst>
                  <a:path w="247" h="1118" extrusionOk="0">
                    <a:moveTo>
                      <a:pt x="123" y="0"/>
                    </a:moveTo>
                    <a:cubicBezTo>
                      <a:pt x="52" y="0"/>
                      <a:pt x="0" y="52"/>
                      <a:pt x="0" y="123"/>
                    </a:cubicBezTo>
                    <a:lnTo>
                      <a:pt x="0" y="985"/>
                    </a:lnTo>
                    <a:cubicBezTo>
                      <a:pt x="0" y="1056"/>
                      <a:pt x="52" y="1118"/>
                      <a:pt x="123" y="1118"/>
                    </a:cubicBezTo>
                    <a:cubicBezTo>
                      <a:pt x="195" y="1108"/>
                      <a:pt x="246" y="1056"/>
                      <a:pt x="246" y="985"/>
                    </a:cubicBezTo>
                    <a:lnTo>
                      <a:pt x="246" y="123"/>
                    </a:lnTo>
                    <a:cubicBezTo>
                      <a:pt x="246" y="52"/>
                      <a:pt x="18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3"/>
              <p:cNvSpPr/>
              <p:nvPr/>
            </p:nvSpPr>
            <p:spPr>
              <a:xfrm>
                <a:off x="2415607" y="4252854"/>
                <a:ext cx="16471" cy="74551"/>
              </a:xfrm>
              <a:custGeom>
                <a:avLst/>
                <a:gdLst/>
                <a:ahLst/>
                <a:cxnLst/>
                <a:rect l="l" t="t" r="r" b="b"/>
                <a:pathLst>
                  <a:path w="247" h="1118" extrusionOk="0">
                    <a:moveTo>
                      <a:pt x="123" y="0"/>
                    </a:moveTo>
                    <a:cubicBezTo>
                      <a:pt x="52" y="0"/>
                      <a:pt x="0" y="52"/>
                      <a:pt x="0" y="113"/>
                    </a:cubicBezTo>
                    <a:lnTo>
                      <a:pt x="0" y="995"/>
                    </a:lnTo>
                    <a:cubicBezTo>
                      <a:pt x="0" y="1067"/>
                      <a:pt x="52" y="1118"/>
                      <a:pt x="123" y="1118"/>
                    </a:cubicBezTo>
                    <a:cubicBezTo>
                      <a:pt x="185" y="1118"/>
                      <a:pt x="246" y="1067"/>
                      <a:pt x="246" y="995"/>
                    </a:cubicBezTo>
                    <a:lnTo>
                      <a:pt x="246" y="113"/>
                    </a:lnTo>
                    <a:cubicBezTo>
                      <a:pt x="246" y="52"/>
                      <a:pt x="18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3"/>
              <p:cNvSpPr/>
              <p:nvPr/>
            </p:nvSpPr>
            <p:spPr>
              <a:xfrm>
                <a:off x="2380064" y="4256254"/>
                <a:ext cx="17138" cy="74618"/>
              </a:xfrm>
              <a:custGeom>
                <a:avLst/>
                <a:gdLst/>
                <a:ahLst/>
                <a:cxnLst/>
                <a:rect l="l" t="t" r="r" b="b"/>
                <a:pathLst>
                  <a:path w="257" h="1119" extrusionOk="0">
                    <a:moveTo>
                      <a:pt x="123" y="1"/>
                    </a:moveTo>
                    <a:cubicBezTo>
                      <a:pt x="62" y="1"/>
                      <a:pt x="0" y="52"/>
                      <a:pt x="0" y="124"/>
                    </a:cubicBezTo>
                    <a:lnTo>
                      <a:pt x="0" y="995"/>
                    </a:lnTo>
                    <a:cubicBezTo>
                      <a:pt x="0" y="1067"/>
                      <a:pt x="62" y="1118"/>
                      <a:pt x="123" y="1118"/>
                    </a:cubicBezTo>
                    <a:cubicBezTo>
                      <a:pt x="195" y="1118"/>
                      <a:pt x="257" y="1067"/>
                      <a:pt x="257" y="995"/>
                    </a:cubicBezTo>
                    <a:lnTo>
                      <a:pt x="257" y="124"/>
                    </a:lnTo>
                    <a:cubicBezTo>
                      <a:pt x="257" y="52"/>
                      <a:pt x="195" y="1"/>
                      <a:pt x="123"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3"/>
              <p:cNvSpPr/>
              <p:nvPr/>
            </p:nvSpPr>
            <p:spPr>
              <a:xfrm>
                <a:off x="2347255" y="4258322"/>
                <a:ext cx="17138" cy="75285"/>
              </a:xfrm>
              <a:custGeom>
                <a:avLst/>
                <a:gdLst/>
                <a:ahLst/>
                <a:cxnLst/>
                <a:rect l="l" t="t" r="r" b="b"/>
                <a:pathLst>
                  <a:path w="257" h="1129" extrusionOk="0">
                    <a:moveTo>
                      <a:pt x="123" y="0"/>
                    </a:moveTo>
                    <a:cubicBezTo>
                      <a:pt x="62" y="0"/>
                      <a:pt x="0" y="52"/>
                      <a:pt x="10" y="123"/>
                    </a:cubicBezTo>
                    <a:lnTo>
                      <a:pt x="10" y="1005"/>
                    </a:lnTo>
                    <a:cubicBezTo>
                      <a:pt x="0" y="1067"/>
                      <a:pt x="62" y="1128"/>
                      <a:pt x="123" y="1128"/>
                    </a:cubicBezTo>
                    <a:cubicBezTo>
                      <a:pt x="195" y="1128"/>
                      <a:pt x="246" y="1067"/>
                      <a:pt x="246" y="1005"/>
                    </a:cubicBezTo>
                    <a:lnTo>
                      <a:pt x="246" y="123"/>
                    </a:lnTo>
                    <a:cubicBezTo>
                      <a:pt x="256" y="52"/>
                      <a:pt x="19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3"/>
              <p:cNvSpPr/>
              <p:nvPr/>
            </p:nvSpPr>
            <p:spPr>
              <a:xfrm>
                <a:off x="2137333" y="4133157"/>
                <a:ext cx="309752" cy="51412"/>
              </a:xfrm>
              <a:custGeom>
                <a:avLst/>
                <a:gdLst/>
                <a:ahLst/>
                <a:cxnLst/>
                <a:rect l="l" t="t" r="r" b="b"/>
                <a:pathLst>
                  <a:path w="4645" h="771" extrusionOk="0">
                    <a:moveTo>
                      <a:pt x="3368" y="113"/>
                    </a:moveTo>
                    <a:cubicBezTo>
                      <a:pt x="3383" y="113"/>
                      <a:pt x="3399" y="113"/>
                      <a:pt x="3415" y="114"/>
                    </a:cubicBezTo>
                    <a:cubicBezTo>
                      <a:pt x="3671" y="114"/>
                      <a:pt x="3866" y="165"/>
                      <a:pt x="3938" y="237"/>
                    </a:cubicBezTo>
                    <a:lnTo>
                      <a:pt x="2810" y="258"/>
                    </a:lnTo>
                    <a:cubicBezTo>
                      <a:pt x="2981" y="172"/>
                      <a:pt x="3170" y="113"/>
                      <a:pt x="3368" y="113"/>
                    </a:cubicBezTo>
                    <a:close/>
                    <a:moveTo>
                      <a:pt x="3958" y="278"/>
                    </a:moveTo>
                    <a:cubicBezTo>
                      <a:pt x="3968" y="288"/>
                      <a:pt x="3968" y="299"/>
                      <a:pt x="3968" y="319"/>
                    </a:cubicBezTo>
                    <a:cubicBezTo>
                      <a:pt x="3968" y="340"/>
                      <a:pt x="3968" y="360"/>
                      <a:pt x="3948" y="381"/>
                    </a:cubicBezTo>
                    <a:lnTo>
                      <a:pt x="2564" y="422"/>
                    </a:lnTo>
                    <a:lnTo>
                      <a:pt x="2564" y="422"/>
                    </a:lnTo>
                    <a:lnTo>
                      <a:pt x="2748" y="309"/>
                    </a:lnTo>
                    <a:lnTo>
                      <a:pt x="3958" y="278"/>
                    </a:lnTo>
                    <a:close/>
                    <a:moveTo>
                      <a:pt x="2185" y="319"/>
                    </a:moveTo>
                    <a:lnTo>
                      <a:pt x="2164" y="329"/>
                    </a:lnTo>
                    <a:cubicBezTo>
                      <a:pt x="2102" y="360"/>
                      <a:pt x="2051" y="401"/>
                      <a:pt x="1990" y="432"/>
                    </a:cubicBezTo>
                    <a:lnTo>
                      <a:pt x="678" y="463"/>
                    </a:lnTo>
                    <a:cubicBezTo>
                      <a:pt x="667" y="442"/>
                      <a:pt x="657" y="432"/>
                      <a:pt x="657" y="411"/>
                    </a:cubicBezTo>
                    <a:cubicBezTo>
                      <a:pt x="657" y="391"/>
                      <a:pt x="657" y="370"/>
                      <a:pt x="667" y="350"/>
                    </a:cubicBezTo>
                    <a:lnTo>
                      <a:pt x="2185" y="319"/>
                    </a:lnTo>
                    <a:close/>
                    <a:moveTo>
                      <a:pt x="1918" y="473"/>
                    </a:moveTo>
                    <a:lnTo>
                      <a:pt x="1918" y="473"/>
                    </a:lnTo>
                    <a:cubicBezTo>
                      <a:pt x="1733" y="565"/>
                      <a:pt x="1518" y="617"/>
                      <a:pt x="1303" y="617"/>
                    </a:cubicBezTo>
                    <a:cubicBezTo>
                      <a:pt x="1275" y="617"/>
                      <a:pt x="1248" y="618"/>
                      <a:pt x="1222" y="618"/>
                    </a:cubicBezTo>
                    <a:cubicBezTo>
                      <a:pt x="944" y="618"/>
                      <a:pt x="783" y="569"/>
                      <a:pt x="708" y="493"/>
                    </a:cubicBezTo>
                    <a:lnTo>
                      <a:pt x="1918" y="473"/>
                    </a:lnTo>
                    <a:close/>
                    <a:moveTo>
                      <a:pt x="3182" y="1"/>
                    </a:moveTo>
                    <a:cubicBezTo>
                      <a:pt x="2850" y="1"/>
                      <a:pt x="2520" y="103"/>
                      <a:pt x="2246" y="288"/>
                    </a:cubicBezTo>
                    <a:lnTo>
                      <a:pt x="698" y="329"/>
                    </a:lnTo>
                    <a:cubicBezTo>
                      <a:pt x="811" y="165"/>
                      <a:pt x="1252" y="94"/>
                      <a:pt x="1744" y="73"/>
                    </a:cubicBezTo>
                    <a:lnTo>
                      <a:pt x="1744" y="32"/>
                    </a:lnTo>
                    <a:cubicBezTo>
                      <a:pt x="1067" y="53"/>
                      <a:pt x="790" y="53"/>
                      <a:pt x="596" y="53"/>
                    </a:cubicBezTo>
                    <a:lnTo>
                      <a:pt x="596" y="94"/>
                    </a:lnTo>
                    <a:cubicBezTo>
                      <a:pt x="739" y="94"/>
                      <a:pt x="811" y="104"/>
                      <a:pt x="811" y="124"/>
                    </a:cubicBezTo>
                    <a:cubicBezTo>
                      <a:pt x="811" y="135"/>
                      <a:pt x="790" y="155"/>
                      <a:pt x="739" y="186"/>
                    </a:cubicBezTo>
                    <a:cubicBezTo>
                      <a:pt x="678" y="217"/>
                      <a:pt x="626" y="258"/>
                      <a:pt x="596" y="319"/>
                    </a:cubicBezTo>
                    <a:lnTo>
                      <a:pt x="11" y="340"/>
                    </a:lnTo>
                    <a:lnTo>
                      <a:pt x="11" y="370"/>
                    </a:lnTo>
                    <a:lnTo>
                      <a:pt x="575" y="360"/>
                    </a:lnTo>
                    <a:lnTo>
                      <a:pt x="575" y="360"/>
                    </a:lnTo>
                    <a:cubicBezTo>
                      <a:pt x="575" y="381"/>
                      <a:pt x="565" y="401"/>
                      <a:pt x="565" y="422"/>
                    </a:cubicBezTo>
                    <a:cubicBezTo>
                      <a:pt x="565" y="432"/>
                      <a:pt x="565" y="452"/>
                      <a:pt x="565" y="463"/>
                    </a:cubicBezTo>
                    <a:lnTo>
                      <a:pt x="1" y="483"/>
                    </a:lnTo>
                    <a:lnTo>
                      <a:pt x="1" y="514"/>
                    </a:lnTo>
                    <a:lnTo>
                      <a:pt x="585" y="504"/>
                    </a:lnTo>
                    <a:cubicBezTo>
                      <a:pt x="654" y="652"/>
                      <a:pt x="931" y="771"/>
                      <a:pt x="1417" y="771"/>
                    </a:cubicBezTo>
                    <a:cubicBezTo>
                      <a:pt x="1437" y="771"/>
                      <a:pt x="1457" y="771"/>
                      <a:pt x="1477" y="770"/>
                    </a:cubicBezTo>
                    <a:cubicBezTo>
                      <a:pt x="1846" y="770"/>
                      <a:pt x="2205" y="658"/>
                      <a:pt x="2502" y="452"/>
                    </a:cubicBezTo>
                    <a:lnTo>
                      <a:pt x="3927" y="422"/>
                    </a:lnTo>
                    <a:lnTo>
                      <a:pt x="3927" y="422"/>
                    </a:lnTo>
                    <a:cubicBezTo>
                      <a:pt x="3794" y="534"/>
                      <a:pt x="3425" y="596"/>
                      <a:pt x="3066" y="617"/>
                    </a:cubicBezTo>
                    <a:lnTo>
                      <a:pt x="3066" y="668"/>
                    </a:lnTo>
                    <a:cubicBezTo>
                      <a:pt x="3671" y="647"/>
                      <a:pt x="3876" y="647"/>
                      <a:pt x="4040" y="647"/>
                    </a:cubicBezTo>
                    <a:lnTo>
                      <a:pt x="4040" y="606"/>
                    </a:lnTo>
                    <a:cubicBezTo>
                      <a:pt x="3897" y="606"/>
                      <a:pt x="3835" y="596"/>
                      <a:pt x="3825" y="575"/>
                    </a:cubicBezTo>
                    <a:cubicBezTo>
                      <a:pt x="3825" y="565"/>
                      <a:pt x="3845" y="545"/>
                      <a:pt x="3897" y="514"/>
                    </a:cubicBezTo>
                    <a:cubicBezTo>
                      <a:pt x="3938" y="493"/>
                      <a:pt x="3989" y="463"/>
                      <a:pt x="4020" y="422"/>
                    </a:cubicBezTo>
                    <a:lnTo>
                      <a:pt x="4645" y="411"/>
                    </a:lnTo>
                    <a:lnTo>
                      <a:pt x="4645" y="370"/>
                    </a:lnTo>
                    <a:lnTo>
                      <a:pt x="4050" y="391"/>
                    </a:lnTo>
                    <a:cubicBezTo>
                      <a:pt x="4061" y="360"/>
                      <a:pt x="4071" y="329"/>
                      <a:pt x="4061" y="299"/>
                    </a:cubicBezTo>
                    <a:lnTo>
                      <a:pt x="4061" y="278"/>
                    </a:lnTo>
                    <a:lnTo>
                      <a:pt x="4645" y="268"/>
                    </a:lnTo>
                    <a:lnTo>
                      <a:pt x="4645" y="227"/>
                    </a:lnTo>
                    <a:lnTo>
                      <a:pt x="4061" y="247"/>
                    </a:lnTo>
                    <a:cubicBezTo>
                      <a:pt x="4002" y="110"/>
                      <a:pt x="3755" y="1"/>
                      <a:pt x="3293" y="1"/>
                    </a:cubicBezTo>
                    <a:cubicBezTo>
                      <a:pt x="3272" y="1"/>
                      <a:pt x="3251" y="1"/>
                      <a:pt x="3230" y="1"/>
                    </a:cubicBezTo>
                    <a:cubicBezTo>
                      <a:pt x="3214" y="1"/>
                      <a:pt x="3198" y="1"/>
                      <a:pt x="3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3"/>
              <p:cNvSpPr/>
              <p:nvPr/>
            </p:nvSpPr>
            <p:spPr>
              <a:xfrm>
                <a:off x="2785438" y="3975317"/>
                <a:ext cx="604366" cy="256394"/>
              </a:xfrm>
              <a:custGeom>
                <a:avLst/>
                <a:gdLst/>
                <a:ahLst/>
                <a:cxnLst/>
                <a:rect l="l" t="t" r="r" b="b"/>
                <a:pathLst>
                  <a:path w="9063" h="3845" extrusionOk="0">
                    <a:moveTo>
                      <a:pt x="4532" y="0"/>
                    </a:moveTo>
                    <a:cubicBezTo>
                      <a:pt x="2092" y="0"/>
                      <a:pt x="93" y="513"/>
                      <a:pt x="0" y="1169"/>
                    </a:cubicBezTo>
                    <a:lnTo>
                      <a:pt x="0" y="1210"/>
                    </a:lnTo>
                    <a:lnTo>
                      <a:pt x="0" y="2645"/>
                    </a:lnTo>
                    <a:cubicBezTo>
                      <a:pt x="41" y="3312"/>
                      <a:pt x="2051" y="3845"/>
                      <a:pt x="4532" y="3845"/>
                    </a:cubicBezTo>
                    <a:cubicBezTo>
                      <a:pt x="6982" y="3845"/>
                      <a:pt x="8981" y="3322"/>
                      <a:pt x="9063" y="2666"/>
                    </a:cubicBezTo>
                    <a:lnTo>
                      <a:pt x="9063" y="2655"/>
                    </a:lnTo>
                    <a:cubicBezTo>
                      <a:pt x="9063" y="2645"/>
                      <a:pt x="9063" y="2635"/>
                      <a:pt x="9063" y="2625"/>
                    </a:cubicBezTo>
                    <a:cubicBezTo>
                      <a:pt x="9063" y="2614"/>
                      <a:pt x="9063" y="2604"/>
                      <a:pt x="9063" y="2594"/>
                    </a:cubicBezTo>
                    <a:lnTo>
                      <a:pt x="9063" y="1210"/>
                    </a:lnTo>
                    <a:lnTo>
                      <a:pt x="9063" y="1169"/>
                    </a:lnTo>
                    <a:cubicBezTo>
                      <a:pt x="8970" y="513"/>
                      <a:pt x="6971" y="0"/>
                      <a:pt x="45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3"/>
              <p:cNvSpPr/>
              <p:nvPr/>
            </p:nvSpPr>
            <p:spPr>
              <a:xfrm>
                <a:off x="2785438" y="4058005"/>
                <a:ext cx="604366" cy="173708"/>
              </a:xfrm>
              <a:custGeom>
                <a:avLst/>
                <a:gdLst/>
                <a:ahLst/>
                <a:cxnLst/>
                <a:rect l="l" t="t" r="r" b="b"/>
                <a:pathLst>
                  <a:path w="9063" h="2605" extrusionOk="0">
                    <a:moveTo>
                      <a:pt x="0" y="1"/>
                    </a:moveTo>
                    <a:lnTo>
                      <a:pt x="0" y="1405"/>
                    </a:lnTo>
                    <a:cubicBezTo>
                      <a:pt x="41" y="2072"/>
                      <a:pt x="2051" y="2605"/>
                      <a:pt x="4532" y="2605"/>
                    </a:cubicBezTo>
                    <a:cubicBezTo>
                      <a:pt x="6982" y="2605"/>
                      <a:pt x="8981" y="2082"/>
                      <a:pt x="9063" y="1436"/>
                    </a:cubicBezTo>
                    <a:lnTo>
                      <a:pt x="9063" y="1426"/>
                    </a:lnTo>
                    <a:cubicBezTo>
                      <a:pt x="9063" y="1415"/>
                      <a:pt x="9063" y="1395"/>
                      <a:pt x="9063" y="1385"/>
                    </a:cubicBezTo>
                    <a:cubicBezTo>
                      <a:pt x="9063" y="1374"/>
                      <a:pt x="9063" y="1364"/>
                      <a:pt x="9063" y="1354"/>
                    </a:cubicBezTo>
                    <a:lnTo>
                      <a:pt x="9063" y="21"/>
                    </a:lnTo>
                    <a:cubicBezTo>
                      <a:pt x="8981" y="667"/>
                      <a:pt x="6982" y="1190"/>
                      <a:pt x="4532" y="1190"/>
                    </a:cubicBezTo>
                    <a:cubicBezTo>
                      <a:pt x="2051" y="1190"/>
                      <a:pt x="41" y="657"/>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3"/>
              <p:cNvSpPr/>
              <p:nvPr/>
            </p:nvSpPr>
            <p:spPr>
              <a:xfrm>
                <a:off x="3390397" y="4053203"/>
                <a:ext cx="67" cy="2801"/>
              </a:xfrm>
              <a:custGeom>
                <a:avLst/>
                <a:gdLst/>
                <a:ahLst/>
                <a:cxnLst/>
                <a:rect l="l" t="t" r="r" b="b"/>
                <a:pathLst>
                  <a:path w="1" h="42" extrusionOk="0">
                    <a:moveTo>
                      <a:pt x="1" y="42"/>
                    </a:moveTo>
                    <a:cubicBezTo>
                      <a:pt x="1" y="32"/>
                      <a:pt x="1" y="22"/>
                      <a:pt x="1" y="11"/>
                    </a:cubicBezTo>
                    <a:lnTo>
                      <a:pt x="1" y="1"/>
                    </a:lnTo>
                    <a:lnTo>
                      <a:pt x="1" y="1"/>
                    </a:lnTo>
                    <a:lnTo>
                      <a:pt x="1" y="42"/>
                    </a:lnTo>
                    <a:lnTo>
                      <a:pt x="1" y="42"/>
                    </a:lnTo>
                    <a:close/>
                  </a:path>
                </a:pathLst>
              </a:custGeom>
              <a:solidFill>
                <a:srgbClr val="005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3"/>
              <p:cNvSpPr/>
              <p:nvPr/>
            </p:nvSpPr>
            <p:spPr>
              <a:xfrm>
                <a:off x="2785438" y="4053203"/>
                <a:ext cx="67" cy="2801"/>
              </a:xfrm>
              <a:custGeom>
                <a:avLst/>
                <a:gdLst/>
                <a:ahLst/>
                <a:cxnLst/>
                <a:rect l="l" t="t" r="r" b="b"/>
                <a:pathLst>
                  <a:path w="1" h="42" extrusionOk="0">
                    <a:moveTo>
                      <a:pt x="0" y="1"/>
                    </a:moveTo>
                    <a:lnTo>
                      <a:pt x="0" y="42"/>
                    </a:lnTo>
                    <a:lnTo>
                      <a:pt x="0" y="42"/>
                    </a:lnTo>
                    <a:lnTo>
                      <a:pt x="0" y="1"/>
                    </a:lnTo>
                    <a:close/>
                  </a:path>
                </a:pathLst>
              </a:custGeom>
              <a:solidFill>
                <a:srgbClr val="005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3"/>
              <p:cNvSpPr/>
              <p:nvPr/>
            </p:nvSpPr>
            <p:spPr>
              <a:xfrm>
                <a:off x="2868126" y="3999257"/>
                <a:ext cx="439654" cy="110760"/>
              </a:xfrm>
              <a:custGeom>
                <a:avLst/>
                <a:gdLst/>
                <a:ahLst/>
                <a:cxnLst/>
                <a:rect l="l" t="t" r="r" b="b"/>
                <a:pathLst>
                  <a:path w="6593" h="1661" extrusionOk="0">
                    <a:moveTo>
                      <a:pt x="3292" y="0"/>
                    </a:moveTo>
                    <a:cubicBezTo>
                      <a:pt x="1477" y="0"/>
                      <a:pt x="1" y="369"/>
                      <a:pt x="1" y="831"/>
                    </a:cubicBezTo>
                    <a:cubicBezTo>
                      <a:pt x="1" y="1292"/>
                      <a:pt x="1477" y="1661"/>
                      <a:pt x="3292" y="1661"/>
                    </a:cubicBezTo>
                    <a:cubicBezTo>
                      <a:pt x="5116" y="1661"/>
                      <a:pt x="6592" y="1292"/>
                      <a:pt x="6592" y="831"/>
                    </a:cubicBezTo>
                    <a:cubicBezTo>
                      <a:pt x="6592" y="369"/>
                      <a:pt x="5116" y="0"/>
                      <a:pt x="32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3"/>
              <p:cNvSpPr/>
              <p:nvPr/>
            </p:nvSpPr>
            <p:spPr>
              <a:xfrm>
                <a:off x="2795707" y="4095614"/>
                <a:ext cx="16471" cy="67083"/>
              </a:xfrm>
              <a:custGeom>
                <a:avLst/>
                <a:gdLst/>
                <a:ahLst/>
                <a:cxnLst/>
                <a:rect l="l" t="t" r="r" b="b"/>
                <a:pathLst>
                  <a:path w="247" h="1006" extrusionOk="0">
                    <a:moveTo>
                      <a:pt x="113" y="1"/>
                    </a:moveTo>
                    <a:cubicBezTo>
                      <a:pt x="51" y="1"/>
                      <a:pt x="0" y="62"/>
                      <a:pt x="0" y="124"/>
                    </a:cubicBezTo>
                    <a:lnTo>
                      <a:pt x="0" y="882"/>
                    </a:lnTo>
                    <a:cubicBezTo>
                      <a:pt x="0" y="944"/>
                      <a:pt x="51" y="1005"/>
                      <a:pt x="113" y="1005"/>
                    </a:cubicBezTo>
                    <a:cubicBezTo>
                      <a:pt x="185" y="1005"/>
                      <a:pt x="236" y="944"/>
                      <a:pt x="246" y="882"/>
                    </a:cubicBezTo>
                    <a:lnTo>
                      <a:pt x="246" y="124"/>
                    </a:lnTo>
                    <a:cubicBezTo>
                      <a:pt x="246" y="52"/>
                      <a:pt x="185" y="1"/>
                      <a:pt x="113"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3"/>
              <p:cNvSpPr/>
              <p:nvPr/>
            </p:nvSpPr>
            <p:spPr>
              <a:xfrm>
                <a:off x="2820980" y="4109951"/>
                <a:ext cx="16471" cy="71217"/>
              </a:xfrm>
              <a:custGeom>
                <a:avLst/>
                <a:gdLst/>
                <a:ahLst/>
                <a:cxnLst/>
                <a:rect l="l" t="t" r="r" b="b"/>
                <a:pathLst>
                  <a:path w="247" h="1068" extrusionOk="0">
                    <a:moveTo>
                      <a:pt x="123" y="1"/>
                    </a:moveTo>
                    <a:cubicBezTo>
                      <a:pt x="52" y="1"/>
                      <a:pt x="0" y="52"/>
                      <a:pt x="0" y="124"/>
                    </a:cubicBezTo>
                    <a:lnTo>
                      <a:pt x="0" y="944"/>
                    </a:lnTo>
                    <a:cubicBezTo>
                      <a:pt x="0" y="1016"/>
                      <a:pt x="52" y="1067"/>
                      <a:pt x="123" y="1067"/>
                    </a:cubicBezTo>
                    <a:cubicBezTo>
                      <a:pt x="185" y="1067"/>
                      <a:pt x="236" y="1016"/>
                      <a:pt x="246" y="944"/>
                    </a:cubicBezTo>
                    <a:lnTo>
                      <a:pt x="246" y="124"/>
                    </a:lnTo>
                    <a:cubicBezTo>
                      <a:pt x="236" y="52"/>
                      <a:pt x="185" y="1"/>
                      <a:pt x="123"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3"/>
              <p:cNvSpPr/>
              <p:nvPr/>
            </p:nvSpPr>
            <p:spPr>
              <a:xfrm>
                <a:off x="2848321" y="4120220"/>
                <a:ext cx="16471" cy="71884"/>
              </a:xfrm>
              <a:custGeom>
                <a:avLst/>
                <a:gdLst/>
                <a:ahLst/>
                <a:cxnLst/>
                <a:rect l="l" t="t" r="r" b="b"/>
                <a:pathLst>
                  <a:path w="247" h="1078" extrusionOk="0">
                    <a:moveTo>
                      <a:pt x="134" y="1"/>
                    </a:moveTo>
                    <a:cubicBezTo>
                      <a:pt x="62" y="1"/>
                      <a:pt x="11" y="52"/>
                      <a:pt x="0" y="124"/>
                    </a:cubicBezTo>
                    <a:lnTo>
                      <a:pt x="0" y="964"/>
                    </a:lnTo>
                    <a:cubicBezTo>
                      <a:pt x="11" y="1026"/>
                      <a:pt x="62" y="1077"/>
                      <a:pt x="134" y="1077"/>
                    </a:cubicBezTo>
                    <a:cubicBezTo>
                      <a:pt x="195" y="1077"/>
                      <a:pt x="247" y="1026"/>
                      <a:pt x="247" y="964"/>
                    </a:cubicBezTo>
                    <a:lnTo>
                      <a:pt x="247" y="124"/>
                    </a:lnTo>
                    <a:cubicBezTo>
                      <a:pt x="247" y="52"/>
                      <a:pt x="195" y="1"/>
                      <a:pt x="134"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3"/>
              <p:cNvSpPr/>
              <p:nvPr/>
            </p:nvSpPr>
            <p:spPr>
              <a:xfrm>
                <a:off x="2879796" y="4128422"/>
                <a:ext cx="16471" cy="71884"/>
              </a:xfrm>
              <a:custGeom>
                <a:avLst/>
                <a:gdLst/>
                <a:ahLst/>
                <a:cxnLst/>
                <a:rect l="l" t="t" r="r" b="b"/>
                <a:pathLst>
                  <a:path w="247" h="1078" extrusionOk="0">
                    <a:moveTo>
                      <a:pt x="123" y="1"/>
                    </a:moveTo>
                    <a:cubicBezTo>
                      <a:pt x="62" y="1"/>
                      <a:pt x="0" y="52"/>
                      <a:pt x="0" y="124"/>
                    </a:cubicBezTo>
                    <a:lnTo>
                      <a:pt x="0" y="954"/>
                    </a:lnTo>
                    <a:cubicBezTo>
                      <a:pt x="0" y="1016"/>
                      <a:pt x="62" y="1077"/>
                      <a:pt x="123" y="1077"/>
                    </a:cubicBezTo>
                    <a:cubicBezTo>
                      <a:pt x="195" y="1077"/>
                      <a:pt x="246" y="1016"/>
                      <a:pt x="246" y="954"/>
                    </a:cubicBezTo>
                    <a:lnTo>
                      <a:pt x="246" y="124"/>
                    </a:lnTo>
                    <a:cubicBezTo>
                      <a:pt x="246" y="52"/>
                      <a:pt x="195" y="1"/>
                      <a:pt x="123"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3"/>
              <p:cNvSpPr/>
              <p:nvPr/>
            </p:nvSpPr>
            <p:spPr>
              <a:xfrm>
                <a:off x="2907803" y="4135291"/>
                <a:ext cx="15804" cy="73884"/>
              </a:xfrm>
              <a:custGeom>
                <a:avLst/>
                <a:gdLst/>
                <a:ahLst/>
                <a:cxnLst/>
                <a:rect l="l" t="t" r="r" b="b"/>
                <a:pathLst>
                  <a:path w="237" h="1108" extrusionOk="0">
                    <a:moveTo>
                      <a:pt x="123" y="0"/>
                    </a:moveTo>
                    <a:cubicBezTo>
                      <a:pt x="52" y="0"/>
                      <a:pt x="0" y="62"/>
                      <a:pt x="0" y="123"/>
                    </a:cubicBezTo>
                    <a:lnTo>
                      <a:pt x="0" y="984"/>
                    </a:lnTo>
                    <a:cubicBezTo>
                      <a:pt x="0" y="1056"/>
                      <a:pt x="52" y="1107"/>
                      <a:pt x="123" y="1107"/>
                    </a:cubicBezTo>
                    <a:cubicBezTo>
                      <a:pt x="185" y="1107"/>
                      <a:pt x="236" y="1056"/>
                      <a:pt x="236" y="984"/>
                    </a:cubicBezTo>
                    <a:lnTo>
                      <a:pt x="236" y="123"/>
                    </a:lnTo>
                    <a:cubicBezTo>
                      <a:pt x="236" y="62"/>
                      <a:pt x="18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3"/>
              <p:cNvSpPr/>
              <p:nvPr/>
            </p:nvSpPr>
            <p:spPr>
              <a:xfrm>
                <a:off x="2940612" y="4140759"/>
                <a:ext cx="15804" cy="74551"/>
              </a:xfrm>
              <a:custGeom>
                <a:avLst/>
                <a:gdLst/>
                <a:ahLst/>
                <a:cxnLst/>
                <a:rect l="l" t="t" r="r" b="b"/>
                <a:pathLst>
                  <a:path w="237" h="1118" extrusionOk="0">
                    <a:moveTo>
                      <a:pt x="123" y="0"/>
                    </a:moveTo>
                    <a:cubicBezTo>
                      <a:pt x="52" y="0"/>
                      <a:pt x="0" y="51"/>
                      <a:pt x="0" y="123"/>
                    </a:cubicBezTo>
                    <a:lnTo>
                      <a:pt x="0" y="984"/>
                    </a:lnTo>
                    <a:cubicBezTo>
                      <a:pt x="0" y="1056"/>
                      <a:pt x="52" y="1107"/>
                      <a:pt x="123" y="1118"/>
                    </a:cubicBezTo>
                    <a:cubicBezTo>
                      <a:pt x="185" y="1107"/>
                      <a:pt x="236" y="1056"/>
                      <a:pt x="236" y="995"/>
                    </a:cubicBezTo>
                    <a:lnTo>
                      <a:pt x="236" y="123"/>
                    </a:lnTo>
                    <a:cubicBezTo>
                      <a:pt x="236" y="51"/>
                      <a:pt x="18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3"/>
              <p:cNvSpPr/>
              <p:nvPr/>
            </p:nvSpPr>
            <p:spPr>
              <a:xfrm>
                <a:off x="2975488" y="4144160"/>
                <a:ext cx="16471" cy="73884"/>
              </a:xfrm>
              <a:custGeom>
                <a:avLst/>
                <a:gdLst/>
                <a:ahLst/>
                <a:cxnLst/>
                <a:rect l="l" t="t" r="r" b="b"/>
                <a:pathLst>
                  <a:path w="247" h="1108" extrusionOk="0">
                    <a:moveTo>
                      <a:pt x="123" y="0"/>
                    </a:moveTo>
                    <a:cubicBezTo>
                      <a:pt x="52" y="0"/>
                      <a:pt x="0" y="52"/>
                      <a:pt x="0" y="113"/>
                    </a:cubicBezTo>
                    <a:lnTo>
                      <a:pt x="0" y="995"/>
                    </a:lnTo>
                    <a:cubicBezTo>
                      <a:pt x="0" y="1056"/>
                      <a:pt x="52" y="1108"/>
                      <a:pt x="123" y="1108"/>
                    </a:cubicBezTo>
                    <a:cubicBezTo>
                      <a:pt x="185" y="1108"/>
                      <a:pt x="236" y="1056"/>
                      <a:pt x="246" y="995"/>
                    </a:cubicBezTo>
                    <a:lnTo>
                      <a:pt x="246" y="113"/>
                    </a:lnTo>
                    <a:cubicBezTo>
                      <a:pt x="236" y="52"/>
                      <a:pt x="18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3"/>
              <p:cNvSpPr/>
              <p:nvPr/>
            </p:nvSpPr>
            <p:spPr>
              <a:xfrm>
                <a:off x="3008297" y="4146227"/>
                <a:ext cx="16471" cy="74551"/>
              </a:xfrm>
              <a:custGeom>
                <a:avLst/>
                <a:gdLst/>
                <a:ahLst/>
                <a:cxnLst/>
                <a:rect l="l" t="t" r="r" b="b"/>
                <a:pathLst>
                  <a:path w="247" h="1118" extrusionOk="0">
                    <a:moveTo>
                      <a:pt x="123" y="0"/>
                    </a:moveTo>
                    <a:cubicBezTo>
                      <a:pt x="52" y="0"/>
                      <a:pt x="0" y="51"/>
                      <a:pt x="0" y="123"/>
                    </a:cubicBezTo>
                    <a:lnTo>
                      <a:pt x="0" y="995"/>
                    </a:lnTo>
                    <a:cubicBezTo>
                      <a:pt x="0" y="1066"/>
                      <a:pt x="52" y="1118"/>
                      <a:pt x="123" y="1118"/>
                    </a:cubicBezTo>
                    <a:cubicBezTo>
                      <a:pt x="185" y="1118"/>
                      <a:pt x="236" y="1066"/>
                      <a:pt x="246" y="995"/>
                    </a:cubicBezTo>
                    <a:lnTo>
                      <a:pt x="246" y="123"/>
                    </a:lnTo>
                    <a:cubicBezTo>
                      <a:pt x="236" y="51"/>
                      <a:pt x="18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3"/>
              <p:cNvSpPr/>
              <p:nvPr/>
            </p:nvSpPr>
            <p:spPr>
              <a:xfrm>
                <a:off x="3046573" y="4146227"/>
                <a:ext cx="16471" cy="74551"/>
              </a:xfrm>
              <a:custGeom>
                <a:avLst/>
                <a:gdLst/>
                <a:ahLst/>
                <a:cxnLst/>
                <a:rect l="l" t="t" r="r" b="b"/>
                <a:pathLst>
                  <a:path w="247" h="1118" extrusionOk="0">
                    <a:moveTo>
                      <a:pt x="123" y="0"/>
                    </a:moveTo>
                    <a:cubicBezTo>
                      <a:pt x="62" y="0"/>
                      <a:pt x="0" y="51"/>
                      <a:pt x="0" y="123"/>
                    </a:cubicBezTo>
                    <a:lnTo>
                      <a:pt x="0" y="995"/>
                    </a:lnTo>
                    <a:cubicBezTo>
                      <a:pt x="0" y="1066"/>
                      <a:pt x="62" y="1118"/>
                      <a:pt x="123" y="1118"/>
                    </a:cubicBezTo>
                    <a:cubicBezTo>
                      <a:pt x="185" y="1118"/>
                      <a:pt x="236" y="1066"/>
                      <a:pt x="246" y="995"/>
                    </a:cubicBezTo>
                    <a:lnTo>
                      <a:pt x="246" y="123"/>
                    </a:lnTo>
                    <a:cubicBezTo>
                      <a:pt x="236" y="51"/>
                      <a:pt x="18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3"/>
              <p:cNvSpPr/>
              <p:nvPr/>
            </p:nvSpPr>
            <p:spPr>
              <a:xfrm>
                <a:off x="3078715" y="4146227"/>
                <a:ext cx="15804" cy="74551"/>
              </a:xfrm>
              <a:custGeom>
                <a:avLst/>
                <a:gdLst/>
                <a:ahLst/>
                <a:cxnLst/>
                <a:rect l="l" t="t" r="r" b="b"/>
                <a:pathLst>
                  <a:path w="237" h="1118" extrusionOk="0">
                    <a:moveTo>
                      <a:pt x="123" y="0"/>
                    </a:moveTo>
                    <a:cubicBezTo>
                      <a:pt x="51" y="0"/>
                      <a:pt x="0" y="51"/>
                      <a:pt x="0" y="123"/>
                    </a:cubicBezTo>
                    <a:lnTo>
                      <a:pt x="0" y="995"/>
                    </a:lnTo>
                    <a:cubicBezTo>
                      <a:pt x="0" y="1066"/>
                      <a:pt x="51" y="1118"/>
                      <a:pt x="123" y="1118"/>
                    </a:cubicBezTo>
                    <a:cubicBezTo>
                      <a:pt x="185" y="1118"/>
                      <a:pt x="236" y="1066"/>
                      <a:pt x="236" y="995"/>
                    </a:cubicBezTo>
                    <a:lnTo>
                      <a:pt x="236" y="123"/>
                    </a:lnTo>
                    <a:cubicBezTo>
                      <a:pt x="236" y="51"/>
                      <a:pt x="18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3"/>
              <p:cNvSpPr/>
              <p:nvPr/>
            </p:nvSpPr>
            <p:spPr>
              <a:xfrm>
                <a:off x="3112857" y="4146227"/>
                <a:ext cx="16471" cy="74551"/>
              </a:xfrm>
              <a:custGeom>
                <a:avLst/>
                <a:gdLst/>
                <a:ahLst/>
                <a:cxnLst/>
                <a:rect l="l" t="t" r="r" b="b"/>
                <a:pathLst>
                  <a:path w="247" h="1118" extrusionOk="0">
                    <a:moveTo>
                      <a:pt x="124" y="0"/>
                    </a:moveTo>
                    <a:cubicBezTo>
                      <a:pt x="62" y="0"/>
                      <a:pt x="11" y="51"/>
                      <a:pt x="1" y="123"/>
                    </a:cubicBezTo>
                    <a:lnTo>
                      <a:pt x="1" y="995"/>
                    </a:lnTo>
                    <a:cubicBezTo>
                      <a:pt x="11" y="1066"/>
                      <a:pt x="62" y="1118"/>
                      <a:pt x="124" y="1118"/>
                    </a:cubicBezTo>
                    <a:cubicBezTo>
                      <a:pt x="185" y="1118"/>
                      <a:pt x="247" y="1066"/>
                      <a:pt x="247" y="995"/>
                    </a:cubicBezTo>
                    <a:lnTo>
                      <a:pt x="247" y="123"/>
                    </a:lnTo>
                    <a:cubicBezTo>
                      <a:pt x="247" y="51"/>
                      <a:pt x="185" y="0"/>
                      <a:pt x="12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3"/>
              <p:cNvSpPr/>
              <p:nvPr/>
            </p:nvSpPr>
            <p:spPr>
              <a:xfrm>
                <a:off x="3365124" y="4095614"/>
                <a:ext cx="16471" cy="68416"/>
              </a:xfrm>
              <a:custGeom>
                <a:avLst/>
                <a:gdLst/>
                <a:ahLst/>
                <a:cxnLst/>
                <a:rect l="l" t="t" r="r" b="b"/>
                <a:pathLst>
                  <a:path w="247" h="1026" extrusionOk="0">
                    <a:moveTo>
                      <a:pt x="124" y="1"/>
                    </a:moveTo>
                    <a:cubicBezTo>
                      <a:pt x="62" y="1"/>
                      <a:pt x="1" y="62"/>
                      <a:pt x="11" y="124"/>
                    </a:cubicBezTo>
                    <a:lnTo>
                      <a:pt x="11" y="913"/>
                    </a:lnTo>
                    <a:cubicBezTo>
                      <a:pt x="11" y="974"/>
                      <a:pt x="62" y="1026"/>
                      <a:pt x="124" y="1026"/>
                    </a:cubicBezTo>
                    <a:cubicBezTo>
                      <a:pt x="195" y="1026"/>
                      <a:pt x="247" y="974"/>
                      <a:pt x="247" y="913"/>
                    </a:cubicBezTo>
                    <a:lnTo>
                      <a:pt x="247" y="124"/>
                    </a:lnTo>
                    <a:cubicBezTo>
                      <a:pt x="247" y="62"/>
                      <a:pt x="195" y="1"/>
                      <a:pt x="124"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3"/>
              <p:cNvSpPr/>
              <p:nvPr/>
            </p:nvSpPr>
            <p:spPr>
              <a:xfrm>
                <a:off x="3339851" y="4109951"/>
                <a:ext cx="16471" cy="71217"/>
              </a:xfrm>
              <a:custGeom>
                <a:avLst/>
                <a:gdLst/>
                <a:ahLst/>
                <a:cxnLst/>
                <a:rect l="l" t="t" r="r" b="b"/>
                <a:pathLst>
                  <a:path w="247" h="1068" extrusionOk="0">
                    <a:moveTo>
                      <a:pt x="123" y="1"/>
                    </a:moveTo>
                    <a:cubicBezTo>
                      <a:pt x="62" y="1"/>
                      <a:pt x="0" y="52"/>
                      <a:pt x="0" y="124"/>
                    </a:cubicBezTo>
                    <a:lnTo>
                      <a:pt x="0" y="944"/>
                    </a:lnTo>
                    <a:cubicBezTo>
                      <a:pt x="0" y="1016"/>
                      <a:pt x="62" y="1067"/>
                      <a:pt x="123" y="1067"/>
                    </a:cubicBezTo>
                    <a:cubicBezTo>
                      <a:pt x="195" y="1067"/>
                      <a:pt x="246" y="1016"/>
                      <a:pt x="246" y="944"/>
                    </a:cubicBezTo>
                    <a:lnTo>
                      <a:pt x="246" y="124"/>
                    </a:lnTo>
                    <a:cubicBezTo>
                      <a:pt x="246" y="52"/>
                      <a:pt x="195" y="1"/>
                      <a:pt x="123"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3"/>
              <p:cNvSpPr/>
              <p:nvPr/>
            </p:nvSpPr>
            <p:spPr>
              <a:xfrm>
                <a:off x="3311777" y="4120220"/>
                <a:ext cx="16538" cy="69817"/>
              </a:xfrm>
              <a:custGeom>
                <a:avLst/>
                <a:gdLst/>
                <a:ahLst/>
                <a:cxnLst/>
                <a:rect l="l" t="t" r="r" b="b"/>
                <a:pathLst>
                  <a:path w="248" h="1047" extrusionOk="0">
                    <a:moveTo>
                      <a:pt x="124" y="1"/>
                    </a:moveTo>
                    <a:cubicBezTo>
                      <a:pt x="63" y="1"/>
                      <a:pt x="1" y="52"/>
                      <a:pt x="1" y="124"/>
                    </a:cubicBezTo>
                    <a:lnTo>
                      <a:pt x="1" y="923"/>
                    </a:lnTo>
                    <a:cubicBezTo>
                      <a:pt x="1" y="995"/>
                      <a:pt x="63" y="1046"/>
                      <a:pt x="124" y="1046"/>
                    </a:cubicBezTo>
                    <a:cubicBezTo>
                      <a:pt x="196" y="1046"/>
                      <a:pt x="247" y="995"/>
                      <a:pt x="247" y="923"/>
                    </a:cubicBezTo>
                    <a:lnTo>
                      <a:pt x="247" y="124"/>
                    </a:lnTo>
                    <a:cubicBezTo>
                      <a:pt x="247" y="52"/>
                      <a:pt x="196" y="1"/>
                      <a:pt x="124"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3"/>
              <p:cNvSpPr/>
              <p:nvPr/>
            </p:nvSpPr>
            <p:spPr>
              <a:xfrm>
                <a:off x="3281035" y="4128422"/>
                <a:ext cx="16471" cy="71884"/>
              </a:xfrm>
              <a:custGeom>
                <a:avLst/>
                <a:gdLst/>
                <a:ahLst/>
                <a:cxnLst/>
                <a:rect l="l" t="t" r="r" b="b"/>
                <a:pathLst>
                  <a:path w="247" h="1078" extrusionOk="0">
                    <a:moveTo>
                      <a:pt x="124" y="1"/>
                    </a:moveTo>
                    <a:cubicBezTo>
                      <a:pt x="52" y="1"/>
                      <a:pt x="1" y="52"/>
                      <a:pt x="1" y="124"/>
                    </a:cubicBezTo>
                    <a:lnTo>
                      <a:pt x="1" y="954"/>
                    </a:lnTo>
                    <a:cubicBezTo>
                      <a:pt x="1" y="1016"/>
                      <a:pt x="52" y="1077"/>
                      <a:pt x="124" y="1077"/>
                    </a:cubicBezTo>
                    <a:cubicBezTo>
                      <a:pt x="185" y="1067"/>
                      <a:pt x="236" y="1016"/>
                      <a:pt x="247" y="954"/>
                    </a:cubicBezTo>
                    <a:lnTo>
                      <a:pt x="247" y="124"/>
                    </a:lnTo>
                    <a:cubicBezTo>
                      <a:pt x="236" y="52"/>
                      <a:pt x="185" y="1"/>
                      <a:pt x="124"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3"/>
              <p:cNvSpPr/>
              <p:nvPr/>
            </p:nvSpPr>
            <p:spPr>
              <a:xfrm>
                <a:off x="3253028" y="4135291"/>
                <a:ext cx="16471" cy="73884"/>
              </a:xfrm>
              <a:custGeom>
                <a:avLst/>
                <a:gdLst/>
                <a:ahLst/>
                <a:cxnLst/>
                <a:rect l="l" t="t" r="r" b="b"/>
                <a:pathLst>
                  <a:path w="247" h="1108" extrusionOk="0">
                    <a:moveTo>
                      <a:pt x="123" y="0"/>
                    </a:moveTo>
                    <a:cubicBezTo>
                      <a:pt x="62" y="0"/>
                      <a:pt x="0" y="51"/>
                      <a:pt x="0" y="123"/>
                    </a:cubicBezTo>
                    <a:lnTo>
                      <a:pt x="0" y="984"/>
                    </a:lnTo>
                    <a:cubicBezTo>
                      <a:pt x="0" y="1056"/>
                      <a:pt x="62" y="1107"/>
                      <a:pt x="123" y="1107"/>
                    </a:cubicBezTo>
                    <a:cubicBezTo>
                      <a:pt x="195" y="1107"/>
                      <a:pt x="246" y="1056"/>
                      <a:pt x="246" y="984"/>
                    </a:cubicBezTo>
                    <a:lnTo>
                      <a:pt x="246" y="123"/>
                    </a:lnTo>
                    <a:cubicBezTo>
                      <a:pt x="246" y="51"/>
                      <a:pt x="19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3"/>
              <p:cNvSpPr/>
              <p:nvPr/>
            </p:nvSpPr>
            <p:spPr>
              <a:xfrm>
                <a:off x="3220219" y="4139358"/>
                <a:ext cx="16471" cy="75285"/>
              </a:xfrm>
              <a:custGeom>
                <a:avLst/>
                <a:gdLst/>
                <a:ahLst/>
                <a:cxnLst/>
                <a:rect l="l" t="t" r="r" b="b"/>
                <a:pathLst>
                  <a:path w="247" h="1129" extrusionOk="0">
                    <a:moveTo>
                      <a:pt x="123" y="1"/>
                    </a:moveTo>
                    <a:cubicBezTo>
                      <a:pt x="62" y="1"/>
                      <a:pt x="0" y="62"/>
                      <a:pt x="0" y="124"/>
                    </a:cubicBezTo>
                    <a:lnTo>
                      <a:pt x="0" y="1005"/>
                    </a:lnTo>
                    <a:cubicBezTo>
                      <a:pt x="0" y="1067"/>
                      <a:pt x="62" y="1128"/>
                      <a:pt x="123" y="1128"/>
                    </a:cubicBezTo>
                    <a:cubicBezTo>
                      <a:pt x="195" y="1128"/>
                      <a:pt x="246" y="1067"/>
                      <a:pt x="246" y="1005"/>
                    </a:cubicBezTo>
                    <a:lnTo>
                      <a:pt x="246" y="124"/>
                    </a:lnTo>
                    <a:cubicBezTo>
                      <a:pt x="246" y="62"/>
                      <a:pt x="195" y="1"/>
                      <a:pt x="123"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3"/>
              <p:cNvSpPr/>
              <p:nvPr/>
            </p:nvSpPr>
            <p:spPr>
              <a:xfrm>
                <a:off x="3184676" y="4144093"/>
                <a:ext cx="17138" cy="73951"/>
              </a:xfrm>
              <a:custGeom>
                <a:avLst/>
                <a:gdLst/>
                <a:ahLst/>
                <a:cxnLst/>
                <a:rect l="l" t="t" r="r" b="b"/>
                <a:pathLst>
                  <a:path w="257" h="1109" extrusionOk="0">
                    <a:moveTo>
                      <a:pt x="118" y="0"/>
                    </a:moveTo>
                    <a:cubicBezTo>
                      <a:pt x="54" y="0"/>
                      <a:pt x="10" y="57"/>
                      <a:pt x="0" y="114"/>
                    </a:cubicBezTo>
                    <a:lnTo>
                      <a:pt x="0" y="996"/>
                    </a:lnTo>
                    <a:cubicBezTo>
                      <a:pt x="10" y="1057"/>
                      <a:pt x="62" y="1109"/>
                      <a:pt x="133" y="1109"/>
                    </a:cubicBezTo>
                    <a:cubicBezTo>
                      <a:pt x="195" y="1109"/>
                      <a:pt x="257" y="1057"/>
                      <a:pt x="257" y="996"/>
                    </a:cubicBezTo>
                    <a:lnTo>
                      <a:pt x="257" y="114"/>
                    </a:lnTo>
                    <a:cubicBezTo>
                      <a:pt x="257" y="53"/>
                      <a:pt x="195" y="1"/>
                      <a:pt x="133" y="1"/>
                    </a:cubicBezTo>
                    <a:cubicBezTo>
                      <a:pt x="128" y="1"/>
                      <a:pt x="123" y="0"/>
                      <a:pt x="118"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p:cNvSpPr/>
              <p:nvPr/>
            </p:nvSpPr>
            <p:spPr>
              <a:xfrm>
                <a:off x="3152535" y="4146227"/>
                <a:ext cx="16471" cy="74551"/>
              </a:xfrm>
              <a:custGeom>
                <a:avLst/>
                <a:gdLst/>
                <a:ahLst/>
                <a:cxnLst/>
                <a:rect l="l" t="t" r="r" b="b"/>
                <a:pathLst>
                  <a:path w="247" h="1118" extrusionOk="0">
                    <a:moveTo>
                      <a:pt x="123" y="0"/>
                    </a:moveTo>
                    <a:cubicBezTo>
                      <a:pt x="52" y="0"/>
                      <a:pt x="0" y="51"/>
                      <a:pt x="0" y="113"/>
                    </a:cubicBezTo>
                    <a:lnTo>
                      <a:pt x="0" y="995"/>
                    </a:lnTo>
                    <a:cubicBezTo>
                      <a:pt x="0" y="1066"/>
                      <a:pt x="52" y="1118"/>
                      <a:pt x="123" y="1118"/>
                    </a:cubicBezTo>
                    <a:cubicBezTo>
                      <a:pt x="185" y="1118"/>
                      <a:pt x="246" y="1066"/>
                      <a:pt x="246" y="995"/>
                    </a:cubicBezTo>
                    <a:lnTo>
                      <a:pt x="246" y="113"/>
                    </a:lnTo>
                    <a:cubicBezTo>
                      <a:pt x="246" y="51"/>
                      <a:pt x="18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3"/>
              <p:cNvSpPr/>
              <p:nvPr/>
            </p:nvSpPr>
            <p:spPr>
              <a:xfrm>
                <a:off x="2934477" y="4036133"/>
                <a:ext cx="309752" cy="51412"/>
              </a:xfrm>
              <a:custGeom>
                <a:avLst/>
                <a:gdLst/>
                <a:ahLst/>
                <a:cxnLst/>
                <a:rect l="l" t="t" r="r" b="b"/>
                <a:pathLst>
                  <a:path w="4645" h="771" extrusionOk="0">
                    <a:moveTo>
                      <a:pt x="3352" y="112"/>
                    </a:moveTo>
                    <a:cubicBezTo>
                      <a:pt x="3369" y="112"/>
                      <a:pt x="3386" y="113"/>
                      <a:pt x="3404" y="113"/>
                    </a:cubicBezTo>
                    <a:cubicBezTo>
                      <a:pt x="3660" y="113"/>
                      <a:pt x="3865" y="165"/>
                      <a:pt x="3937" y="236"/>
                    </a:cubicBezTo>
                    <a:lnTo>
                      <a:pt x="2809" y="257"/>
                    </a:lnTo>
                    <a:cubicBezTo>
                      <a:pt x="2978" y="163"/>
                      <a:pt x="3164" y="112"/>
                      <a:pt x="3352" y="112"/>
                    </a:cubicBezTo>
                    <a:close/>
                    <a:moveTo>
                      <a:pt x="3957" y="278"/>
                    </a:moveTo>
                    <a:cubicBezTo>
                      <a:pt x="3967" y="288"/>
                      <a:pt x="3967" y="298"/>
                      <a:pt x="3967" y="319"/>
                    </a:cubicBezTo>
                    <a:cubicBezTo>
                      <a:pt x="3967" y="339"/>
                      <a:pt x="3957" y="360"/>
                      <a:pt x="3947" y="380"/>
                    </a:cubicBezTo>
                    <a:lnTo>
                      <a:pt x="2563" y="421"/>
                    </a:lnTo>
                    <a:lnTo>
                      <a:pt x="2748" y="298"/>
                    </a:lnTo>
                    <a:lnTo>
                      <a:pt x="3957" y="278"/>
                    </a:lnTo>
                    <a:close/>
                    <a:moveTo>
                      <a:pt x="2173" y="319"/>
                    </a:moveTo>
                    <a:lnTo>
                      <a:pt x="2163" y="329"/>
                    </a:lnTo>
                    <a:cubicBezTo>
                      <a:pt x="2102" y="360"/>
                      <a:pt x="2050" y="401"/>
                      <a:pt x="1989" y="431"/>
                    </a:cubicBezTo>
                    <a:lnTo>
                      <a:pt x="677" y="462"/>
                    </a:lnTo>
                    <a:cubicBezTo>
                      <a:pt x="667" y="442"/>
                      <a:pt x="656" y="431"/>
                      <a:pt x="656" y="411"/>
                    </a:cubicBezTo>
                    <a:cubicBezTo>
                      <a:pt x="656" y="390"/>
                      <a:pt x="656" y="370"/>
                      <a:pt x="667" y="349"/>
                    </a:cubicBezTo>
                    <a:lnTo>
                      <a:pt x="2173" y="319"/>
                    </a:lnTo>
                    <a:close/>
                    <a:moveTo>
                      <a:pt x="1917" y="472"/>
                    </a:moveTo>
                    <a:cubicBezTo>
                      <a:pt x="1722" y="565"/>
                      <a:pt x="1517" y="616"/>
                      <a:pt x="1302" y="616"/>
                    </a:cubicBezTo>
                    <a:cubicBezTo>
                      <a:pt x="1274" y="617"/>
                      <a:pt x="1247" y="617"/>
                      <a:pt x="1221" y="617"/>
                    </a:cubicBezTo>
                    <a:cubicBezTo>
                      <a:pt x="942" y="617"/>
                      <a:pt x="773" y="568"/>
                      <a:pt x="708" y="493"/>
                    </a:cubicBezTo>
                    <a:lnTo>
                      <a:pt x="1917" y="472"/>
                    </a:lnTo>
                    <a:close/>
                    <a:moveTo>
                      <a:pt x="3182" y="0"/>
                    </a:moveTo>
                    <a:cubicBezTo>
                      <a:pt x="2849" y="0"/>
                      <a:pt x="2519" y="102"/>
                      <a:pt x="2245" y="288"/>
                    </a:cubicBezTo>
                    <a:lnTo>
                      <a:pt x="687" y="319"/>
                    </a:lnTo>
                    <a:cubicBezTo>
                      <a:pt x="810" y="165"/>
                      <a:pt x="1241" y="93"/>
                      <a:pt x="1743" y="62"/>
                    </a:cubicBezTo>
                    <a:lnTo>
                      <a:pt x="1743" y="31"/>
                    </a:lnTo>
                    <a:cubicBezTo>
                      <a:pt x="1066" y="52"/>
                      <a:pt x="790" y="52"/>
                      <a:pt x="595" y="52"/>
                    </a:cubicBezTo>
                    <a:lnTo>
                      <a:pt x="595" y="83"/>
                    </a:lnTo>
                    <a:cubicBezTo>
                      <a:pt x="728" y="93"/>
                      <a:pt x="800" y="103"/>
                      <a:pt x="800" y="124"/>
                    </a:cubicBezTo>
                    <a:cubicBezTo>
                      <a:pt x="810" y="134"/>
                      <a:pt x="790" y="154"/>
                      <a:pt x="738" y="185"/>
                    </a:cubicBezTo>
                    <a:cubicBezTo>
                      <a:pt x="677" y="216"/>
                      <a:pt x="626" y="257"/>
                      <a:pt x="585" y="319"/>
                    </a:cubicBezTo>
                    <a:lnTo>
                      <a:pt x="0" y="339"/>
                    </a:lnTo>
                    <a:lnTo>
                      <a:pt x="0" y="370"/>
                    </a:lnTo>
                    <a:lnTo>
                      <a:pt x="574" y="360"/>
                    </a:lnTo>
                    <a:lnTo>
                      <a:pt x="574" y="360"/>
                    </a:lnTo>
                    <a:cubicBezTo>
                      <a:pt x="564" y="380"/>
                      <a:pt x="564" y="401"/>
                      <a:pt x="564" y="421"/>
                    </a:cubicBezTo>
                    <a:cubicBezTo>
                      <a:pt x="564" y="431"/>
                      <a:pt x="564" y="452"/>
                      <a:pt x="564" y="462"/>
                    </a:cubicBezTo>
                    <a:lnTo>
                      <a:pt x="0" y="483"/>
                    </a:lnTo>
                    <a:lnTo>
                      <a:pt x="0" y="513"/>
                    </a:lnTo>
                    <a:lnTo>
                      <a:pt x="574" y="503"/>
                    </a:lnTo>
                    <a:cubicBezTo>
                      <a:pt x="653" y="651"/>
                      <a:pt x="931" y="770"/>
                      <a:pt x="1416" y="770"/>
                    </a:cubicBezTo>
                    <a:cubicBezTo>
                      <a:pt x="1436" y="770"/>
                      <a:pt x="1456" y="770"/>
                      <a:pt x="1476" y="770"/>
                    </a:cubicBezTo>
                    <a:cubicBezTo>
                      <a:pt x="1845" y="770"/>
                      <a:pt x="2194" y="657"/>
                      <a:pt x="2502" y="452"/>
                    </a:cubicBezTo>
                    <a:lnTo>
                      <a:pt x="3916" y="421"/>
                    </a:lnTo>
                    <a:lnTo>
                      <a:pt x="3916" y="421"/>
                    </a:lnTo>
                    <a:cubicBezTo>
                      <a:pt x="3793" y="544"/>
                      <a:pt x="3424" y="606"/>
                      <a:pt x="3065" y="626"/>
                    </a:cubicBezTo>
                    <a:lnTo>
                      <a:pt x="3065" y="667"/>
                    </a:lnTo>
                    <a:cubicBezTo>
                      <a:pt x="3660" y="647"/>
                      <a:pt x="3865" y="647"/>
                      <a:pt x="4039" y="647"/>
                    </a:cubicBezTo>
                    <a:lnTo>
                      <a:pt x="4039" y="606"/>
                    </a:lnTo>
                    <a:cubicBezTo>
                      <a:pt x="3896" y="606"/>
                      <a:pt x="3824" y="595"/>
                      <a:pt x="3824" y="575"/>
                    </a:cubicBezTo>
                    <a:cubicBezTo>
                      <a:pt x="3824" y="565"/>
                      <a:pt x="3844" y="544"/>
                      <a:pt x="3896" y="513"/>
                    </a:cubicBezTo>
                    <a:cubicBezTo>
                      <a:pt x="3937" y="493"/>
                      <a:pt x="3978" y="462"/>
                      <a:pt x="4019" y="421"/>
                    </a:cubicBezTo>
                    <a:lnTo>
                      <a:pt x="4644" y="411"/>
                    </a:lnTo>
                    <a:lnTo>
                      <a:pt x="4644" y="370"/>
                    </a:lnTo>
                    <a:lnTo>
                      <a:pt x="4039" y="390"/>
                    </a:lnTo>
                    <a:cubicBezTo>
                      <a:pt x="4060" y="360"/>
                      <a:pt x="4060" y="329"/>
                      <a:pt x="4060" y="298"/>
                    </a:cubicBezTo>
                    <a:lnTo>
                      <a:pt x="4060" y="278"/>
                    </a:lnTo>
                    <a:lnTo>
                      <a:pt x="4644" y="267"/>
                    </a:lnTo>
                    <a:lnTo>
                      <a:pt x="4644" y="226"/>
                    </a:lnTo>
                    <a:lnTo>
                      <a:pt x="4050" y="247"/>
                    </a:lnTo>
                    <a:cubicBezTo>
                      <a:pt x="4000" y="109"/>
                      <a:pt x="3754" y="0"/>
                      <a:pt x="3292" y="0"/>
                    </a:cubicBezTo>
                    <a:cubicBezTo>
                      <a:pt x="3272" y="0"/>
                      <a:pt x="3251" y="0"/>
                      <a:pt x="3229" y="1"/>
                    </a:cubicBezTo>
                    <a:cubicBezTo>
                      <a:pt x="3213" y="0"/>
                      <a:pt x="3198" y="0"/>
                      <a:pt x="3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3"/>
              <p:cNvSpPr/>
              <p:nvPr/>
            </p:nvSpPr>
            <p:spPr>
              <a:xfrm>
                <a:off x="781041" y="4071008"/>
                <a:ext cx="604433" cy="256394"/>
              </a:xfrm>
              <a:custGeom>
                <a:avLst/>
                <a:gdLst/>
                <a:ahLst/>
                <a:cxnLst/>
                <a:rect l="l" t="t" r="r" b="b"/>
                <a:pathLst>
                  <a:path w="9064" h="3845" extrusionOk="0">
                    <a:moveTo>
                      <a:pt x="4532" y="1"/>
                    </a:moveTo>
                    <a:cubicBezTo>
                      <a:pt x="2092" y="1"/>
                      <a:pt x="93" y="513"/>
                      <a:pt x="1" y="1169"/>
                    </a:cubicBezTo>
                    <a:lnTo>
                      <a:pt x="1" y="1210"/>
                    </a:lnTo>
                    <a:lnTo>
                      <a:pt x="1" y="2645"/>
                    </a:lnTo>
                    <a:cubicBezTo>
                      <a:pt x="52" y="3312"/>
                      <a:pt x="2051" y="3845"/>
                      <a:pt x="4532" y="3845"/>
                    </a:cubicBezTo>
                    <a:cubicBezTo>
                      <a:pt x="6982" y="3845"/>
                      <a:pt x="8981" y="3322"/>
                      <a:pt x="9063" y="2666"/>
                    </a:cubicBezTo>
                    <a:lnTo>
                      <a:pt x="9063" y="2656"/>
                    </a:lnTo>
                    <a:cubicBezTo>
                      <a:pt x="9063" y="2645"/>
                      <a:pt x="9063" y="2635"/>
                      <a:pt x="9063" y="2625"/>
                    </a:cubicBezTo>
                    <a:cubicBezTo>
                      <a:pt x="9063" y="2615"/>
                      <a:pt x="9063" y="2604"/>
                      <a:pt x="9063" y="2594"/>
                    </a:cubicBezTo>
                    <a:lnTo>
                      <a:pt x="9063" y="1210"/>
                    </a:lnTo>
                    <a:lnTo>
                      <a:pt x="9063" y="1169"/>
                    </a:lnTo>
                    <a:cubicBezTo>
                      <a:pt x="8971" y="513"/>
                      <a:pt x="6972" y="1"/>
                      <a:pt x="4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3"/>
              <p:cNvSpPr/>
              <p:nvPr/>
            </p:nvSpPr>
            <p:spPr>
              <a:xfrm>
                <a:off x="781041" y="4153029"/>
                <a:ext cx="604433" cy="174375"/>
              </a:xfrm>
              <a:custGeom>
                <a:avLst/>
                <a:gdLst/>
                <a:ahLst/>
                <a:cxnLst/>
                <a:rect l="l" t="t" r="r" b="b"/>
                <a:pathLst>
                  <a:path w="9064" h="2615" extrusionOk="0">
                    <a:moveTo>
                      <a:pt x="1" y="1"/>
                    </a:moveTo>
                    <a:lnTo>
                      <a:pt x="1" y="1415"/>
                    </a:lnTo>
                    <a:cubicBezTo>
                      <a:pt x="52" y="2082"/>
                      <a:pt x="2062" y="2615"/>
                      <a:pt x="4532" y="2615"/>
                    </a:cubicBezTo>
                    <a:cubicBezTo>
                      <a:pt x="6982" y="2615"/>
                      <a:pt x="8981" y="2092"/>
                      <a:pt x="9063" y="1436"/>
                    </a:cubicBezTo>
                    <a:cubicBezTo>
                      <a:pt x="9063" y="1415"/>
                      <a:pt x="9063" y="1405"/>
                      <a:pt x="9063" y="1395"/>
                    </a:cubicBezTo>
                    <a:cubicBezTo>
                      <a:pt x="9063" y="1385"/>
                      <a:pt x="9063" y="1374"/>
                      <a:pt x="9063" y="1364"/>
                    </a:cubicBezTo>
                    <a:lnTo>
                      <a:pt x="9063" y="31"/>
                    </a:lnTo>
                    <a:cubicBezTo>
                      <a:pt x="8981" y="677"/>
                      <a:pt x="6982" y="1200"/>
                      <a:pt x="4532" y="1200"/>
                    </a:cubicBezTo>
                    <a:cubicBezTo>
                      <a:pt x="2051" y="1200"/>
                      <a:pt x="42" y="667"/>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3"/>
              <p:cNvSpPr/>
              <p:nvPr/>
            </p:nvSpPr>
            <p:spPr>
              <a:xfrm>
                <a:off x="1386068" y="4148961"/>
                <a:ext cx="67" cy="2801"/>
              </a:xfrm>
              <a:custGeom>
                <a:avLst/>
                <a:gdLst/>
                <a:ahLst/>
                <a:cxnLst/>
                <a:rect l="l" t="t" r="r" b="b"/>
                <a:pathLst>
                  <a:path w="1" h="42" extrusionOk="0">
                    <a:moveTo>
                      <a:pt x="1" y="41"/>
                    </a:moveTo>
                    <a:cubicBezTo>
                      <a:pt x="1" y="31"/>
                      <a:pt x="1" y="21"/>
                      <a:pt x="1" y="10"/>
                    </a:cubicBezTo>
                    <a:lnTo>
                      <a:pt x="1" y="0"/>
                    </a:lnTo>
                    <a:lnTo>
                      <a:pt x="1" y="0"/>
                    </a:lnTo>
                    <a:close/>
                  </a:path>
                </a:pathLst>
              </a:custGeom>
              <a:solidFill>
                <a:srgbClr val="005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3"/>
              <p:cNvSpPr/>
              <p:nvPr/>
            </p:nvSpPr>
            <p:spPr>
              <a:xfrm>
                <a:off x="781041" y="4148961"/>
                <a:ext cx="67" cy="2801"/>
              </a:xfrm>
              <a:custGeom>
                <a:avLst/>
                <a:gdLst/>
                <a:ahLst/>
                <a:cxnLst/>
                <a:rect l="l" t="t" r="r" b="b"/>
                <a:pathLst>
                  <a:path w="1" h="42" extrusionOk="0">
                    <a:moveTo>
                      <a:pt x="1" y="0"/>
                    </a:moveTo>
                    <a:lnTo>
                      <a:pt x="1" y="41"/>
                    </a:lnTo>
                    <a:lnTo>
                      <a:pt x="1" y="41"/>
                    </a:lnTo>
                    <a:close/>
                  </a:path>
                </a:pathLst>
              </a:custGeom>
              <a:solidFill>
                <a:srgbClr val="005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3"/>
              <p:cNvSpPr/>
              <p:nvPr/>
            </p:nvSpPr>
            <p:spPr>
              <a:xfrm>
                <a:off x="863797" y="4094947"/>
                <a:ext cx="439654" cy="110826"/>
              </a:xfrm>
              <a:custGeom>
                <a:avLst/>
                <a:gdLst/>
                <a:ahLst/>
                <a:cxnLst/>
                <a:rect l="l" t="t" r="r" b="b"/>
                <a:pathLst>
                  <a:path w="6593" h="1662" extrusionOk="0">
                    <a:moveTo>
                      <a:pt x="3301" y="0"/>
                    </a:moveTo>
                    <a:cubicBezTo>
                      <a:pt x="1477" y="0"/>
                      <a:pt x="0" y="369"/>
                      <a:pt x="0" y="831"/>
                    </a:cubicBezTo>
                    <a:cubicBezTo>
                      <a:pt x="0" y="1292"/>
                      <a:pt x="1477" y="1661"/>
                      <a:pt x="3301" y="1661"/>
                    </a:cubicBezTo>
                    <a:cubicBezTo>
                      <a:pt x="5116" y="1661"/>
                      <a:pt x="6592" y="1292"/>
                      <a:pt x="6592" y="831"/>
                    </a:cubicBezTo>
                    <a:cubicBezTo>
                      <a:pt x="6592" y="369"/>
                      <a:pt x="5116" y="0"/>
                      <a:pt x="3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3"/>
              <p:cNvSpPr/>
              <p:nvPr/>
            </p:nvSpPr>
            <p:spPr>
              <a:xfrm>
                <a:off x="790644" y="4192038"/>
                <a:ext cx="16471" cy="66349"/>
              </a:xfrm>
              <a:custGeom>
                <a:avLst/>
                <a:gdLst/>
                <a:ahLst/>
                <a:cxnLst/>
                <a:rect l="l" t="t" r="r" b="b"/>
                <a:pathLst>
                  <a:path w="247" h="995" extrusionOk="0">
                    <a:moveTo>
                      <a:pt x="124" y="0"/>
                    </a:moveTo>
                    <a:cubicBezTo>
                      <a:pt x="62" y="0"/>
                      <a:pt x="1" y="51"/>
                      <a:pt x="1" y="123"/>
                    </a:cubicBezTo>
                    <a:lnTo>
                      <a:pt x="1" y="871"/>
                    </a:lnTo>
                    <a:cubicBezTo>
                      <a:pt x="1" y="933"/>
                      <a:pt x="62" y="994"/>
                      <a:pt x="124" y="994"/>
                    </a:cubicBezTo>
                    <a:cubicBezTo>
                      <a:pt x="185" y="984"/>
                      <a:pt x="236" y="933"/>
                      <a:pt x="247" y="871"/>
                    </a:cubicBezTo>
                    <a:lnTo>
                      <a:pt x="247" y="123"/>
                    </a:lnTo>
                    <a:cubicBezTo>
                      <a:pt x="236" y="51"/>
                      <a:pt x="185" y="0"/>
                      <a:pt x="12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3"/>
              <p:cNvSpPr/>
              <p:nvPr/>
            </p:nvSpPr>
            <p:spPr>
              <a:xfrm>
                <a:off x="816651" y="4204975"/>
                <a:ext cx="15738" cy="71884"/>
              </a:xfrm>
              <a:custGeom>
                <a:avLst/>
                <a:gdLst/>
                <a:ahLst/>
                <a:cxnLst/>
                <a:rect l="l" t="t" r="r" b="b"/>
                <a:pathLst>
                  <a:path w="236" h="1078" extrusionOk="0">
                    <a:moveTo>
                      <a:pt x="123" y="1"/>
                    </a:moveTo>
                    <a:cubicBezTo>
                      <a:pt x="51" y="1"/>
                      <a:pt x="0" y="62"/>
                      <a:pt x="0" y="124"/>
                    </a:cubicBezTo>
                    <a:lnTo>
                      <a:pt x="0" y="954"/>
                    </a:lnTo>
                    <a:cubicBezTo>
                      <a:pt x="0" y="1016"/>
                      <a:pt x="51" y="1077"/>
                      <a:pt x="123" y="1077"/>
                    </a:cubicBezTo>
                    <a:cubicBezTo>
                      <a:pt x="185" y="1077"/>
                      <a:pt x="236" y="1016"/>
                      <a:pt x="236" y="954"/>
                    </a:cubicBezTo>
                    <a:lnTo>
                      <a:pt x="236" y="124"/>
                    </a:lnTo>
                    <a:cubicBezTo>
                      <a:pt x="236" y="62"/>
                      <a:pt x="185" y="1"/>
                      <a:pt x="123"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3"/>
              <p:cNvSpPr/>
              <p:nvPr/>
            </p:nvSpPr>
            <p:spPr>
              <a:xfrm>
                <a:off x="843991" y="4215244"/>
                <a:ext cx="17138" cy="72551"/>
              </a:xfrm>
              <a:custGeom>
                <a:avLst/>
                <a:gdLst/>
                <a:ahLst/>
                <a:cxnLst/>
                <a:rect l="l" t="t" r="r" b="b"/>
                <a:pathLst>
                  <a:path w="257" h="1088" extrusionOk="0">
                    <a:moveTo>
                      <a:pt x="133" y="1"/>
                    </a:moveTo>
                    <a:cubicBezTo>
                      <a:pt x="62" y="1"/>
                      <a:pt x="10" y="62"/>
                      <a:pt x="0" y="124"/>
                    </a:cubicBezTo>
                    <a:lnTo>
                      <a:pt x="0" y="964"/>
                    </a:lnTo>
                    <a:cubicBezTo>
                      <a:pt x="0" y="1036"/>
                      <a:pt x="62" y="1087"/>
                      <a:pt x="133" y="1087"/>
                    </a:cubicBezTo>
                    <a:cubicBezTo>
                      <a:pt x="195" y="1087"/>
                      <a:pt x="256" y="1026"/>
                      <a:pt x="256" y="964"/>
                    </a:cubicBezTo>
                    <a:lnTo>
                      <a:pt x="256" y="124"/>
                    </a:lnTo>
                    <a:cubicBezTo>
                      <a:pt x="256" y="62"/>
                      <a:pt x="195" y="1"/>
                      <a:pt x="133"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3"/>
              <p:cNvSpPr/>
              <p:nvPr/>
            </p:nvSpPr>
            <p:spPr>
              <a:xfrm>
                <a:off x="875400" y="4224113"/>
                <a:ext cx="16471" cy="71884"/>
              </a:xfrm>
              <a:custGeom>
                <a:avLst/>
                <a:gdLst/>
                <a:ahLst/>
                <a:cxnLst/>
                <a:rect l="l" t="t" r="r" b="b"/>
                <a:pathLst>
                  <a:path w="247" h="1078" extrusionOk="0">
                    <a:moveTo>
                      <a:pt x="124" y="1"/>
                    </a:moveTo>
                    <a:cubicBezTo>
                      <a:pt x="62" y="11"/>
                      <a:pt x="11" y="62"/>
                      <a:pt x="1" y="124"/>
                    </a:cubicBezTo>
                    <a:lnTo>
                      <a:pt x="1" y="954"/>
                    </a:lnTo>
                    <a:cubicBezTo>
                      <a:pt x="11" y="1016"/>
                      <a:pt x="62" y="1067"/>
                      <a:pt x="124" y="1077"/>
                    </a:cubicBezTo>
                    <a:cubicBezTo>
                      <a:pt x="195" y="1077"/>
                      <a:pt x="247" y="1016"/>
                      <a:pt x="247" y="954"/>
                    </a:cubicBezTo>
                    <a:lnTo>
                      <a:pt x="247" y="124"/>
                    </a:lnTo>
                    <a:cubicBezTo>
                      <a:pt x="247" y="62"/>
                      <a:pt x="195" y="1"/>
                      <a:pt x="124"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3"/>
              <p:cNvSpPr/>
              <p:nvPr/>
            </p:nvSpPr>
            <p:spPr>
              <a:xfrm>
                <a:off x="903407" y="4230981"/>
                <a:ext cx="16538" cy="73884"/>
              </a:xfrm>
              <a:custGeom>
                <a:avLst/>
                <a:gdLst/>
                <a:ahLst/>
                <a:cxnLst/>
                <a:rect l="l" t="t" r="r" b="b"/>
                <a:pathLst>
                  <a:path w="248" h="1108" extrusionOk="0">
                    <a:moveTo>
                      <a:pt x="124" y="0"/>
                    </a:moveTo>
                    <a:cubicBezTo>
                      <a:pt x="52" y="11"/>
                      <a:pt x="1" y="62"/>
                      <a:pt x="1" y="123"/>
                    </a:cubicBezTo>
                    <a:lnTo>
                      <a:pt x="1" y="985"/>
                    </a:lnTo>
                    <a:cubicBezTo>
                      <a:pt x="1" y="1056"/>
                      <a:pt x="52" y="1108"/>
                      <a:pt x="124" y="1108"/>
                    </a:cubicBezTo>
                    <a:cubicBezTo>
                      <a:pt x="186" y="1108"/>
                      <a:pt x="247" y="1056"/>
                      <a:pt x="247" y="985"/>
                    </a:cubicBezTo>
                    <a:lnTo>
                      <a:pt x="247" y="123"/>
                    </a:lnTo>
                    <a:cubicBezTo>
                      <a:pt x="237" y="62"/>
                      <a:pt x="186" y="11"/>
                      <a:pt x="12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3"/>
              <p:cNvSpPr/>
              <p:nvPr/>
            </p:nvSpPr>
            <p:spPr>
              <a:xfrm>
                <a:off x="936282" y="4236449"/>
                <a:ext cx="16471" cy="74551"/>
              </a:xfrm>
              <a:custGeom>
                <a:avLst/>
                <a:gdLst/>
                <a:ahLst/>
                <a:cxnLst/>
                <a:rect l="l" t="t" r="r" b="b"/>
                <a:pathLst>
                  <a:path w="247" h="1118" extrusionOk="0">
                    <a:moveTo>
                      <a:pt x="123" y="0"/>
                    </a:moveTo>
                    <a:cubicBezTo>
                      <a:pt x="51" y="0"/>
                      <a:pt x="0" y="52"/>
                      <a:pt x="0" y="113"/>
                    </a:cubicBezTo>
                    <a:lnTo>
                      <a:pt x="0" y="995"/>
                    </a:lnTo>
                    <a:cubicBezTo>
                      <a:pt x="0" y="1067"/>
                      <a:pt x="51" y="1118"/>
                      <a:pt x="123" y="1118"/>
                    </a:cubicBezTo>
                    <a:cubicBezTo>
                      <a:pt x="185" y="1118"/>
                      <a:pt x="246" y="1056"/>
                      <a:pt x="236" y="995"/>
                    </a:cubicBezTo>
                    <a:lnTo>
                      <a:pt x="236" y="113"/>
                    </a:lnTo>
                    <a:cubicBezTo>
                      <a:pt x="236" y="52"/>
                      <a:pt x="18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3"/>
              <p:cNvSpPr/>
              <p:nvPr/>
            </p:nvSpPr>
            <p:spPr>
              <a:xfrm>
                <a:off x="971092" y="4239850"/>
                <a:ext cx="16471" cy="73884"/>
              </a:xfrm>
              <a:custGeom>
                <a:avLst/>
                <a:gdLst/>
                <a:ahLst/>
                <a:cxnLst/>
                <a:rect l="l" t="t" r="r" b="b"/>
                <a:pathLst>
                  <a:path w="247" h="1108" extrusionOk="0">
                    <a:moveTo>
                      <a:pt x="124" y="1"/>
                    </a:moveTo>
                    <a:cubicBezTo>
                      <a:pt x="62" y="1"/>
                      <a:pt x="11" y="52"/>
                      <a:pt x="1" y="113"/>
                    </a:cubicBezTo>
                    <a:lnTo>
                      <a:pt x="1" y="995"/>
                    </a:lnTo>
                    <a:cubicBezTo>
                      <a:pt x="1" y="1057"/>
                      <a:pt x="52" y="1108"/>
                      <a:pt x="124" y="1108"/>
                    </a:cubicBezTo>
                    <a:cubicBezTo>
                      <a:pt x="185" y="1108"/>
                      <a:pt x="247" y="1057"/>
                      <a:pt x="247" y="995"/>
                    </a:cubicBezTo>
                    <a:lnTo>
                      <a:pt x="247" y="113"/>
                    </a:lnTo>
                    <a:cubicBezTo>
                      <a:pt x="247" y="52"/>
                      <a:pt x="185" y="1"/>
                      <a:pt x="124"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3"/>
              <p:cNvSpPr/>
              <p:nvPr/>
            </p:nvSpPr>
            <p:spPr>
              <a:xfrm>
                <a:off x="1004634" y="4241251"/>
                <a:ext cx="15804" cy="75218"/>
              </a:xfrm>
              <a:custGeom>
                <a:avLst/>
                <a:gdLst/>
                <a:ahLst/>
                <a:cxnLst/>
                <a:rect l="l" t="t" r="r" b="b"/>
                <a:pathLst>
                  <a:path w="237" h="1128" extrusionOk="0">
                    <a:moveTo>
                      <a:pt x="123" y="0"/>
                    </a:moveTo>
                    <a:cubicBezTo>
                      <a:pt x="51" y="0"/>
                      <a:pt x="0" y="51"/>
                      <a:pt x="0" y="123"/>
                    </a:cubicBezTo>
                    <a:lnTo>
                      <a:pt x="0" y="1005"/>
                    </a:lnTo>
                    <a:cubicBezTo>
                      <a:pt x="0" y="1066"/>
                      <a:pt x="51" y="1128"/>
                      <a:pt x="123" y="1128"/>
                    </a:cubicBezTo>
                    <a:cubicBezTo>
                      <a:pt x="185" y="1128"/>
                      <a:pt x="236" y="1066"/>
                      <a:pt x="236" y="1005"/>
                    </a:cubicBezTo>
                    <a:lnTo>
                      <a:pt x="236" y="123"/>
                    </a:lnTo>
                    <a:cubicBezTo>
                      <a:pt x="236" y="51"/>
                      <a:pt x="18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3"/>
              <p:cNvSpPr/>
              <p:nvPr/>
            </p:nvSpPr>
            <p:spPr>
              <a:xfrm>
                <a:off x="1042244" y="4241251"/>
                <a:ext cx="16471" cy="75218"/>
              </a:xfrm>
              <a:custGeom>
                <a:avLst/>
                <a:gdLst/>
                <a:ahLst/>
                <a:cxnLst/>
                <a:rect l="l" t="t" r="r" b="b"/>
                <a:pathLst>
                  <a:path w="247" h="1128" extrusionOk="0">
                    <a:moveTo>
                      <a:pt x="123" y="0"/>
                    </a:moveTo>
                    <a:cubicBezTo>
                      <a:pt x="62" y="0"/>
                      <a:pt x="10" y="51"/>
                      <a:pt x="10" y="123"/>
                    </a:cubicBezTo>
                    <a:lnTo>
                      <a:pt x="10" y="1005"/>
                    </a:lnTo>
                    <a:cubicBezTo>
                      <a:pt x="0" y="1066"/>
                      <a:pt x="62" y="1128"/>
                      <a:pt x="123" y="1128"/>
                    </a:cubicBezTo>
                    <a:cubicBezTo>
                      <a:pt x="195" y="1128"/>
                      <a:pt x="246" y="1066"/>
                      <a:pt x="246" y="1005"/>
                    </a:cubicBezTo>
                    <a:lnTo>
                      <a:pt x="246" y="123"/>
                    </a:lnTo>
                    <a:cubicBezTo>
                      <a:pt x="246" y="51"/>
                      <a:pt x="19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3"/>
              <p:cNvSpPr/>
              <p:nvPr/>
            </p:nvSpPr>
            <p:spPr>
              <a:xfrm>
                <a:off x="1074319" y="4241251"/>
                <a:ext cx="15804" cy="75218"/>
              </a:xfrm>
              <a:custGeom>
                <a:avLst/>
                <a:gdLst/>
                <a:ahLst/>
                <a:cxnLst/>
                <a:rect l="l" t="t" r="r" b="b"/>
                <a:pathLst>
                  <a:path w="237" h="1128" extrusionOk="0">
                    <a:moveTo>
                      <a:pt x="124" y="0"/>
                    </a:moveTo>
                    <a:cubicBezTo>
                      <a:pt x="52" y="0"/>
                      <a:pt x="1" y="51"/>
                      <a:pt x="1" y="123"/>
                    </a:cubicBezTo>
                    <a:lnTo>
                      <a:pt x="1" y="1005"/>
                    </a:lnTo>
                    <a:cubicBezTo>
                      <a:pt x="1" y="1066"/>
                      <a:pt x="52" y="1128"/>
                      <a:pt x="124" y="1128"/>
                    </a:cubicBezTo>
                    <a:cubicBezTo>
                      <a:pt x="185" y="1128"/>
                      <a:pt x="237" y="1066"/>
                      <a:pt x="237" y="1005"/>
                    </a:cubicBezTo>
                    <a:lnTo>
                      <a:pt x="237" y="123"/>
                    </a:lnTo>
                    <a:cubicBezTo>
                      <a:pt x="237" y="51"/>
                      <a:pt x="185" y="0"/>
                      <a:pt x="12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3"/>
              <p:cNvSpPr/>
              <p:nvPr/>
            </p:nvSpPr>
            <p:spPr>
              <a:xfrm>
                <a:off x="1108528" y="4241251"/>
                <a:ext cx="16471" cy="75218"/>
              </a:xfrm>
              <a:custGeom>
                <a:avLst/>
                <a:gdLst/>
                <a:ahLst/>
                <a:cxnLst/>
                <a:rect l="l" t="t" r="r" b="b"/>
                <a:pathLst>
                  <a:path w="247" h="1128" extrusionOk="0">
                    <a:moveTo>
                      <a:pt x="123" y="0"/>
                    </a:moveTo>
                    <a:cubicBezTo>
                      <a:pt x="62" y="0"/>
                      <a:pt x="0" y="51"/>
                      <a:pt x="0" y="123"/>
                    </a:cubicBezTo>
                    <a:lnTo>
                      <a:pt x="0" y="1005"/>
                    </a:lnTo>
                    <a:cubicBezTo>
                      <a:pt x="0" y="1077"/>
                      <a:pt x="52" y="1128"/>
                      <a:pt x="123" y="1128"/>
                    </a:cubicBezTo>
                    <a:cubicBezTo>
                      <a:pt x="195" y="1128"/>
                      <a:pt x="246" y="1066"/>
                      <a:pt x="246" y="1005"/>
                    </a:cubicBezTo>
                    <a:lnTo>
                      <a:pt x="246" y="123"/>
                    </a:lnTo>
                    <a:cubicBezTo>
                      <a:pt x="246" y="51"/>
                      <a:pt x="19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3"/>
              <p:cNvSpPr/>
              <p:nvPr/>
            </p:nvSpPr>
            <p:spPr>
              <a:xfrm>
                <a:off x="1361461" y="4192038"/>
                <a:ext cx="16471" cy="67683"/>
              </a:xfrm>
              <a:custGeom>
                <a:avLst/>
                <a:gdLst/>
                <a:ahLst/>
                <a:cxnLst/>
                <a:rect l="l" t="t" r="r" b="b"/>
                <a:pathLst>
                  <a:path w="247" h="1015" extrusionOk="0">
                    <a:moveTo>
                      <a:pt x="124" y="0"/>
                    </a:moveTo>
                    <a:cubicBezTo>
                      <a:pt x="52" y="0"/>
                      <a:pt x="0" y="51"/>
                      <a:pt x="0" y="123"/>
                    </a:cubicBezTo>
                    <a:lnTo>
                      <a:pt x="0" y="902"/>
                    </a:lnTo>
                    <a:cubicBezTo>
                      <a:pt x="0" y="964"/>
                      <a:pt x="52" y="1015"/>
                      <a:pt x="124" y="1015"/>
                    </a:cubicBezTo>
                    <a:cubicBezTo>
                      <a:pt x="185" y="1015"/>
                      <a:pt x="247" y="953"/>
                      <a:pt x="236" y="892"/>
                    </a:cubicBezTo>
                    <a:lnTo>
                      <a:pt x="236" y="123"/>
                    </a:lnTo>
                    <a:cubicBezTo>
                      <a:pt x="236" y="51"/>
                      <a:pt x="185" y="0"/>
                      <a:pt x="12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3"/>
              <p:cNvSpPr/>
              <p:nvPr/>
            </p:nvSpPr>
            <p:spPr>
              <a:xfrm>
                <a:off x="1335455" y="4204975"/>
                <a:ext cx="16471" cy="71884"/>
              </a:xfrm>
              <a:custGeom>
                <a:avLst/>
                <a:gdLst/>
                <a:ahLst/>
                <a:cxnLst/>
                <a:rect l="l" t="t" r="r" b="b"/>
                <a:pathLst>
                  <a:path w="247" h="1078" extrusionOk="0">
                    <a:moveTo>
                      <a:pt x="124" y="1"/>
                    </a:moveTo>
                    <a:cubicBezTo>
                      <a:pt x="62" y="1"/>
                      <a:pt x="11" y="62"/>
                      <a:pt x="11" y="124"/>
                    </a:cubicBezTo>
                    <a:lnTo>
                      <a:pt x="11" y="954"/>
                    </a:lnTo>
                    <a:cubicBezTo>
                      <a:pt x="1" y="1016"/>
                      <a:pt x="62" y="1077"/>
                      <a:pt x="124" y="1077"/>
                    </a:cubicBezTo>
                    <a:cubicBezTo>
                      <a:pt x="196" y="1077"/>
                      <a:pt x="247" y="1016"/>
                      <a:pt x="247" y="954"/>
                    </a:cubicBezTo>
                    <a:lnTo>
                      <a:pt x="247" y="124"/>
                    </a:lnTo>
                    <a:cubicBezTo>
                      <a:pt x="247" y="62"/>
                      <a:pt x="196" y="1"/>
                      <a:pt x="124"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3"/>
              <p:cNvSpPr/>
              <p:nvPr/>
            </p:nvSpPr>
            <p:spPr>
              <a:xfrm>
                <a:off x="1307447" y="4215244"/>
                <a:ext cx="16471" cy="70483"/>
              </a:xfrm>
              <a:custGeom>
                <a:avLst/>
                <a:gdLst/>
                <a:ahLst/>
                <a:cxnLst/>
                <a:rect l="l" t="t" r="r" b="b"/>
                <a:pathLst>
                  <a:path w="247" h="1057" extrusionOk="0">
                    <a:moveTo>
                      <a:pt x="124" y="1"/>
                    </a:moveTo>
                    <a:cubicBezTo>
                      <a:pt x="52" y="1"/>
                      <a:pt x="1" y="62"/>
                      <a:pt x="11" y="134"/>
                    </a:cubicBezTo>
                    <a:lnTo>
                      <a:pt x="11" y="944"/>
                    </a:lnTo>
                    <a:cubicBezTo>
                      <a:pt x="11" y="1005"/>
                      <a:pt x="62" y="1056"/>
                      <a:pt x="124" y="1056"/>
                    </a:cubicBezTo>
                    <a:cubicBezTo>
                      <a:pt x="195" y="1056"/>
                      <a:pt x="247" y="1005"/>
                      <a:pt x="247" y="944"/>
                    </a:cubicBezTo>
                    <a:lnTo>
                      <a:pt x="247" y="134"/>
                    </a:lnTo>
                    <a:cubicBezTo>
                      <a:pt x="247" y="62"/>
                      <a:pt x="195" y="11"/>
                      <a:pt x="124"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3"/>
              <p:cNvSpPr/>
              <p:nvPr/>
            </p:nvSpPr>
            <p:spPr>
              <a:xfrm>
                <a:off x="1276706" y="4224113"/>
                <a:ext cx="16471" cy="71884"/>
              </a:xfrm>
              <a:custGeom>
                <a:avLst/>
                <a:gdLst/>
                <a:ahLst/>
                <a:cxnLst/>
                <a:rect l="l" t="t" r="r" b="b"/>
                <a:pathLst>
                  <a:path w="247" h="1078" extrusionOk="0">
                    <a:moveTo>
                      <a:pt x="123" y="1"/>
                    </a:moveTo>
                    <a:cubicBezTo>
                      <a:pt x="52" y="1"/>
                      <a:pt x="0" y="52"/>
                      <a:pt x="0" y="124"/>
                    </a:cubicBezTo>
                    <a:lnTo>
                      <a:pt x="0" y="954"/>
                    </a:lnTo>
                    <a:cubicBezTo>
                      <a:pt x="0" y="1016"/>
                      <a:pt x="52" y="1077"/>
                      <a:pt x="123" y="1077"/>
                    </a:cubicBezTo>
                    <a:cubicBezTo>
                      <a:pt x="185" y="1067"/>
                      <a:pt x="236" y="1016"/>
                      <a:pt x="246" y="954"/>
                    </a:cubicBezTo>
                    <a:lnTo>
                      <a:pt x="246" y="124"/>
                    </a:lnTo>
                    <a:cubicBezTo>
                      <a:pt x="236" y="52"/>
                      <a:pt x="185" y="1"/>
                      <a:pt x="123"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3"/>
              <p:cNvSpPr/>
              <p:nvPr/>
            </p:nvSpPr>
            <p:spPr>
              <a:xfrm>
                <a:off x="1249365" y="4230981"/>
                <a:ext cx="15804" cy="73884"/>
              </a:xfrm>
              <a:custGeom>
                <a:avLst/>
                <a:gdLst/>
                <a:ahLst/>
                <a:cxnLst/>
                <a:rect l="l" t="t" r="r" b="b"/>
                <a:pathLst>
                  <a:path w="237" h="1108" extrusionOk="0">
                    <a:moveTo>
                      <a:pt x="113" y="0"/>
                    </a:moveTo>
                    <a:cubicBezTo>
                      <a:pt x="52" y="0"/>
                      <a:pt x="0" y="52"/>
                      <a:pt x="0" y="123"/>
                    </a:cubicBezTo>
                    <a:lnTo>
                      <a:pt x="0" y="985"/>
                    </a:lnTo>
                    <a:cubicBezTo>
                      <a:pt x="0" y="1056"/>
                      <a:pt x="52" y="1108"/>
                      <a:pt x="113" y="1108"/>
                    </a:cubicBezTo>
                    <a:cubicBezTo>
                      <a:pt x="185" y="1108"/>
                      <a:pt x="236" y="1056"/>
                      <a:pt x="236" y="985"/>
                    </a:cubicBezTo>
                    <a:lnTo>
                      <a:pt x="236" y="123"/>
                    </a:lnTo>
                    <a:cubicBezTo>
                      <a:pt x="236" y="52"/>
                      <a:pt x="185" y="0"/>
                      <a:pt x="11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3"/>
              <p:cNvSpPr/>
              <p:nvPr/>
            </p:nvSpPr>
            <p:spPr>
              <a:xfrm>
                <a:off x="1216556" y="4235783"/>
                <a:ext cx="15738" cy="74551"/>
              </a:xfrm>
              <a:custGeom>
                <a:avLst/>
                <a:gdLst/>
                <a:ahLst/>
                <a:cxnLst/>
                <a:rect l="l" t="t" r="r" b="b"/>
                <a:pathLst>
                  <a:path w="236" h="1118" extrusionOk="0">
                    <a:moveTo>
                      <a:pt x="113" y="0"/>
                    </a:moveTo>
                    <a:cubicBezTo>
                      <a:pt x="51" y="0"/>
                      <a:pt x="0" y="51"/>
                      <a:pt x="0" y="123"/>
                    </a:cubicBezTo>
                    <a:lnTo>
                      <a:pt x="0" y="1005"/>
                    </a:lnTo>
                    <a:cubicBezTo>
                      <a:pt x="0" y="1066"/>
                      <a:pt x="51" y="1118"/>
                      <a:pt x="113" y="1118"/>
                    </a:cubicBezTo>
                    <a:cubicBezTo>
                      <a:pt x="185" y="1118"/>
                      <a:pt x="236" y="1066"/>
                      <a:pt x="236" y="1005"/>
                    </a:cubicBezTo>
                    <a:lnTo>
                      <a:pt x="236" y="123"/>
                    </a:lnTo>
                    <a:cubicBezTo>
                      <a:pt x="236" y="51"/>
                      <a:pt x="185" y="0"/>
                      <a:pt x="11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3"/>
              <p:cNvSpPr/>
              <p:nvPr/>
            </p:nvSpPr>
            <p:spPr>
              <a:xfrm>
                <a:off x="1181014" y="4239784"/>
                <a:ext cx="16471" cy="73951"/>
              </a:xfrm>
              <a:custGeom>
                <a:avLst/>
                <a:gdLst/>
                <a:ahLst/>
                <a:cxnLst/>
                <a:rect l="l" t="t" r="r" b="b"/>
                <a:pathLst>
                  <a:path w="247" h="1109" extrusionOk="0">
                    <a:moveTo>
                      <a:pt x="108" y="1"/>
                    </a:moveTo>
                    <a:cubicBezTo>
                      <a:pt x="44" y="1"/>
                      <a:pt x="0" y="57"/>
                      <a:pt x="0" y="114"/>
                    </a:cubicBezTo>
                    <a:lnTo>
                      <a:pt x="0" y="996"/>
                    </a:lnTo>
                    <a:cubicBezTo>
                      <a:pt x="0" y="1058"/>
                      <a:pt x="51" y="1109"/>
                      <a:pt x="123" y="1109"/>
                    </a:cubicBezTo>
                    <a:cubicBezTo>
                      <a:pt x="185" y="1109"/>
                      <a:pt x="246" y="1058"/>
                      <a:pt x="246" y="996"/>
                    </a:cubicBezTo>
                    <a:lnTo>
                      <a:pt x="246" y="114"/>
                    </a:lnTo>
                    <a:cubicBezTo>
                      <a:pt x="246" y="53"/>
                      <a:pt x="185" y="2"/>
                      <a:pt x="123" y="2"/>
                    </a:cubicBezTo>
                    <a:cubicBezTo>
                      <a:pt x="118" y="1"/>
                      <a:pt x="113" y="1"/>
                      <a:pt x="108"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3"/>
              <p:cNvSpPr/>
              <p:nvPr/>
            </p:nvSpPr>
            <p:spPr>
              <a:xfrm>
                <a:off x="1148205" y="4241251"/>
                <a:ext cx="16471" cy="75218"/>
              </a:xfrm>
              <a:custGeom>
                <a:avLst/>
                <a:gdLst/>
                <a:ahLst/>
                <a:cxnLst/>
                <a:rect l="l" t="t" r="r" b="b"/>
                <a:pathLst>
                  <a:path w="247" h="1128" extrusionOk="0">
                    <a:moveTo>
                      <a:pt x="123" y="0"/>
                    </a:moveTo>
                    <a:cubicBezTo>
                      <a:pt x="62" y="0"/>
                      <a:pt x="0" y="51"/>
                      <a:pt x="0" y="123"/>
                    </a:cubicBezTo>
                    <a:lnTo>
                      <a:pt x="0" y="1005"/>
                    </a:lnTo>
                    <a:cubicBezTo>
                      <a:pt x="0" y="1066"/>
                      <a:pt x="51" y="1128"/>
                      <a:pt x="123" y="1128"/>
                    </a:cubicBezTo>
                    <a:cubicBezTo>
                      <a:pt x="195" y="1128"/>
                      <a:pt x="246" y="1066"/>
                      <a:pt x="246" y="1005"/>
                    </a:cubicBezTo>
                    <a:lnTo>
                      <a:pt x="246" y="123"/>
                    </a:lnTo>
                    <a:cubicBezTo>
                      <a:pt x="246" y="51"/>
                      <a:pt x="18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3"/>
              <p:cNvSpPr/>
              <p:nvPr/>
            </p:nvSpPr>
            <p:spPr>
              <a:xfrm>
                <a:off x="754434" y="3938375"/>
                <a:ext cx="605033" cy="256461"/>
              </a:xfrm>
              <a:custGeom>
                <a:avLst/>
                <a:gdLst/>
                <a:ahLst/>
                <a:cxnLst/>
                <a:rect l="l" t="t" r="r" b="b"/>
                <a:pathLst>
                  <a:path w="9073" h="3846" extrusionOk="0">
                    <a:moveTo>
                      <a:pt x="4542" y="1"/>
                    </a:moveTo>
                    <a:cubicBezTo>
                      <a:pt x="2102" y="1"/>
                      <a:pt x="103" y="513"/>
                      <a:pt x="10" y="1169"/>
                    </a:cubicBezTo>
                    <a:lnTo>
                      <a:pt x="10" y="1221"/>
                    </a:lnTo>
                    <a:lnTo>
                      <a:pt x="0" y="1221"/>
                    </a:lnTo>
                    <a:lnTo>
                      <a:pt x="0" y="2625"/>
                    </a:lnTo>
                    <a:lnTo>
                      <a:pt x="0" y="2635"/>
                    </a:lnTo>
                    <a:lnTo>
                      <a:pt x="0" y="2646"/>
                    </a:lnTo>
                    <a:cubicBezTo>
                      <a:pt x="51" y="3312"/>
                      <a:pt x="2061" y="3845"/>
                      <a:pt x="4542" y="3845"/>
                    </a:cubicBezTo>
                    <a:cubicBezTo>
                      <a:pt x="6992" y="3845"/>
                      <a:pt x="8991" y="3322"/>
                      <a:pt x="9073" y="2666"/>
                    </a:cubicBezTo>
                    <a:cubicBezTo>
                      <a:pt x="9073" y="2646"/>
                      <a:pt x="9073" y="2635"/>
                      <a:pt x="9073" y="2625"/>
                    </a:cubicBezTo>
                    <a:cubicBezTo>
                      <a:pt x="9073" y="2615"/>
                      <a:pt x="9073" y="2605"/>
                      <a:pt x="9073" y="2594"/>
                    </a:cubicBezTo>
                    <a:lnTo>
                      <a:pt x="9073" y="1210"/>
                    </a:lnTo>
                    <a:lnTo>
                      <a:pt x="9073" y="1169"/>
                    </a:lnTo>
                    <a:cubicBezTo>
                      <a:pt x="8970" y="513"/>
                      <a:pt x="6981" y="1"/>
                      <a:pt x="4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3"/>
              <p:cNvSpPr/>
              <p:nvPr/>
            </p:nvSpPr>
            <p:spPr>
              <a:xfrm>
                <a:off x="755101" y="4021129"/>
                <a:ext cx="604366" cy="173708"/>
              </a:xfrm>
              <a:custGeom>
                <a:avLst/>
                <a:gdLst/>
                <a:ahLst/>
                <a:cxnLst/>
                <a:rect l="l" t="t" r="r" b="b"/>
                <a:pathLst>
                  <a:path w="9063" h="2605" extrusionOk="0">
                    <a:moveTo>
                      <a:pt x="0" y="0"/>
                    </a:moveTo>
                    <a:lnTo>
                      <a:pt x="0" y="1384"/>
                    </a:lnTo>
                    <a:lnTo>
                      <a:pt x="0" y="1394"/>
                    </a:lnTo>
                    <a:lnTo>
                      <a:pt x="0" y="1405"/>
                    </a:lnTo>
                    <a:lnTo>
                      <a:pt x="0" y="1415"/>
                    </a:lnTo>
                    <a:cubicBezTo>
                      <a:pt x="41" y="2071"/>
                      <a:pt x="2051" y="2604"/>
                      <a:pt x="4532" y="2604"/>
                    </a:cubicBezTo>
                    <a:cubicBezTo>
                      <a:pt x="6982" y="2604"/>
                      <a:pt x="8981" y="2081"/>
                      <a:pt x="9063" y="1435"/>
                    </a:cubicBezTo>
                    <a:lnTo>
                      <a:pt x="9063" y="1425"/>
                    </a:lnTo>
                    <a:cubicBezTo>
                      <a:pt x="9063" y="1415"/>
                      <a:pt x="9063" y="1394"/>
                      <a:pt x="9063" y="1384"/>
                    </a:cubicBezTo>
                    <a:cubicBezTo>
                      <a:pt x="9063" y="1374"/>
                      <a:pt x="9063" y="1364"/>
                      <a:pt x="9063" y="1353"/>
                    </a:cubicBezTo>
                    <a:lnTo>
                      <a:pt x="9063" y="21"/>
                    </a:lnTo>
                    <a:cubicBezTo>
                      <a:pt x="8981" y="667"/>
                      <a:pt x="6982" y="1189"/>
                      <a:pt x="4532" y="1189"/>
                    </a:cubicBezTo>
                    <a:cubicBezTo>
                      <a:pt x="2051" y="1189"/>
                      <a:pt x="41" y="656"/>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3"/>
              <p:cNvSpPr/>
              <p:nvPr/>
            </p:nvSpPr>
            <p:spPr>
              <a:xfrm>
                <a:off x="1360061" y="4016328"/>
                <a:ext cx="67" cy="3467"/>
              </a:xfrm>
              <a:custGeom>
                <a:avLst/>
                <a:gdLst/>
                <a:ahLst/>
                <a:cxnLst/>
                <a:rect l="l" t="t" r="r" b="b"/>
                <a:pathLst>
                  <a:path w="1" h="52" extrusionOk="0">
                    <a:moveTo>
                      <a:pt x="1" y="52"/>
                    </a:moveTo>
                    <a:cubicBezTo>
                      <a:pt x="1" y="31"/>
                      <a:pt x="1" y="21"/>
                      <a:pt x="1" y="11"/>
                    </a:cubicBezTo>
                    <a:lnTo>
                      <a:pt x="1" y="0"/>
                    </a:lnTo>
                    <a:lnTo>
                      <a:pt x="1" y="0"/>
                    </a:lnTo>
                    <a:lnTo>
                      <a:pt x="1" y="41"/>
                    </a:lnTo>
                    <a:close/>
                  </a:path>
                </a:pathLst>
              </a:custGeom>
              <a:solidFill>
                <a:srgbClr val="005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3"/>
              <p:cNvSpPr/>
              <p:nvPr/>
            </p:nvSpPr>
            <p:spPr>
              <a:xfrm>
                <a:off x="755101" y="4016328"/>
                <a:ext cx="67" cy="3467"/>
              </a:xfrm>
              <a:custGeom>
                <a:avLst/>
                <a:gdLst/>
                <a:ahLst/>
                <a:cxnLst/>
                <a:rect l="l" t="t" r="r" b="b"/>
                <a:pathLst>
                  <a:path w="1" h="52" extrusionOk="0">
                    <a:moveTo>
                      <a:pt x="0" y="0"/>
                    </a:moveTo>
                    <a:lnTo>
                      <a:pt x="0" y="41"/>
                    </a:lnTo>
                    <a:lnTo>
                      <a:pt x="0" y="52"/>
                    </a:lnTo>
                    <a:lnTo>
                      <a:pt x="0" y="52"/>
                    </a:lnTo>
                    <a:close/>
                  </a:path>
                </a:pathLst>
              </a:custGeom>
              <a:solidFill>
                <a:srgbClr val="005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3"/>
              <p:cNvSpPr/>
              <p:nvPr/>
            </p:nvSpPr>
            <p:spPr>
              <a:xfrm>
                <a:off x="837123" y="3962314"/>
                <a:ext cx="440321" cy="110826"/>
              </a:xfrm>
              <a:custGeom>
                <a:avLst/>
                <a:gdLst/>
                <a:ahLst/>
                <a:cxnLst/>
                <a:rect l="l" t="t" r="r" b="b"/>
                <a:pathLst>
                  <a:path w="6603" h="1662" extrusionOk="0">
                    <a:moveTo>
                      <a:pt x="3302" y="1"/>
                    </a:moveTo>
                    <a:cubicBezTo>
                      <a:pt x="1477" y="1"/>
                      <a:pt x="1" y="370"/>
                      <a:pt x="1" y="831"/>
                    </a:cubicBezTo>
                    <a:cubicBezTo>
                      <a:pt x="1" y="1292"/>
                      <a:pt x="1477" y="1661"/>
                      <a:pt x="3302" y="1661"/>
                    </a:cubicBezTo>
                    <a:cubicBezTo>
                      <a:pt x="5126" y="1661"/>
                      <a:pt x="6603" y="1292"/>
                      <a:pt x="6603" y="831"/>
                    </a:cubicBezTo>
                    <a:cubicBezTo>
                      <a:pt x="6603" y="370"/>
                      <a:pt x="5126" y="1"/>
                      <a:pt x="3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3"/>
              <p:cNvSpPr/>
              <p:nvPr/>
            </p:nvSpPr>
            <p:spPr>
              <a:xfrm>
                <a:off x="764637" y="4058738"/>
                <a:ext cx="17205" cy="67016"/>
              </a:xfrm>
              <a:custGeom>
                <a:avLst/>
                <a:gdLst/>
                <a:ahLst/>
                <a:cxnLst/>
                <a:rect l="l" t="t" r="r" b="b"/>
                <a:pathLst>
                  <a:path w="258" h="1005" extrusionOk="0">
                    <a:moveTo>
                      <a:pt x="134" y="0"/>
                    </a:moveTo>
                    <a:cubicBezTo>
                      <a:pt x="62" y="0"/>
                      <a:pt x="1" y="51"/>
                      <a:pt x="1" y="123"/>
                    </a:cubicBezTo>
                    <a:lnTo>
                      <a:pt x="1" y="871"/>
                    </a:lnTo>
                    <a:cubicBezTo>
                      <a:pt x="1" y="943"/>
                      <a:pt x="62" y="1005"/>
                      <a:pt x="134" y="1005"/>
                    </a:cubicBezTo>
                    <a:cubicBezTo>
                      <a:pt x="196" y="1005"/>
                      <a:pt x="257" y="943"/>
                      <a:pt x="247" y="871"/>
                    </a:cubicBezTo>
                    <a:lnTo>
                      <a:pt x="247" y="123"/>
                    </a:lnTo>
                    <a:cubicBezTo>
                      <a:pt x="247" y="51"/>
                      <a:pt x="196" y="0"/>
                      <a:pt x="13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3"/>
              <p:cNvSpPr/>
              <p:nvPr/>
            </p:nvSpPr>
            <p:spPr>
              <a:xfrm>
                <a:off x="790644" y="4073008"/>
                <a:ext cx="17138" cy="71217"/>
              </a:xfrm>
              <a:custGeom>
                <a:avLst/>
                <a:gdLst/>
                <a:ahLst/>
                <a:cxnLst/>
                <a:rect l="l" t="t" r="r" b="b"/>
                <a:pathLst>
                  <a:path w="257" h="1068" extrusionOk="0">
                    <a:moveTo>
                      <a:pt x="139" y="0"/>
                    </a:moveTo>
                    <a:cubicBezTo>
                      <a:pt x="134" y="0"/>
                      <a:pt x="129" y="1"/>
                      <a:pt x="124" y="1"/>
                    </a:cubicBezTo>
                    <a:cubicBezTo>
                      <a:pt x="62" y="1"/>
                      <a:pt x="1" y="53"/>
                      <a:pt x="1" y="114"/>
                    </a:cubicBezTo>
                    <a:lnTo>
                      <a:pt x="1" y="944"/>
                    </a:lnTo>
                    <a:cubicBezTo>
                      <a:pt x="1" y="1006"/>
                      <a:pt x="52" y="1067"/>
                      <a:pt x="124" y="1067"/>
                    </a:cubicBezTo>
                    <a:cubicBezTo>
                      <a:pt x="195" y="1067"/>
                      <a:pt x="257" y="1016"/>
                      <a:pt x="257" y="944"/>
                    </a:cubicBezTo>
                    <a:lnTo>
                      <a:pt x="257" y="114"/>
                    </a:lnTo>
                    <a:cubicBezTo>
                      <a:pt x="257" y="57"/>
                      <a:pt x="204" y="0"/>
                      <a:pt x="139"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3"/>
              <p:cNvSpPr/>
              <p:nvPr/>
            </p:nvSpPr>
            <p:spPr>
              <a:xfrm>
                <a:off x="818651" y="4083344"/>
                <a:ext cx="15804" cy="72484"/>
              </a:xfrm>
              <a:custGeom>
                <a:avLst/>
                <a:gdLst/>
                <a:ahLst/>
                <a:cxnLst/>
                <a:rect l="l" t="t" r="r" b="b"/>
                <a:pathLst>
                  <a:path w="237" h="1087" extrusionOk="0">
                    <a:moveTo>
                      <a:pt x="124" y="0"/>
                    </a:moveTo>
                    <a:cubicBezTo>
                      <a:pt x="52" y="0"/>
                      <a:pt x="1" y="51"/>
                      <a:pt x="1" y="113"/>
                    </a:cubicBezTo>
                    <a:lnTo>
                      <a:pt x="1" y="953"/>
                    </a:lnTo>
                    <a:cubicBezTo>
                      <a:pt x="1" y="1025"/>
                      <a:pt x="52" y="1076"/>
                      <a:pt x="124" y="1087"/>
                    </a:cubicBezTo>
                    <a:cubicBezTo>
                      <a:pt x="185" y="1076"/>
                      <a:pt x="237" y="1025"/>
                      <a:pt x="237" y="953"/>
                    </a:cubicBezTo>
                    <a:lnTo>
                      <a:pt x="237" y="113"/>
                    </a:lnTo>
                    <a:cubicBezTo>
                      <a:pt x="237" y="51"/>
                      <a:pt x="185" y="0"/>
                      <a:pt x="12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3"/>
              <p:cNvSpPr/>
              <p:nvPr/>
            </p:nvSpPr>
            <p:spPr>
              <a:xfrm>
                <a:off x="849459" y="4092213"/>
                <a:ext cx="16471" cy="71150"/>
              </a:xfrm>
              <a:custGeom>
                <a:avLst/>
                <a:gdLst/>
                <a:ahLst/>
                <a:cxnLst/>
                <a:rect l="l" t="t" r="r" b="b"/>
                <a:pathLst>
                  <a:path w="247" h="1067" extrusionOk="0">
                    <a:moveTo>
                      <a:pt x="123" y="0"/>
                    </a:moveTo>
                    <a:cubicBezTo>
                      <a:pt x="62" y="0"/>
                      <a:pt x="0" y="52"/>
                      <a:pt x="0" y="113"/>
                    </a:cubicBezTo>
                    <a:lnTo>
                      <a:pt x="0" y="943"/>
                    </a:lnTo>
                    <a:cubicBezTo>
                      <a:pt x="0" y="1015"/>
                      <a:pt x="62" y="1066"/>
                      <a:pt x="123" y="1066"/>
                    </a:cubicBezTo>
                    <a:cubicBezTo>
                      <a:pt x="195" y="1066"/>
                      <a:pt x="246" y="1015"/>
                      <a:pt x="246" y="943"/>
                    </a:cubicBezTo>
                    <a:lnTo>
                      <a:pt x="246" y="113"/>
                    </a:lnTo>
                    <a:cubicBezTo>
                      <a:pt x="246" y="52"/>
                      <a:pt x="19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3"/>
              <p:cNvSpPr/>
              <p:nvPr/>
            </p:nvSpPr>
            <p:spPr>
              <a:xfrm>
                <a:off x="876800" y="4098348"/>
                <a:ext cx="17138" cy="73884"/>
              </a:xfrm>
              <a:custGeom>
                <a:avLst/>
                <a:gdLst/>
                <a:ahLst/>
                <a:cxnLst/>
                <a:rect l="l" t="t" r="r" b="b"/>
                <a:pathLst>
                  <a:path w="257" h="1108" extrusionOk="0">
                    <a:moveTo>
                      <a:pt x="133" y="1"/>
                    </a:moveTo>
                    <a:cubicBezTo>
                      <a:pt x="62" y="1"/>
                      <a:pt x="10" y="52"/>
                      <a:pt x="10" y="124"/>
                    </a:cubicBezTo>
                    <a:lnTo>
                      <a:pt x="10" y="985"/>
                    </a:lnTo>
                    <a:cubicBezTo>
                      <a:pt x="0" y="1056"/>
                      <a:pt x="62" y="1108"/>
                      <a:pt x="133" y="1108"/>
                    </a:cubicBezTo>
                    <a:cubicBezTo>
                      <a:pt x="205" y="1108"/>
                      <a:pt x="256" y="1056"/>
                      <a:pt x="256" y="985"/>
                    </a:cubicBezTo>
                    <a:lnTo>
                      <a:pt x="256" y="124"/>
                    </a:lnTo>
                    <a:cubicBezTo>
                      <a:pt x="256" y="52"/>
                      <a:pt x="195" y="1"/>
                      <a:pt x="133"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3"/>
              <p:cNvSpPr/>
              <p:nvPr/>
            </p:nvSpPr>
            <p:spPr>
              <a:xfrm>
                <a:off x="910276" y="4103149"/>
                <a:ext cx="16471" cy="75218"/>
              </a:xfrm>
              <a:custGeom>
                <a:avLst/>
                <a:gdLst/>
                <a:ahLst/>
                <a:cxnLst/>
                <a:rect l="l" t="t" r="r" b="b"/>
                <a:pathLst>
                  <a:path w="247" h="1128" extrusionOk="0">
                    <a:moveTo>
                      <a:pt x="124" y="0"/>
                    </a:moveTo>
                    <a:cubicBezTo>
                      <a:pt x="62" y="0"/>
                      <a:pt x="1" y="62"/>
                      <a:pt x="1" y="123"/>
                    </a:cubicBezTo>
                    <a:lnTo>
                      <a:pt x="1" y="1005"/>
                    </a:lnTo>
                    <a:cubicBezTo>
                      <a:pt x="1" y="1067"/>
                      <a:pt x="62" y="1128"/>
                      <a:pt x="124" y="1128"/>
                    </a:cubicBezTo>
                    <a:cubicBezTo>
                      <a:pt x="185" y="1118"/>
                      <a:pt x="236" y="1067"/>
                      <a:pt x="247" y="1005"/>
                    </a:cubicBezTo>
                    <a:lnTo>
                      <a:pt x="247" y="123"/>
                    </a:lnTo>
                    <a:cubicBezTo>
                      <a:pt x="236" y="62"/>
                      <a:pt x="185" y="11"/>
                      <a:pt x="12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3"/>
              <p:cNvSpPr/>
              <p:nvPr/>
            </p:nvSpPr>
            <p:spPr>
              <a:xfrm>
                <a:off x="945151" y="4107217"/>
                <a:ext cx="16471" cy="74618"/>
              </a:xfrm>
              <a:custGeom>
                <a:avLst/>
                <a:gdLst/>
                <a:ahLst/>
                <a:cxnLst/>
                <a:rect l="l" t="t" r="r" b="b"/>
                <a:pathLst>
                  <a:path w="247" h="1119" extrusionOk="0">
                    <a:moveTo>
                      <a:pt x="123" y="1"/>
                    </a:moveTo>
                    <a:cubicBezTo>
                      <a:pt x="52" y="1"/>
                      <a:pt x="0" y="52"/>
                      <a:pt x="0" y="124"/>
                    </a:cubicBezTo>
                    <a:lnTo>
                      <a:pt x="0" y="995"/>
                    </a:lnTo>
                    <a:cubicBezTo>
                      <a:pt x="0" y="1057"/>
                      <a:pt x="52" y="1118"/>
                      <a:pt x="123" y="1118"/>
                    </a:cubicBezTo>
                    <a:cubicBezTo>
                      <a:pt x="185" y="1108"/>
                      <a:pt x="236" y="1057"/>
                      <a:pt x="246" y="995"/>
                    </a:cubicBezTo>
                    <a:lnTo>
                      <a:pt x="246" y="124"/>
                    </a:lnTo>
                    <a:cubicBezTo>
                      <a:pt x="236" y="52"/>
                      <a:pt x="185" y="1"/>
                      <a:pt x="123"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3"/>
              <p:cNvSpPr/>
              <p:nvPr/>
            </p:nvSpPr>
            <p:spPr>
              <a:xfrm>
                <a:off x="977960" y="4109284"/>
                <a:ext cx="16471" cy="74684"/>
              </a:xfrm>
              <a:custGeom>
                <a:avLst/>
                <a:gdLst/>
                <a:ahLst/>
                <a:cxnLst/>
                <a:rect l="l" t="t" r="r" b="b"/>
                <a:pathLst>
                  <a:path w="247" h="1120" extrusionOk="0">
                    <a:moveTo>
                      <a:pt x="123" y="1"/>
                    </a:moveTo>
                    <a:cubicBezTo>
                      <a:pt x="52" y="1"/>
                      <a:pt x="0" y="52"/>
                      <a:pt x="0" y="124"/>
                    </a:cubicBezTo>
                    <a:lnTo>
                      <a:pt x="0" y="1005"/>
                    </a:lnTo>
                    <a:cubicBezTo>
                      <a:pt x="0" y="1067"/>
                      <a:pt x="52" y="1118"/>
                      <a:pt x="123" y="1118"/>
                    </a:cubicBezTo>
                    <a:cubicBezTo>
                      <a:pt x="129" y="1119"/>
                      <a:pt x="134" y="1119"/>
                      <a:pt x="139" y="1119"/>
                    </a:cubicBezTo>
                    <a:cubicBezTo>
                      <a:pt x="203" y="1119"/>
                      <a:pt x="246" y="1062"/>
                      <a:pt x="246" y="1005"/>
                    </a:cubicBezTo>
                    <a:lnTo>
                      <a:pt x="246" y="124"/>
                    </a:lnTo>
                    <a:cubicBezTo>
                      <a:pt x="246" y="52"/>
                      <a:pt x="195" y="1"/>
                      <a:pt x="123"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3"/>
              <p:cNvSpPr/>
              <p:nvPr/>
            </p:nvSpPr>
            <p:spPr>
              <a:xfrm>
                <a:off x="1016237" y="4109284"/>
                <a:ext cx="16471" cy="74618"/>
              </a:xfrm>
              <a:custGeom>
                <a:avLst/>
                <a:gdLst/>
                <a:ahLst/>
                <a:cxnLst/>
                <a:rect l="l" t="t" r="r" b="b"/>
                <a:pathLst>
                  <a:path w="247" h="1119" extrusionOk="0">
                    <a:moveTo>
                      <a:pt x="124" y="1"/>
                    </a:moveTo>
                    <a:cubicBezTo>
                      <a:pt x="62" y="1"/>
                      <a:pt x="0" y="52"/>
                      <a:pt x="0" y="124"/>
                    </a:cubicBezTo>
                    <a:lnTo>
                      <a:pt x="0" y="1005"/>
                    </a:lnTo>
                    <a:cubicBezTo>
                      <a:pt x="0" y="1067"/>
                      <a:pt x="62" y="1118"/>
                      <a:pt x="124" y="1118"/>
                    </a:cubicBezTo>
                    <a:cubicBezTo>
                      <a:pt x="195" y="1118"/>
                      <a:pt x="247" y="1067"/>
                      <a:pt x="247" y="1005"/>
                    </a:cubicBezTo>
                    <a:lnTo>
                      <a:pt x="247" y="124"/>
                    </a:lnTo>
                    <a:cubicBezTo>
                      <a:pt x="247" y="52"/>
                      <a:pt x="195" y="1"/>
                      <a:pt x="124"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3"/>
              <p:cNvSpPr/>
              <p:nvPr/>
            </p:nvSpPr>
            <p:spPr>
              <a:xfrm>
                <a:off x="1048379" y="4109284"/>
                <a:ext cx="15804" cy="74618"/>
              </a:xfrm>
              <a:custGeom>
                <a:avLst/>
                <a:gdLst/>
                <a:ahLst/>
                <a:cxnLst/>
                <a:rect l="l" t="t" r="r" b="b"/>
                <a:pathLst>
                  <a:path w="237" h="1119" extrusionOk="0">
                    <a:moveTo>
                      <a:pt x="123" y="1"/>
                    </a:moveTo>
                    <a:cubicBezTo>
                      <a:pt x="52" y="1"/>
                      <a:pt x="0" y="52"/>
                      <a:pt x="0" y="124"/>
                    </a:cubicBezTo>
                    <a:lnTo>
                      <a:pt x="0" y="1005"/>
                    </a:lnTo>
                    <a:cubicBezTo>
                      <a:pt x="0" y="1067"/>
                      <a:pt x="52" y="1118"/>
                      <a:pt x="123" y="1118"/>
                    </a:cubicBezTo>
                    <a:cubicBezTo>
                      <a:pt x="185" y="1118"/>
                      <a:pt x="236" y="1067"/>
                      <a:pt x="236" y="1005"/>
                    </a:cubicBezTo>
                    <a:lnTo>
                      <a:pt x="236" y="124"/>
                    </a:lnTo>
                    <a:cubicBezTo>
                      <a:pt x="236" y="52"/>
                      <a:pt x="185" y="1"/>
                      <a:pt x="123"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3"/>
              <p:cNvSpPr/>
              <p:nvPr/>
            </p:nvSpPr>
            <p:spPr>
              <a:xfrm>
                <a:off x="1082521" y="4109284"/>
                <a:ext cx="16471" cy="74618"/>
              </a:xfrm>
              <a:custGeom>
                <a:avLst/>
                <a:gdLst/>
                <a:ahLst/>
                <a:cxnLst/>
                <a:rect l="l" t="t" r="r" b="b"/>
                <a:pathLst>
                  <a:path w="247" h="1119" extrusionOk="0">
                    <a:moveTo>
                      <a:pt x="124" y="1"/>
                    </a:moveTo>
                    <a:cubicBezTo>
                      <a:pt x="62" y="1"/>
                      <a:pt x="11" y="52"/>
                      <a:pt x="1" y="124"/>
                    </a:cubicBezTo>
                    <a:lnTo>
                      <a:pt x="1" y="1005"/>
                    </a:lnTo>
                    <a:cubicBezTo>
                      <a:pt x="1" y="1067"/>
                      <a:pt x="62" y="1118"/>
                      <a:pt x="124" y="1118"/>
                    </a:cubicBezTo>
                    <a:cubicBezTo>
                      <a:pt x="185" y="1118"/>
                      <a:pt x="247" y="1067"/>
                      <a:pt x="247" y="1005"/>
                    </a:cubicBezTo>
                    <a:lnTo>
                      <a:pt x="247" y="124"/>
                    </a:lnTo>
                    <a:cubicBezTo>
                      <a:pt x="237" y="52"/>
                      <a:pt x="185" y="1"/>
                      <a:pt x="124"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3"/>
              <p:cNvSpPr/>
              <p:nvPr/>
            </p:nvSpPr>
            <p:spPr>
              <a:xfrm>
                <a:off x="1335455" y="4058738"/>
                <a:ext cx="15804" cy="69083"/>
              </a:xfrm>
              <a:custGeom>
                <a:avLst/>
                <a:gdLst/>
                <a:ahLst/>
                <a:cxnLst/>
                <a:rect l="l" t="t" r="r" b="b"/>
                <a:pathLst>
                  <a:path w="237" h="1036" extrusionOk="0">
                    <a:moveTo>
                      <a:pt x="114" y="0"/>
                    </a:moveTo>
                    <a:cubicBezTo>
                      <a:pt x="52" y="0"/>
                      <a:pt x="1" y="51"/>
                      <a:pt x="1" y="123"/>
                    </a:cubicBezTo>
                    <a:lnTo>
                      <a:pt x="1" y="902"/>
                    </a:lnTo>
                    <a:cubicBezTo>
                      <a:pt x="1" y="974"/>
                      <a:pt x="52" y="1025"/>
                      <a:pt x="114" y="1035"/>
                    </a:cubicBezTo>
                    <a:cubicBezTo>
                      <a:pt x="185" y="1025"/>
                      <a:pt x="237" y="974"/>
                      <a:pt x="237" y="902"/>
                    </a:cubicBezTo>
                    <a:lnTo>
                      <a:pt x="237" y="123"/>
                    </a:lnTo>
                    <a:cubicBezTo>
                      <a:pt x="237" y="51"/>
                      <a:pt x="185" y="0"/>
                      <a:pt x="11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3"/>
              <p:cNvSpPr/>
              <p:nvPr/>
            </p:nvSpPr>
            <p:spPr>
              <a:xfrm>
                <a:off x="1309514" y="4073075"/>
                <a:ext cx="16471" cy="71150"/>
              </a:xfrm>
              <a:custGeom>
                <a:avLst/>
                <a:gdLst/>
                <a:ahLst/>
                <a:cxnLst/>
                <a:rect l="l" t="t" r="r" b="b"/>
                <a:pathLst>
                  <a:path w="247" h="1067" extrusionOk="0">
                    <a:moveTo>
                      <a:pt x="123" y="0"/>
                    </a:moveTo>
                    <a:cubicBezTo>
                      <a:pt x="62" y="0"/>
                      <a:pt x="0" y="52"/>
                      <a:pt x="0" y="113"/>
                    </a:cubicBezTo>
                    <a:lnTo>
                      <a:pt x="0" y="943"/>
                    </a:lnTo>
                    <a:cubicBezTo>
                      <a:pt x="0" y="1005"/>
                      <a:pt x="62" y="1066"/>
                      <a:pt x="123" y="1066"/>
                    </a:cubicBezTo>
                    <a:cubicBezTo>
                      <a:pt x="195" y="1066"/>
                      <a:pt x="246" y="1005"/>
                      <a:pt x="246" y="943"/>
                    </a:cubicBezTo>
                    <a:lnTo>
                      <a:pt x="246" y="113"/>
                    </a:lnTo>
                    <a:cubicBezTo>
                      <a:pt x="246" y="52"/>
                      <a:pt x="19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3"/>
              <p:cNvSpPr/>
              <p:nvPr/>
            </p:nvSpPr>
            <p:spPr>
              <a:xfrm>
                <a:off x="1280773" y="4083211"/>
                <a:ext cx="17205" cy="70550"/>
              </a:xfrm>
              <a:custGeom>
                <a:avLst/>
                <a:gdLst/>
                <a:ahLst/>
                <a:cxnLst/>
                <a:rect l="l" t="t" r="r" b="b"/>
                <a:pathLst>
                  <a:path w="258" h="1058" extrusionOk="0">
                    <a:moveTo>
                      <a:pt x="116" y="1"/>
                    </a:moveTo>
                    <a:cubicBezTo>
                      <a:pt x="54" y="1"/>
                      <a:pt x="11" y="49"/>
                      <a:pt x="11" y="115"/>
                    </a:cubicBezTo>
                    <a:lnTo>
                      <a:pt x="11" y="925"/>
                    </a:lnTo>
                    <a:cubicBezTo>
                      <a:pt x="1" y="996"/>
                      <a:pt x="62" y="1058"/>
                      <a:pt x="134" y="1058"/>
                    </a:cubicBezTo>
                    <a:cubicBezTo>
                      <a:pt x="206" y="1058"/>
                      <a:pt x="257" y="996"/>
                      <a:pt x="257" y="925"/>
                    </a:cubicBezTo>
                    <a:lnTo>
                      <a:pt x="257" y="115"/>
                    </a:lnTo>
                    <a:cubicBezTo>
                      <a:pt x="257" y="53"/>
                      <a:pt x="206" y="2"/>
                      <a:pt x="134" y="2"/>
                    </a:cubicBezTo>
                    <a:cubicBezTo>
                      <a:pt x="128" y="1"/>
                      <a:pt x="122" y="1"/>
                      <a:pt x="116"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3"/>
              <p:cNvSpPr/>
              <p:nvPr/>
            </p:nvSpPr>
            <p:spPr>
              <a:xfrm>
                <a:off x="1250699" y="4091546"/>
                <a:ext cx="16471" cy="71817"/>
              </a:xfrm>
              <a:custGeom>
                <a:avLst/>
                <a:gdLst/>
                <a:ahLst/>
                <a:cxnLst/>
                <a:rect l="l" t="t" r="r" b="b"/>
                <a:pathLst>
                  <a:path w="247" h="1077" extrusionOk="0">
                    <a:moveTo>
                      <a:pt x="124" y="0"/>
                    </a:moveTo>
                    <a:cubicBezTo>
                      <a:pt x="52" y="0"/>
                      <a:pt x="1" y="62"/>
                      <a:pt x="1" y="123"/>
                    </a:cubicBezTo>
                    <a:lnTo>
                      <a:pt x="1" y="953"/>
                    </a:lnTo>
                    <a:cubicBezTo>
                      <a:pt x="1" y="1025"/>
                      <a:pt x="52" y="1076"/>
                      <a:pt x="124" y="1076"/>
                    </a:cubicBezTo>
                    <a:cubicBezTo>
                      <a:pt x="185" y="1076"/>
                      <a:pt x="247" y="1015"/>
                      <a:pt x="247" y="953"/>
                    </a:cubicBezTo>
                    <a:lnTo>
                      <a:pt x="247" y="123"/>
                    </a:lnTo>
                    <a:cubicBezTo>
                      <a:pt x="247" y="62"/>
                      <a:pt x="185" y="0"/>
                      <a:pt x="124"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3"/>
              <p:cNvSpPr/>
              <p:nvPr/>
            </p:nvSpPr>
            <p:spPr>
              <a:xfrm>
                <a:off x="1222691" y="4098348"/>
                <a:ext cx="17138" cy="73884"/>
              </a:xfrm>
              <a:custGeom>
                <a:avLst/>
                <a:gdLst/>
                <a:ahLst/>
                <a:cxnLst/>
                <a:rect l="l" t="t" r="r" b="b"/>
                <a:pathLst>
                  <a:path w="257" h="1108" extrusionOk="0">
                    <a:moveTo>
                      <a:pt x="123" y="1"/>
                    </a:moveTo>
                    <a:cubicBezTo>
                      <a:pt x="62" y="11"/>
                      <a:pt x="11" y="62"/>
                      <a:pt x="0" y="124"/>
                    </a:cubicBezTo>
                    <a:lnTo>
                      <a:pt x="0" y="995"/>
                    </a:lnTo>
                    <a:cubicBezTo>
                      <a:pt x="0" y="1056"/>
                      <a:pt x="62" y="1108"/>
                      <a:pt x="123" y="1108"/>
                    </a:cubicBezTo>
                    <a:cubicBezTo>
                      <a:pt x="195" y="1108"/>
                      <a:pt x="246" y="1056"/>
                      <a:pt x="257" y="995"/>
                    </a:cubicBezTo>
                    <a:lnTo>
                      <a:pt x="257" y="124"/>
                    </a:lnTo>
                    <a:cubicBezTo>
                      <a:pt x="246" y="52"/>
                      <a:pt x="195" y="1"/>
                      <a:pt x="123"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3"/>
              <p:cNvSpPr/>
              <p:nvPr/>
            </p:nvSpPr>
            <p:spPr>
              <a:xfrm>
                <a:off x="1189883" y="4103149"/>
                <a:ext cx="17138" cy="75218"/>
              </a:xfrm>
              <a:custGeom>
                <a:avLst/>
                <a:gdLst/>
                <a:ahLst/>
                <a:cxnLst/>
                <a:rect l="l" t="t" r="r" b="b"/>
                <a:pathLst>
                  <a:path w="257" h="1128" extrusionOk="0">
                    <a:moveTo>
                      <a:pt x="123" y="0"/>
                    </a:moveTo>
                    <a:cubicBezTo>
                      <a:pt x="62" y="0"/>
                      <a:pt x="0" y="52"/>
                      <a:pt x="0" y="123"/>
                    </a:cubicBezTo>
                    <a:lnTo>
                      <a:pt x="0" y="1005"/>
                    </a:lnTo>
                    <a:cubicBezTo>
                      <a:pt x="0" y="1067"/>
                      <a:pt x="62" y="1128"/>
                      <a:pt x="123" y="1128"/>
                    </a:cubicBezTo>
                    <a:cubicBezTo>
                      <a:pt x="195" y="1128"/>
                      <a:pt x="246" y="1067"/>
                      <a:pt x="257" y="1005"/>
                    </a:cubicBezTo>
                    <a:lnTo>
                      <a:pt x="257" y="123"/>
                    </a:lnTo>
                    <a:cubicBezTo>
                      <a:pt x="246" y="52"/>
                      <a:pt x="19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3"/>
              <p:cNvSpPr/>
              <p:nvPr/>
            </p:nvSpPr>
            <p:spPr>
              <a:xfrm>
                <a:off x="1155007" y="4107217"/>
                <a:ext cx="16471" cy="74618"/>
              </a:xfrm>
              <a:custGeom>
                <a:avLst/>
                <a:gdLst/>
                <a:ahLst/>
                <a:cxnLst/>
                <a:rect l="l" t="t" r="r" b="b"/>
                <a:pathLst>
                  <a:path w="247" h="1119" extrusionOk="0">
                    <a:moveTo>
                      <a:pt x="124" y="1"/>
                    </a:moveTo>
                    <a:cubicBezTo>
                      <a:pt x="52" y="1"/>
                      <a:pt x="1" y="52"/>
                      <a:pt x="1" y="124"/>
                    </a:cubicBezTo>
                    <a:lnTo>
                      <a:pt x="1" y="995"/>
                    </a:lnTo>
                    <a:cubicBezTo>
                      <a:pt x="1" y="1057"/>
                      <a:pt x="52" y="1118"/>
                      <a:pt x="124" y="1118"/>
                    </a:cubicBezTo>
                    <a:cubicBezTo>
                      <a:pt x="185" y="1118"/>
                      <a:pt x="247" y="1057"/>
                      <a:pt x="247" y="995"/>
                    </a:cubicBezTo>
                    <a:lnTo>
                      <a:pt x="247" y="124"/>
                    </a:lnTo>
                    <a:cubicBezTo>
                      <a:pt x="236" y="52"/>
                      <a:pt x="185" y="1"/>
                      <a:pt x="124" y="1"/>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3"/>
              <p:cNvSpPr/>
              <p:nvPr/>
            </p:nvSpPr>
            <p:spPr>
              <a:xfrm>
                <a:off x="1122198" y="4108617"/>
                <a:ext cx="16471" cy="75285"/>
              </a:xfrm>
              <a:custGeom>
                <a:avLst/>
                <a:gdLst/>
                <a:ahLst/>
                <a:cxnLst/>
                <a:rect l="l" t="t" r="r" b="b"/>
                <a:pathLst>
                  <a:path w="247" h="1129" extrusionOk="0">
                    <a:moveTo>
                      <a:pt x="123" y="0"/>
                    </a:moveTo>
                    <a:cubicBezTo>
                      <a:pt x="52" y="0"/>
                      <a:pt x="0" y="62"/>
                      <a:pt x="0" y="123"/>
                    </a:cubicBezTo>
                    <a:lnTo>
                      <a:pt x="0" y="1005"/>
                    </a:lnTo>
                    <a:cubicBezTo>
                      <a:pt x="0" y="1067"/>
                      <a:pt x="52" y="1128"/>
                      <a:pt x="123" y="1128"/>
                    </a:cubicBezTo>
                    <a:cubicBezTo>
                      <a:pt x="185" y="1128"/>
                      <a:pt x="247" y="1067"/>
                      <a:pt x="247" y="1005"/>
                    </a:cubicBezTo>
                    <a:lnTo>
                      <a:pt x="247" y="123"/>
                    </a:lnTo>
                    <a:cubicBezTo>
                      <a:pt x="247" y="62"/>
                      <a:pt x="185" y="0"/>
                      <a:pt x="123" y="0"/>
                    </a:cubicBez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3"/>
              <p:cNvSpPr/>
              <p:nvPr/>
            </p:nvSpPr>
            <p:spPr>
              <a:xfrm>
                <a:off x="902073" y="3976651"/>
                <a:ext cx="309752" cy="52012"/>
              </a:xfrm>
              <a:custGeom>
                <a:avLst/>
                <a:gdLst/>
                <a:ahLst/>
                <a:cxnLst/>
                <a:rect l="l" t="t" r="r" b="b"/>
                <a:pathLst>
                  <a:path w="4645" h="780" extrusionOk="0">
                    <a:moveTo>
                      <a:pt x="3331" y="221"/>
                    </a:moveTo>
                    <a:cubicBezTo>
                      <a:pt x="3365" y="221"/>
                      <a:pt x="3400" y="223"/>
                      <a:pt x="3435" y="226"/>
                    </a:cubicBezTo>
                    <a:cubicBezTo>
                      <a:pt x="3691" y="226"/>
                      <a:pt x="3886" y="288"/>
                      <a:pt x="3947" y="370"/>
                    </a:cubicBezTo>
                    <a:lnTo>
                      <a:pt x="2830" y="339"/>
                    </a:lnTo>
                    <a:cubicBezTo>
                      <a:pt x="2992" y="262"/>
                      <a:pt x="3161" y="221"/>
                      <a:pt x="3331" y="221"/>
                    </a:cubicBezTo>
                    <a:close/>
                    <a:moveTo>
                      <a:pt x="677" y="319"/>
                    </a:moveTo>
                    <a:lnTo>
                      <a:pt x="2184" y="360"/>
                    </a:lnTo>
                    <a:lnTo>
                      <a:pt x="2174" y="370"/>
                    </a:lnTo>
                    <a:cubicBezTo>
                      <a:pt x="2112" y="401"/>
                      <a:pt x="2051" y="431"/>
                      <a:pt x="1989" y="462"/>
                    </a:cubicBezTo>
                    <a:lnTo>
                      <a:pt x="677" y="421"/>
                    </a:lnTo>
                    <a:cubicBezTo>
                      <a:pt x="667" y="411"/>
                      <a:pt x="667" y="390"/>
                      <a:pt x="667" y="370"/>
                    </a:cubicBezTo>
                    <a:cubicBezTo>
                      <a:pt x="667" y="349"/>
                      <a:pt x="667" y="329"/>
                      <a:pt x="677" y="319"/>
                    </a:cubicBezTo>
                    <a:close/>
                    <a:moveTo>
                      <a:pt x="2758" y="370"/>
                    </a:moveTo>
                    <a:lnTo>
                      <a:pt x="3968" y="411"/>
                    </a:lnTo>
                    <a:cubicBezTo>
                      <a:pt x="3978" y="421"/>
                      <a:pt x="3978" y="431"/>
                      <a:pt x="3978" y="452"/>
                    </a:cubicBezTo>
                    <a:cubicBezTo>
                      <a:pt x="3978" y="472"/>
                      <a:pt x="3968" y="493"/>
                      <a:pt x="3947" y="513"/>
                    </a:cubicBezTo>
                    <a:lnTo>
                      <a:pt x="2563" y="483"/>
                    </a:lnTo>
                    <a:lnTo>
                      <a:pt x="2758" y="370"/>
                    </a:lnTo>
                    <a:close/>
                    <a:moveTo>
                      <a:pt x="708" y="462"/>
                    </a:moveTo>
                    <a:lnTo>
                      <a:pt x="1918" y="493"/>
                    </a:lnTo>
                    <a:cubicBezTo>
                      <a:pt x="1746" y="574"/>
                      <a:pt x="1559" y="608"/>
                      <a:pt x="1371" y="608"/>
                    </a:cubicBezTo>
                    <a:cubicBezTo>
                      <a:pt x="1344" y="608"/>
                      <a:pt x="1318" y="607"/>
                      <a:pt x="1292" y="606"/>
                    </a:cubicBezTo>
                    <a:cubicBezTo>
                      <a:pt x="974" y="606"/>
                      <a:pt x="780" y="534"/>
                      <a:pt x="708" y="462"/>
                    </a:cubicBezTo>
                    <a:close/>
                    <a:moveTo>
                      <a:pt x="616" y="1"/>
                    </a:moveTo>
                    <a:lnTo>
                      <a:pt x="616" y="42"/>
                    </a:lnTo>
                    <a:cubicBezTo>
                      <a:pt x="749" y="52"/>
                      <a:pt x="821" y="73"/>
                      <a:pt x="821" y="93"/>
                    </a:cubicBezTo>
                    <a:cubicBezTo>
                      <a:pt x="821" y="103"/>
                      <a:pt x="800" y="124"/>
                      <a:pt x="759" y="144"/>
                    </a:cubicBezTo>
                    <a:cubicBezTo>
                      <a:pt x="687" y="175"/>
                      <a:pt x="636" y="216"/>
                      <a:pt x="595" y="278"/>
                    </a:cubicBezTo>
                    <a:lnTo>
                      <a:pt x="11" y="257"/>
                    </a:lnTo>
                    <a:lnTo>
                      <a:pt x="11" y="288"/>
                    </a:lnTo>
                    <a:lnTo>
                      <a:pt x="585" y="308"/>
                    </a:lnTo>
                    <a:cubicBezTo>
                      <a:pt x="575" y="329"/>
                      <a:pt x="575" y="349"/>
                      <a:pt x="575" y="370"/>
                    </a:cubicBezTo>
                    <a:cubicBezTo>
                      <a:pt x="564" y="390"/>
                      <a:pt x="564" y="401"/>
                      <a:pt x="575" y="421"/>
                    </a:cubicBezTo>
                    <a:lnTo>
                      <a:pt x="0" y="401"/>
                    </a:lnTo>
                    <a:lnTo>
                      <a:pt x="0" y="442"/>
                    </a:lnTo>
                    <a:lnTo>
                      <a:pt x="585" y="452"/>
                    </a:lnTo>
                    <a:cubicBezTo>
                      <a:pt x="646" y="616"/>
                      <a:pt x="944" y="749"/>
                      <a:pt x="1466" y="770"/>
                    </a:cubicBezTo>
                    <a:cubicBezTo>
                      <a:pt x="1499" y="772"/>
                      <a:pt x="1532" y="773"/>
                      <a:pt x="1565" y="773"/>
                    </a:cubicBezTo>
                    <a:cubicBezTo>
                      <a:pt x="1892" y="773"/>
                      <a:pt x="2223" y="681"/>
                      <a:pt x="2502" y="513"/>
                    </a:cubicBezTo>
                    <a:lnTo>
                      <a:pt x="3927" y="554"/>
                    </a:lnTo>
                    <a:cubicBezTo>
                      <a:pt x="3783" y="667"/>
                      <a:pt x="3414" y="708"/>
                      <a:pt x="3055" y="708"/>
                    </a:cubicBezTo>
                    <a:lnTo>
                      <a:pt x="3055" y="749"/>
                    </a:lnTo>
                    <a:cubicBezTo>
                      <a:pt x="3650" y="759"/>
                      <a:pt x="3855" y="770"/>
                      <a:pt x="4029" y="780"/>
                    </a:cubicBezTo>
                    <a:lnTo>
                      <a:pt x="4029" y="739"/>
                    </a:lnTo>
                    <a:cubicBezTo>
                      <a:pt x="3886" y="729"/>
                      <a:pt x="3814" y="718"/>
                      <a:pt x="3814" y="698"/>
                    </a:cubicBezTo>
                    <a:cubicBezTo>
                      <a:pt x="3814" y="688"/>
                      <a:pt x="3835" y="667"/>
                      <a:pt x="3886" y="647"/>
                    </a:cubicBezTo>
                    <a:cubicBezTo>
                      <a:pt x="3937" y="616"/>
                      <a:pt x="3978" y="585"/>
                      <a:pt x="4019" y="554"/>
                    </a:cubicBezTo>
                    <a:lnTo>
                      <a:pt x="4644" y="575"/>
                    </a:lnTo>
                    <a:lnTo>
                      <a:pt x="4644" y="534"/>
                    </a:lnTo>
                    <a:lnTo>
                      <a:pt x="4050" y="524"/>
                    </a:lnTo>
                    <a:cubicBezTo>
                      <a:pt x="4060" y="493"/>
                      <a:pt x="4070" y="462"/>
                      <a:pt x="4070" y="431"/>
                    </a:cubicBezTo>
                    <a:lnTo>
                      <a:pt x="4070" y="411"/>
                    </a:lnTo>
                    <a:lnTo>
                      <a:pt x="4644" y="431"/>
                    </a:lnTo>
                    <a:lnTo>
                      <a:pt x="4644" y="390"/>
                    </a:lnTo>
                    <a:lnTo>
                      <a:pt x="4060" y="380"/>
                    </a:lnTo>
                    <a:cubicBezTo>
                      <a:pt x="4009" y="226"/>
                      <a:pt x="3753" y="103"/>
                      <a:pt x="3250" y="93"/>
                    </a:cubicBezTo>
                    <a:cubicBezTo>
                      <a:pt x="3202" y="89"/>
                      <a:pt x="3155" y="87"/>
                      <a:pt x="3107" y="87"/>
                    </a:cubicBezTo>
                    <a:cubicBezTo>
                      <a:pt x="2807" y="87"/>
                      <a:pt x="2511" y="170"/>
                      <a:pt x="2246" y="329"/>
                    </a:cubicBezTo>
                    <a:lnTo>
                      <a:pt x="698" y="278"/>
                    </a:lnTo>
                    <a:cubicBezTo>
                      <a:pt x="821" y="124"/>
                      <a:pt x="1261" y="83"/>
                      <a:pt x="1754" y="83"/>
                    </a:cubicBezTo>
                    <a:lnTo>
                      <a:pt x="1754" y="42"/>
                    </a:lnTo>
                    <a:cubicBezTo>
                      <a:pt x="1087" y="21"/>
                      <a:pt x="810" y="11"/>
                      <a:pt x="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3"/>
              <p:cNvSpPr/>
              <p:nvPr/>
            </p:nvSpPr>
            <p:spPr>
              <a:xfrm>
                <a:off x="3193545" y="3726455"/>
                <a:ext cx="578426" cy="575003"/>
              </a:xfrm>
              <a:custGeom>
                <a:avLst/>
                <a:gdLst/>
                <a:ahLst/>
                <a:cxnLst/>
                <a:rect l="l" t="t" r="r" b="b"/>
                <a:pathLst>
                  <a:path w="8674" h="8623" extrusionOk="0">
                    <a:moveTo>
                      <a:pt x="4337" y="1"/>
                    </a:moveTo>
                    <a:cubicBezTo>
                      <a:pt x="1938" y="1"/>
                      <a:pt x="0" y="1928"/>
                      <a:pt x="0" y="4306"/>
                    </a:cubicBezTo>
                    <a:cubicBezTo>
                      <a:pt x="0" y="6685"/>
                      <a:pt x="1938" y="8622"/>
                      <a:pt x="4337" y="8622"/>
                    </a:cubicBezTo>
                    <a:cubicBezTo>
                      <a:pt x="6736" y="8622"/>
                      <a:pt x="8673" y="6685"/>
                      <a:pt x="8673" y="4306"/>
                    </a:cubicBezTo>
                    <a:cubicBezTo>
                      <a:pt x="8673" y="1928"/>
                      <a:pt x="6736" y="1"/>
                      <a:pt x="43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3"/>
              <p:cNvSpPr/>
              <p:nvPr/>
            </p:nvSpPr>
            <p:spPr>
              <a:xfrm>
                <a:off x="3236624" y="3757263"/>
                <a:ext cx="563355" cy="563334"/>
              </a:xfrm>
              <a:custGeom>
                <a:avLst/>
                <a:gdLst/>
                <a:ahLst/>
                <a:cxnLst/>
                <a:rect l="l" t="t" r="r" b="b"/>
                <a:pathLst>
                  <a:path w="8448" h="8448" extrusionOk="0">
                    <a:moveTo>
                      <a:pt x="4224" y="0"/>
                    </a:moveTo>
                    <a:cubicBezTo>
                      <a:pt x="1887" y="0"/>
                      <a:pt x="0" y="1897"/>
                      <a:pt x="0" y="4224"/>
                    </a:cubicBezTo>
                    <a:cubicBezTo>
                      <a:pt x="0" y="6561"/>
                      <a:pt x="1887" y="8447"/>
                      <a:pt x="4224" y="8447"/>
                    </a:cubicBezTo>
                    <a:cubicBezTo>
                      <a:pt x="6551" y="8447"/>
                      <a:pt x="8448" y="6561"/>
                      <a:pt x="8448" y="4224"/>
                    </a:cubicBezTo>
                    <a:cubicBezTo>
                      <a:pt x="8448" y="1897"/>
                      <a:pt x="6551" y="0"/>
                      <a:pt x="4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3"/>
              <p:cNvSpPr/>
              <p:nvPr/>
            </p:nvSpPr>
            <p:spPr>
              <a:xfrm>
                <a:off x="3328248" y="3848819"/>
                <a:ext cx="380838" cy="380824"/>
              </a:xfrm>
              <a:custGeom>
                <a:avLst/>
                <a:gdLst/>
                <a:ahLst/>
                <a:cxnLst/>
                <a:rect l="l" t="t" r="r" b="b"/>
                <a:pathLst>
                  <a:path w="5711" h="5711" extrusionOk="0">
                    <a:moveTo>
                      <a:pt x="2850" y="1"/>
                    </a:moveTo>
                    <a:cubicBezTo>
                      <a:pt x="1281" y="1"/>
                      <a:pt x="0" y="1282"/>
                      <a:pt x="0" y="2851"/>
                    </a:cubicBezTo>
                    <a:cubicBezTo>
                      <a:pt x="0" y="4429"/>
                      <a:pt x="1281" y="5711"/>
                      <a:pt x="2850" y="5711"/>
                    </a:cubicBezTo>
                    <a:cubicBezTo>
                      <a:pt x="4429" y="5711"/>
                      <a:pt x="5710" y="4429"/>
                      <a:pt x="5710" y="2851"/>
                    </a:cubicBezTo>
                    <a:cubicBezTo>
                      <a:pt x="5710" y="1282"/>
                      <a:pt x="4429" y="1"/>
                      <a:pt x="2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3"/>
              <p:cNvSpPr/>
              <p:nvPr/>
            </p:nvSpPr>
            <p:spPr>
              <a:xfrm>
                <a:off x="3454681" y="3878226"/>
                <a:ext cx="136104" cy="309073"/>
              </a:xfrm>
              <a:custGeom>
                <a:avLst/>
                <a:gdLst/>
                <a:ahLst/>
                <a:cxnLst/>
                <a:rect l="l" t="t" r="r" b="b"/>
                <a:pathLst>
                  <a:path w="2041" h="4635" extrusionOk="0">
                    <a:moveTo>
                      <a:pt x="759" y="698"/>
                    </a:moveTo>
                    <a:lnTo>
                      <a:pt x="759" y="1825"/>
                    </a:lnTo>
                    <a:cubicBezTo>
                      <a:pt x="534" y="1661"/>
                      <a:pt x="380" y="1497"/>
                      <a:pt x="380" y="1221"/>
                    </a:cubicBezTo>
                    <a:cubicBezTo>
                      <a:pt x="370" y="975"/>
                      <a:pt x="523" y="759"/>
                      <a:pt x="759" y="698"/>
                    </a:cubicBezTo>
                    <a:close/>
                    <a:moveTo>
                      <a:pt x="926" y="662"/>
                    </a:moveTo>
                    <a:cubicBezTo>
                      <a:pt x="938" y="662"/>
                      <a:pt x="951" y="664"/>
                      <a:pt x="964" y="667"/>
                    </a:cubicBezTo>
                    <a:cubicBezTo>
                      <a:pt x="981" y="664"/>
                      <a:pt x="998" y="663"/>
                      <a:pt x="1015" y="663"/>
                    </a:cubicBezTo>
                    <a:cubicBezTo>
                      <a:pt x="1063" y="663"/>
                      <a:pt x="1114" y="672"/>
                      <a:pt x="1159" y="687"/>
                    </a:cubicBezTo>
                    <a:lnTo>
                      <a:pt x="1159" y="2071"/>
                    </a:lnTo>
                    <a:cubicBezTo>
                      <a:pt x="1046" y="2010"/>
                      <a:pt x="944" y="1948"/>
                      <a:pt x="851" y="1887"/>
                    </a:cubicBezTo>
                    <a:lnTo>
                      <a:pt x="851" y="667"/>
                    </a:lnTo>
                    <a:cubicBezTo>
                      <a:pt x="879" y="667"/>
                      <a:pt x="902" y="662"/>
                      <a:pt x="926" y="662"/>
                    </a:cubicBezTo>
                    <a:close/>
                    <a:moveTo>
                      <a:pt x="1251" y="2717"/>
                    </a:moveTo>
                    <a:cubicBezTo>
                      <a:pt x="1477" y="2892"/>
                      <a:pt x="1620" y="3076"/>
                      <a:pt x="1620" y="3343"/>
                    </a:cubicBezTo>
                    <a:cubicBezTo>
                      <a:pt x="1641" y="3599"/>
                      <a:pt x="1487" y="3835"/>
                      <a:pt x="1251" y="3937"/>
                    </a:cubicBezTo>
                    <a:lnTo>
                      <a:pt x="1251" y="2717"/>
                    </a:lnTo>
                    <a:close/>
                    <a:moveTo>
                      <a:pt x="851" y="2451"/>
                    </a:moveTo>
                    <a:lnTo>
                      <a:pt x="872" y="2471"/>
                    </a:lnTo>
                    <a:cubicBezTo>
                      <a:pt x="974" y="2533"/>
                      <a:pt x="1067" y="2584"/>
                      <a:pt x="1159" y="2646"/>
                    </a:cubicBezTo>
                    <a:lnTo>
                      <a:pt x="1159" y="3958"/>
                    </a:lnTo>
                    <a:cubicBezTo>
                      <a:pt x="1108" y="3968"/>
                      <a:pt x="1056" y="3978"/>
                      <a:pt x="1005" y="3978"/>
                    </a:cubicBezTo>
                    <a:cubicBezTo>
                      <a:pt x="954" y="3978"/>
                      <a:pt x="903" y="3968"/>
                      <a:pt x="851" y="3968"/>
                    </a:cubicBezTo>
                    <a:lnTo>
                      <a:pt x="851" y="2451"/>
                    </a:lnTo>
                    <a:close/>
                    <a:moveTo>
                      <a:pt x="749" y="1"/>
                    </a:moveTo>
                    <a:lnTo>
                      <a:pt x="749" y="585"/>
                    </a:lnTo>
                    <a:cubicBezTo>
                      <a:pt x="349" y="646"/>
                      <a:pt x="21" y="923"/>
                      <a:pt x="21" y="1405"/>
                    </a:cubicBezTo>
                    <a:cubicBezTo>
                      <a:pt x="21" y="1887"/>
                      <a:pt x="349" y="2153"/>
                      <a:pt x="749" y="2399"/>
                    </a:cubicBezTo>
                    <a:lnTo>
                      <a:pt x="749" y="3958"/>
                    </a:lnTo>
                    <a:cubicBezTo>
                      <a:pt x="318" y="3835"/>
                      <a:pt x="154" y="3394"/>
                      <a:pt x="124" y="2902"/>
                    </a:cubicBezTo>
                    <a:lnTo>
                      <a:pt x="11" y="2902"/>
                    </a:lnTo>
                    <a:cubicBezTo>
                      <a:pt x="11" y="3568"/>
                      <a:pt x="11" y="3845"/>
                      <a:pt x="1" y="4040"/>
                    </a:cubicBezTo>
                    <a:lnTo>
                      <a:pt x="103" y="4040"/>
                    </a:lnTo>
                    <a:cubicBezTo>
                      <a:pt x="124" y="3906"/>
                      <a:pt x="154" y="3835"/>
                      <a:pt x="216" y="3835"/>
                    </a:cubicBezTo>
                    <a:cubicBezTo>
                      <a:pt x="267" y="3845"/>
                      <a:pt x="329" y="3865"/>
                      <a:pt x="370" y="3906"/>
                    </a:cubicBezTo>
                    <a:cubicBezTo>
                      <a:pt x="493" y="3978"/>
                      <a:pt x="616" y="4029"/>
                      <a:pt x="749" y="4060"/>
                    </a:cubicBezTo>
                    <a:lnTo>
                      <a:pt x="749" y="4624"/>
                    </a:lnTo>
                    <a:lnTo>
                      <a:pt x="851" y="4624"/>
                    </a:lnTo>
                    <a:lnTo>
                      <a:pt x="851" y="4060"/>
                    </a:lnTo>
                    <a:cubicBezTo>
                      <a:pt x="903" y="4070"/>
                      <a:pt x="964" y="4070"/>
                      <a:pt x="1026" y="4070"/>
                    </a:cubicBezTo>
                    <a:lnTo>
                      <a:pt x="1159" y="4070"/>
                    </a:lnTo>
                    <a:lnTo>
                      <a:pt x="1159" y="4634"/>
                    </a:lnTo>
                    <a:lnTo>
                      <a:pt x="1251" y="4634"/>
                    </a:lnTo>
                    <a:lnTo>
                      <a:pt x="1251" y="4060"/>
                    </a:lnTo>
                    <a:cubicBezTo>
                      <a:pt x="1702" y="3978"/>
                      <a:pt x="2041" y="3681"/>
                      <a:pt x="2041" y="3158"/>
                    </a:cubicBezTo>
                    <a:cubicBezTo>
                      <a:pt x="2041" y="2676"/>
                      <a:pt x="1713" y="2420"/>
                      <a:pt x="1251" y="2133"/>
                    </a:cubicBezTo>
                    <a:lnTo>
                      <a:pt x="1251" y="718"/>
                    </a:lnTo>
                    <a:cubicBezTo>
                      <a:pt x="1579" y="851"/>
                      <a:pt x="1723" y="1221"/>
                      <a:pt x="1743" y="1579"/>
                    </a:cubicBezTo>
                    <a:lnTo>
                      <a:pt x="1856" y="1579"/>
                    </a:lnTo>
                    <a:cubicBezTo>
                      <a:pt x="1856" y="985"/>
                      <a:pt x="1866" y="780"/>
                      <a:pt x="1877" y="605"/>
                    </a:cubicBezTo>
                    <a:lnTo>
                      <a:pt x="1764" y="605"/>
                    </a:lnTo>
                    <a:cubicBezTo>
                      <a:pt x="1754" y="749"/>
                      <a:pt x="1723" y="821"/>
                      <a:pt x="1661" y="821"/>
                    </a:cubicBezTo>
                    <a:cubicBezTo>
                      <a:pt x="1600" y="810"/>
                      <a:pt x="1549" y="790"/>
                      <a:pt x="1508" y="749"/>
                    </a:cubicBezTo>
                    <a:cubicBezTo>
                      <a:pt x="1426" y="698"/>
                      <a:pt x="1333" y="657"/>
                      <a:pt x="1251" y="626"/>
                    </a:cubicBezTo>
                    <a:lnTo>
                      <a:pt x="1251" y="1"/>
                    </a:lnTo>
                    <a:lnTo>
                      <a:pt x="1149" y="1"/>
                    </a:lnTo>
                    <a:lnTo>
                      <a:pt x="1149" y="605"/>
                    </a:lnTo>
                    <a:cubicBezTo>
                      <a:pt x="1096" y="590"/>
                      <a:pt x="1038" y="581"/>
                      <a:pt x="983" y="581"/>
                    </a:cubicBezTo>
                    <a:cubicBezTo>
                      <a:pt x="962" y="581"/>
                      <a:pt x="942" y="582"/>
                      <a:pt x="923" y="585"/>
                    </a:cubicBezTo>
                    <a:lnTo>
                      <a:pt x="851" y="585"/>
                    </a:lnTo>
                    <a:lnTo>
                      <a:pt x="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3"/>
              <p:cNvSpPr/>
              <p:nvPr/>
            </p:nvSpPr>
            <p:spPr>
              <a:xfrm>
                <a:off x="951953" y="3415443"/>
                <a:ext cx="49280" cy="374689"/>
              </a:xfrm>
              <a:custGeom>
                <a:avLst/>
                <a:gdLst/>
                <a:ahLst/>
                <a:cxnLst/>
                <a:rect l="l" t="t" r="r" b="b"/>
                <a:pathLst>
                  <a:path w="739" h="5619" extrusionOk="0">
                    <a:moveTo>
                      <a:pt x="472" y="0"/>
                    </a:moveTo>
                    <a:cubicBezTo>
                      <a:pt x="472" y="0"/>
                      <a:pt x="1" y="3291"/>
                      <a:pt x="114" y="5495"/>
                    </a:cubicBezTo>
                    <a:lnTo>
                      <a:pt x="606" y="5618"/>
                    </a:lnTo>
                    <a:cubicBezTo>
                      <a:pt x="606" y="5618"/>
                      <a:pt x="62" y="1682"/>
                      <a:pt x="739" y="21"/>
                    </a:cubicBezTo>
                    <a:lnTo>
                      <a:pt x="4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3"/>
              <p:cNvSpPr/>
              <p:nvPr/>
            </p:nvSpPr>
            <p:spPr>
              <a:xfrm>
                <a:off x="978627" y="3450319"/>
                <a:ext cx="117632" cy="118762"/>
              </a:xfrm>
              <a:custGeom>
                <a:avLst/>
                <a:gdLst/>
                <a:ahLst/>
                <a:cxnLst/>
                <a:rect l="l" t="t" r="r" b="b"/>
                <a:pathLst>
                  <a:path w="1764" h="1781" extrusionOk="0">
                    <a:moveTo>
                      <a:pt x="1764" y="0"/>
                    </a:moveTo>
                    <a:lnTo>
                      <a:pt x="1764" y="0"/>
                    </a:lnTo>
                    <a:cubicBezTo>
                      <a:pt x="1764" y="0"/>
                      <a:pt x="288" y="246"/>
                      <a:pt x="1" y="1763"/>
                    </a:cubicBezTo>
                    <a:cubicBezTo>
                      <a:pt x="1" y="1763"/>
                      <a:pt x="62" y="1781"/>
                      <a:pt x="165" y="1781"/>
                    </a:cubicBezTo>
                    <a:cubicBezTo>
                      <a:pt x="501" y="1781"/>
                      <a:pt x="1277" y="1594"/>
                      <a:pt x="1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3"/>
              <p:cNvSpPr/>
              <p:nvPr/>
            </p:nvSpPr>
            <p:spPr>
              <a:xfrm>
                <a:off x="948552" y="3312017"/>
                <a:ext cx="157310" cy="132765"/>
              </a:xfrm>
              <a:custGeom>
                <a:avLst/>
                <a:gdLst/>
                <a:ahLst/>
                <a:cxnLst/>
                <a:rect l="l" t="t" r="r" b="b"/>
                <a:pathLst>
                  <a:path w="2359" h="1991" extrusionOk="0">
                    <a:moveTo>
                      <a:pt x="1043" y="1"/>
                    </a:moveTo>
                    <a:cubicBezTo>
                      <a:pt x="532" y="1"/>
                      <a:pt x="101" y="398"/>
                      <a:pt x="52" y="916"/>
                    </a:cubicBezTo>
                    <a:cubicBezTo>
                      <a:pt x="1" y="1544"/>
                      <a:pt x="507" y="1991"/>
                      <a:pt x="1047" y="1991"/>
                    </a:cubicBezTo>
                    <a:cubicBezTo>
                      <a:pt x="1265" y="1991"/>
                      <a:pt x="1488" y="1918"/>
                      <a:pt x="1682" y="1756"/>
                    </a:cubicBezTo>
                    <a:cubicBezTo>
                      <a:pt x="2358" y="1182"/>
                      <a:pt x="2000" y="75"/>
                      <a:pt x="1118" y="3"/>
                    </a:cubicBezTo>
                    <a:cubicBezTo>
                      <a:pt x="1093" y="2"/>
                      <a:pt x="1068" y="1"/>
                      <a:pt x="10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3"/>
              <p:cNvSpPr/>
              <p:nvPr/>
            </p:nvSpPr>
            <p:spPr>
              <a:xfrm>
                <a:off x="859662" y="3228796"/>
                <a:ext cx="58883" cy="444439"/>
              </a:xfrm>
              <a:custGeom>
                <a:avLst/>
                <a:gdLst/>
                <a:ahLst/>
                <a:cxnLst/>
                <a:rect l="l" t="t" r="r" b="b"/>
                <a:pathLst>
                  <a:path w="883" h="6665" extrusionOk="0">
                    <a:moveTo>
                      <a:pt x="319" y="1"/>
                    </a:moveTo>
                    <a:lnTo>
                      <a:pt x="1" y="32"/>
                    </a:lnTo>
                    <a:cubicBezTo>
                      <a:pt x="801" y="2000"/>
                      <a:pt x="155" y="6664"/>
                      <a:pt x="155" y="6664"/>
                    </a:cubicBezTo>
                    <a:lnTo>
                      <a:pt x="739" y="6521"/>
                    </a:lnTo>
                    <a:cubicBezTo>
                      <a:pt x="883" y="3896"/>
                      <a:pt x="319" y="1"/>
                      <a:pt x="3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3"/>
              <p:cNvSpPr/>
              <p:nvPr/>
            </p:nvSpPr>
            <p:spPr>
              <a:xfrm>
                <a:off x="747566" y="3270540"/>
                <a:ext cx="138838" cy="140833"/>
              </a:xfrm>
              <a:custGeom>
                <a:avLst/>
                <a:gdLst/>
                <a:ahLst/>
                <a:cxnLst/>
                <a:rect l="l" t="t" r="r" b="b"/>
                <a:pathLst>
                  <a:path w="2082" h="2112" extrusionOk="0">
                    <a:moveTo>
                      <a:pt x="1" y="0"/>
                    </a:moveTo>
                    <a:lnTo>
                      <a:pt x="1" y="0"/>
                    </a:lnTo>
                    <a:cubicBezTo>
                      <a:pt x="576" y="1893"/>
                      <a:pt x="1498" y="2111"/>
                      <a:pt x="1892" y="2111"/>
                    </a:cubicBezTo>
                    <a:cubicBezTo>
                      <a:pt x="2011" y="2111"/>
                      <a:pt x="2082" y="2091"/>
                      <a:pt x="2082" y="2091"/>
                    </a:cubicBezTo>
                    <a:cubicBezTo>
                      <a:pt x="1743" y="287"/>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3"/>
              <p:cNvSpPr/>
              <p:nvPr/>
            </p:nvSpPr>
            <p:spPr>
              <a:xfrm>
                <a:off x="716824" y="3485194"/>
                <a:ext cx="207190" cy="210583"/>
              </a:xfrm>
              <a:custGeom>
                <a:avLst/>
                <a:gdLst/>
                <a:ahLst/>
                <a:cxnLst/>
                <a:rect l="l" t="t" r="r" b="b"/>
                <a:pathLst>
                  <a:path w="3107" h="3158" extrusionOk="0">
                    <a:moveTo>
                      <a:pt x="0" y="0"/>
                    </a:moveTo>
                    <a:lnTo>
                      <a:pt x="0" y="0"/>
                    </a:lnTo>
                    <a:cubicBezTo>
                      <a:pt x="856" y="2827"/>
                      <a:pt x="2223" y="3158"/>
                      <a:pt x="2816" y="3158"/>
                    </a:cubicBezTo>
                    <a:cubicBezTo>
                      <a:pt x="2998" y="3158"/>
                      <a:pt x="3107" y="3127"/>
                      <a:pt x="3107" y="3127"/>
                    </a:cubicBezTo>
                    <a:cubicBezTo>
                      <a:pt x="2604" y="441"/>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3"/>
              <p:cNvSpPr/>
              <p:nvPr/>
            </p:nvSpPr>
            <p:spPr>
              <a:xfrm>
                <a:off x="964957" y="3533673"/>
                <a:ext cx="157310" cy="169240"/>
              </a:xfrm>
              <a:custGeom>
                <a:avLst/>
                <a:gdLst/>
                <a:ahLst/>
                <a:cxnLst/>
                <a:rect l="l" t="t" r="r" b="b"/>
                <a:pathLst>
                  <a:path w="2359" h="2538" extrusionOk="0">
                    <a:moveTo>
                      <a:pt x="2358" y="1"/>
                    </a:moveTo>
                    <a:lnTo>
                      <a:pt x="2358" y="1"/>
                    </a:lnTo>
                    <a:cubicBezTo>
                      <a:pt x="1139" y="278"/>
                      <a:pt x="206" y="1272"/>
                      <a:pt x="1" y="2513"/>
                    </a:cubicBezTo>
                    <a:cubicBezTo>
                      <a:pt x="1" y="2513"/>
                      <a:pt x="82" y="2537"/>
                      <a:pt x="218" y="2537"/>
                    </a:cubicBezTo>
                    <a:cubicBezTo>
                      <a:pt x="665" y="2537"/>
                      <a:pt x="1698" y="2272"/>
                      <a:pt x="2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3"/>
              <p:cNvSpPr/>
              <p:nvPr/>
            </p:nvSpPr>
            <p:spPr>
              <a:xfrm>
                <a:off x="859662" y="3193921"/>
                <a:ext cx="155243" cy="158704"/>
              </a:xfrm>
              <a:custGeom>
                <a:avLst/>
                <a:gdLst/>
                <a:ahLst/>
                <a:cxnLst/>
                <a:rect l="l" t="t" r="r" b="b"/>
                <a:pathLst>
                  <a:path w="2328" h="2380" extrusionOk="0">
                    <a:moveTo>
                      <a:pt x="2328" y="1"/>
                    </a:moveTo>
                    <a:lnTo>
                      <a:pt x="2328" y="1"/>
                    </a:lnTo>
                    <a:cubicBezTo>
                      <a:pt x="1" y="1118"/>
                      <a:pt x="575" y="2379"/>
                      <a:pt x="575" y="2379"/>
                    </a:cubicBezTo>
                    <a:cubicBezTo>
                      <a:pt x="2297" y="1764"/>
                      <a:pt x="2328" y="1"/>
                      <a:pt x="23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3"/>
              <p:cNvSpPr/>
              <p:nvPr/>
            </p:nvSpPr>
            <p:spPr>
              <a:xfrm>
                <a:off x="735963" y="3106899"/>
                <a:ext cx="186318" cy="157037"/>
              </a:xfrm>
              <a:custGeom>
                <a:avLst/>
                <a:gdLst/>
                <a:ahLst/>
                <a:cxnLst/>
                <a:rect l="l" t="t" r="r" b="b"/>
                <a:pathLst>
                  <a:path w="2794" h="2355" extrusionOk="0">
                    <a:moveTo>
                      <a:pt x="1560" y="0"/>
                    </a:moveTo>
                    <a:cubicBezTo>
                      <a:pt x="1529" y="0"/>
                      <a:pt x="1498" y="1"/>
                      <a:pt x="1466" y="4"/>
                    </a:cubicBezTo>
                    <a:cubicBezTo>
                      <a:pt x="421" y="86"/>
                      <a:pt x="0" y="1398"/>
                      <a:pt x="800" y="2075"/>
                    </a:cubicBezTo>
                    <a:cubicBezTo>
                      <a:pt x="1029" y="2269"/>
                      <a:pt x="1292" y="2355"/>
                      <a:pt x="1550" y="2355"/>
                    </a:cubicBezTo>
                    <a:cubicBezTo>
                      <a:pt x="2191" y="2355"/>
                      <a:pt x="2793" y="1819"/>
                      <a:pt x="2727" y="1080"/>
                    </a:cubicBezTo>
                    <a:cubicBezTo>
                      <a:pt x="2679" y="466"/>
                      <a:pt x="2166" y="0"/>
                      <a:pt x="15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3"/>
              <p:cNvSpPr/>
              <p:nvPr/>
            </p:nvSpPr>
            <p:spPr>
              <a:xfrm>
                <a:off x="766704" y="3130839"/>
                <a:ext cx="131036" cy="111026"/>
              </a:xfrm>
              <a:custGeom>
                <a:avLst/>
                <a:gdLst/>
                <a:ahLst/>
                <a:cxnLst/>
                <a:rect l="l" t="t" r="r" b="b"/>
                <a:pathLst>
                  <a:path w="1965" h="1665" extrusionOk="0">
                    <a:moveTo>
                      <a:pt x="1101" y="0"/>
                    </a:moveTo>
                    <a:cubicBezTo>
                      <a:pt x="1076" y="0"/>
                      <a:pt x="1051" y="2"/>
                      <a:pt x="1026" y="4"/>
                    </a:cubicBezTo>
                    <a:cubicBezTo>
                      <a:pt x="288" y="65"/>
                      <a:pt x="1" y="988"/>
                      <a:pt x="565" y="1470"/>
                    </a:cubicBezTo>
                    <a:cubicBezTo>
                      <a:pt x="726" y="1605"/>
                      <a:pt x="911" y="1665"/>
                      <a:pt x="1091" y="1665"/>
                    </a:cubicBezTo>
                    <a:cubicBezTo>
                      <a:pt x="1541" y="1665"/>
                      <a:pt x="1965" y="1289"/>
                      <a:pt x="1928" y="762"/>
                    </a:cubicBezTo>
                    <a:cubicBezTo>
                      <a:pt x="1889" y="326"/>
                      <a:pt x="1530" y="0"/>
                      <a:pt x="1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3"/>
              <p:cNvSpPr/>
              <p:nvPr/>
            </p:nvSpPr>
            <p:spPr>
              <a:xfrm>
                <a:off x="795445" y="3662239"/>
                <a:ext cx="320688" cy="66349"/>
              </a:xfrm>
              <a:custGeom>
                <a:avLst/>
                <a:gdLst/>
                <a:ahLst/>
                <a:cxnLst/>
                <a:rect l="l" t="t" r="r" b="b"/>
                <a:pathLst>
                  <a:path w="4809" h="995" extrusionOk="0">
                    <a:moveTo>
                      <a:pt x="0" y="0"/>
                    </a:moveTo>
                    <a:lnTo>
                      <a:pt x="0" y="995"/>
                    </a:lnTo>
                    <a:lnTo>
                      <a:pt x="4808" y="995"/>
                    </a:lnTo>
                    <a:lnTo>
                      <a:pt x="4808" y="0"/>
                    </a:lnTo>
                    <a:close/>
                  </a:path>
                </a:pathLst>
              </a:custGeom>
              <a:solidFill>
                <a:srgbClr val="000B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3"/>
              <p:cNvSpPr/>
              <p:nvPr/>
            </p:nvSpPr>
            <p:spPr>
              <a:xfrm>
                <a:off x="820719" y="3728522"/>
                <a:ext cx="270808" cy="182577"/>
              </a:xfrm>
              <a:custGeom>
                <a:avLst/>
                <a:gdLst/>
                <a:ahLst/>
                <a:cxnLst/>
                <a:rect l="l" t="t" r="r" b="b"/>
                <a:pathLst>
                  <a:path w="4061" h="2738" extrusionOk="0">
                    <a:moveTo>
                      <a:pt x="1" y="1"/>
                    </a:moveTo>
                    <a:lnTo>
                      <a:pt x="1" y="1354"/>
                    </a:lnTo>
                    <a:cubicBezTo>
                      <a:pt x="1" y="2123"/>
                      <a:pt x="616" y="2738"/>
                      <a:pt x="1385" y="2738"/>
                    </a:cubicBezTo>
                    <a:lnTo>
                      <a:pt x="2676" y="2738"/>
                    </a:lnTo>
                    <a:cubicBezTo>
                      <a:pt x="3445" y="2738"/>
                      <a:pt x="4060" y="2123"/>
                      <a:pt x="4060" y="1354"/>
                    </a:cubicBezTo>
                    <a:lnTo>
                      <a:pt x="40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3"/>
              <p:cNvSpPr/>
              <p:nvPr/>
            </p:nvSpPr>
            <p:spPr>
              <a:xfrm>
                <a:off x="807715" y="3139241"/>
                <a:ext cx="56149" cy="93756"/>
              </a:xfrm>
              <a:custGeom>
                <a:avLst/>
                <a:gdLst/>
                <a:ahLst/>
                <a:cxnLst/>
                <a:rect l="l" t="t" r="r" b="b"/>
                <a:pathLst>
                  <a:path w="842" h="1406" extrusionOk="0">
                    <a:moveTo>
                      <a:pt x="257" y="1"/>
                    </a:moveTo>
                    <a:lnTo>
                      <a:pt x="155" y="32"/>
                    </a:lnTo>
                    <a:lnTo>
                      <a:pt x="206" y="196"/>
                    </a:lnTo>
                    <a:cubicBezTo>
                      <a:pt x="73" y="247"/>
                      <a:pt x="1" y="401"/>
                      <a:pt x="42" y="544"/>
                    </a:cubicBezTo>
                    <a:cubicBezTo>
                      <a:pt x="83" y="688"/>
                      <a:pt x="216" y="729"/>
                      <a:pt x="401" y="749"/>
                    </a:cubicBezTo>
                    <a:cubicBezTo>
                      <a:pt x="544" y="759"/>
                      <a:pt x="626" y="790"/>
                      <a:pt x="657" y="882"/>
                    </a:cubicBezTo>
                    <a:cubicBezTo>
                      <a:pt x="677" y="985"/>
                      <a:pt x="606" y="1087"/>
                      <a:pt x="503" y="1108"/>
                    </a:cubicBezTo>
                    <a:cubicBezTo>
                      <a:pt x="462" y="1118"/>
                      <a:pt x="419" y="1123"/>
                      <a:pt x="375" y="1123"/>
                    </a:cubicBezTo>
                    <a:cubicBezTo>
                      <a:pt x="331" y="1123"/>
                      <a:pt x="288" y="1118"/>
                      <a:pt x="247" y="1108"/>
                    </a:cubicBezTo>
                    <a:lnTo>
                      <a:pt x="247" y="1241"/>
                    </a:lnTo>
                    <a:cubicBezTo>
                      <a:pt x="293" y="1251"/>
                      <a:pt x="339" y="1257"/>
                      <a:pt x="385" y="1257"/>
                    </a:cubicBezTo>
                    <a:cubicBezTo>
                      <a:pt x="431" y="1257"/>
                      <a:pt x="477" y="1251"/>
                      <a:pt x="524" y="1241"/>
                    </a:cubicBezTo>
                    <a:lnTo>
                      <a:pt x="575" y="1405"/>
                    </a:lnTo>
                    <a:lnTo>
                      <a:pt x="677" y="1375"/>
                    </a:lnTo>
                    <a:lnTo>
                      <a:pt x="626" y="1200"/>
                    </a:lnTo>
                    <a:cubicBezTo>
                      <a:pt x="770" y="1139"/>
                      <a:pt x="841" y="985"/>
                      <a:pt x="800" y="831"/>
                    </a:cubicBezTo>
                    <a:cubicBezTo>
                      <a:pt x="749" y="688"/>
                      <a:pt x="636" y="626"/>
                      <a:pt x="442" y="616"/>
                    </a:cubicBezTo>
                    <a:cubicBezTo>
                      <a:pt x="288" y="595"/>
                      <a:pt x="206" y="554"/>
                      <a:pt x="185" y="483"/>
                    </a:cubicBezTo>
                    <a:cubicBezTo>
                      <a:pt x="155" y="411"/>
                      <a:pt x="185" y="329"/>
                      <a:pt x="308" y="288"/>
                    </a:cubicBezTo>
                    <a:cubicBezTo>
                      <a:pt x="348" y="271"/>
                      <a:pt x="390" y="263"/>
                      <a:pt x="433" y="263"/>
                    </a:cubicBezTo>
                    <a:cubicBezTo>
                      <a:pt x="467" y="263"/>
                      <a:pt x="502" y="268"/>
                      <a:pt x="534" y="278"/>
                    </a:cubicBezTo>
                    <a:lnTo>
                      <a:pt x="544" y="144"/>
                    </a:lnTo>
                    <a:cubicBezTo>
                      <a:pt x="510" y="140"/>
                      <a:pt x="478" y="138"/>
                      <a:pt x="446" y="138"/>
                    </a:cubicBezTo>
                    <a:cubicBezTo>
                      <a:pt x="401" y="138"/>
                      <a:pt x="356" y="143"/>
                      <a:pt x="308" y="155"/>
                    </a:cubicBezTo>
                    <a:lnTo>
                      <a:pt x="2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3"/>
              <p:cNvSpPr/>
              <p:nvPr/>
            </p:nvSpPr>
            <p:spPr>
              <a:xfrm>
                <a:off x="961356" y="3329155"/>
                <a:ext cx="112364" cy="98157"/>
              </a:xfrm>
              <a:custGeom>
                <a:avLst/>
                <a:gdLst/>
                <a:ahLst/>
                <a:cxnLst/>
                <a:rect l="l" t="t" r="r" b="b"/>
                <a:pathLst>
                  <a:path w="1685" h="1472" extrusionOk="0">
                    <a:moveTo>
                      <a:pt x="846" y="0"/>
                    </a:moveTo>
                    <a:cubicBezTo>
                      <a:pt x="391" y="0"/>
                      <a:pt x="0" y="441"/>
                      <a:pt x="147" y="946"/>
                    </a:cubicBezTo>
                    <a:cubicBezTo>
                      <a:pt x="248" y="1289"/>
                      <a:pt x="550" y="1472"/>
                      <a:pt x="853" y="1472"/>
                    </a:cubicBezTo>
                    <a:cubicBezTo>
                      <a:pt x="1102" y="1472"/>
                      <a:pt x="1351" y="1348"/>
                      <a:pt x="1490" y="1089"/>
                    </a:cubicBezTo>
                    <a:cubicBezTo>
                      <a:pt x="1685" y="731"/>
                      <a:pt x="1562" y="290"/>
                      <a:pt x="1203" y="95"/>
                    </a:cubicBezTo>
                    <a:cubicBezTo>
                      <a:pt x="1085" y="30"/>
                      <a:pt x="963" y="0"/>
                      <a:pt x="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3"/>
              <p:cNvSpPr/>
              <p:nvPr/>
            </p:nvSpPr>
            <p:spPr>
              <a:xfrm>
                <a:off x="988896" y="3335423"/>
                <a:ext cx="50681" cy="82820"/>
              </a:xfrm>
              <a:custGeom>
                <a:avLst/>
                <a:gdLst/>
                <a:ahLst/>
                <a:cxnLst/>
                <a:rect l="l" t="t" r="r" b="b"/>
                <a:pathLst>
                  <a:path w="760" h="1242" extrusionOk="0">
                    <a:moveTo>
                      <a:pt x="534" y="1"/>
                    </a:moveTo>
                    <a:lnTo>
                      <a:pt x="482" y="144"/>
                    </a:lnTo>
                    <a:cubicBezTo>
                      <a:pt x="468" y="142"/>
                      <a:pt x="454" y="141"/>
                      <a:pt x="440" y="141"/>
                    </a:cubicBezTo>
                    <a:cubicBezTo>
                      <a:pt x="332" y="141"/>
                      <a:pt x="232" y="210"/>
                      <a:pt x="195" y="319"/>
                    </a:cubicBezTo>
                    <a:cubicBezTo>
                      <a:pt x="154" y="452"/>
                      <a:pt x="226" y="544"/>
                      <a:pt x="369" y="647"/>
                    </a:cubicBezTo>
                    <a:cubicBezTo>
                      <a:pt x="462" y="719"/>
                      <a:pt x="503" y="790"/>
                      <a:pt x="482" y="872"/>
                    </a:cubicBezTo>
                    <a:cubicBezTo>
                      <a:pt x="460" y="940"/>
                      <a:pt x="398" y="981"/>
                      <a:pt x="334" y="981"/>
                    </a:cubicBezTo>
                    <a:cubicBezTo>
                      <a:pt x="312" y="981"/>
                      <a:pt x="289" y="975"/>
                      <a:pt x="267" y="965"/>
                    </a:cubicBezTo>
                    <a:cubicBezTo>
                      <a:pt x="185" y="944"/>
                      <a:pt x="113" y="903"/>
                      <a:pt x="72" y="842"/>
                    </a:cubicBezTo>
                    <a:lnTo>
                      <a:pt x="0" y="924"/>
                    </a:lnTo>
                    <a:cubicBezTo>
                      <a:pt x="62" y="985"/>
                      <a:pt x="134" y="1036"/>
                      <a:pt x="216" y="1057"/>
                    </a:cubicBezTo>
                    <a:lnTo>
                      <a:pt x="164" y="1211"/>
                    </a:lnTo>
                    <a:lnTo>
                      <a:pt x="257" y="1241"/>
                    </a:lnTo>
                    <a:lnTo>
                      <a:pt x="308" y="1088"/>
                    </a:lnTo>
                    <a:cubicBezTo>
                      <a:pt x="322" y="1090"/>
                      <a:pt x="335" y="1091"/>
                      <a:pt x="349" y="1091"/>
                    </a:cubicBezTo>
                    <a:cubicBezTo>
                      <a:pt x="468" y="1091"/>
                      <a:pt x="579" y="1013"/>
                      <a:pt x="616" y="903"/>
                    </a:cubicBezTo>
                    <a:cubicBezTo>
                      <a:pt x="646" y="770"/>
                      <a:pt x="595" y="667"/>
                      <a:pt x="462" y="565"/>
                    </a:cubicBezTo>
                    <a:cubicBezTo>
                      <a:pt x="349" y="473"/>
                      <a:pt x="308" y="401"/>
                      <a:pt x="328" y="339"/>
                    </a:cubicBezTo>
                    <a:cubicBezTo>
                      <a:pt x="337" y="290"/>
                      <a:pt x="384" y="248"/>
                      <a:pt x="459" y="248"/>
                    </a:cubicBezTo>
                    <a:cubicBezTo>
                      <a:pt x="479" y="248"/>
                      <a:pt x="500" y="251"/>
                      <a:pt x="523" y="257"/>
                    </a:cubicBezTo>
                    <a:cubicBezTo>
                      <a:pt x="585" y="278"/>
                      <a:pt x="646" y="309"/>
                      <a:pt x="698" y="360"/>
                    </a:cubicBezTo>
                    <a:lnTo>
                      <a:pt x="759" y="278"/>
                    </a:lnTo>
                    <a:cubicBezTo>
                      <a:pt x="708" y="227"/>
                      <a:pt x="646" y="186"/>
                      <a:pt x="585" y="165"/>
                    </a:cubicBezTo>
                    <a:lnTo>
                      <a:pt x="626" y="21"/>
                    </a:lnTo>
                    <a:lnTo>
                      <a:pt x="5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3"/>
              <p:cNvSpPr/>
              <p:nvPr/>
            </p:nvSpPr>
            <p:spPr>
              <a:xfrm>
                <a:off x="4329712" y="3415443"/>
                <a:ext cx="49947" cy="374689"/>
              </a:xfrm>
              <a:custGeom>
                <a:avLst/>
                <a:gdLst/>
                <a:ahLst/>
                <a:cxnLst/>
                <a:rect l="l" t="t" r="r" b="b"/>
                <a:pathLst>
                  <a:path w="749" h="5619" extrusionOk="0">
                    <a:moveTo>
                      <a:pt x="277" y="0"/>
                    </a:moveTo>
                    <a:lnTo>
                      <a:pt x="0" y="21"/>
                    </a:lnTo>
                    <a:cubicBezTo>
                      <a:pt x="687" y="1682"/>
                      <a:pt x="134" y="5618"/>
                      <a:pt x="134" y="5618"/>
                    </a:cubicBezTo>
                    <a:lnTo>
                      <a:pt x="626" y="5495"/>
                    </a:lnTo>
                    <a:cubicBezTo>
                      <a:pt x="749" y="3291"/>
                      <a:pt x="277" y="0"/>
                      <a:pt x="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3"/>
              <p:cNvSpPr/>
              <p:nvPr/>
            </p:nvSpPr>
            <p:spPr>
              <a:xfrm>
                <a:off x="4235354" y="3450319"/>
                <a:ext cx="116965" cy="118762"/>
              </a:xfrm>
              <a:custGeom>
                <a:avLst/>
                <a:gdLst/>
                <a:ahLst/>
                <a:cxnLst/>
                <a:rect l="l" t="t" r="r" b="b"/>
                <a:pathLst>
                  <a:path w="1754" h="1781" extrusionOk="0">
                    <a:moveTo>
                      <a:pt x="1" y="0"/>
                    </a:moveTo>
                    <a:lnTo>
                      <a:pt x="1" y="0"/>
                    </a:lnTo>
                    <a:cubicBezTo>
                      <a:pt x="488" y="1594"/>
                      <a:pt x="1257" y="1781"/>
                      <a:pt x="1591" y="1781"/>
                    </a:cubicBezTo>
                    <a:cubicBezTo>
                      <a:pt x="1693" y="1781"/>
                      <a:pt x="1754" y="1763"/>
                      <a:pt x="1754" y="1763"/>
                    </a:cubicBezTo>
                    <a:cubicBezTo>
                      <a:pt x="1467" y="246"/>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3"/>
              <p:cNvSpPr/>
              <p:nvPr/>
            </p:nvSpPr>
            <p:spPr>
              <a:xfrm>
                <a:off x="4225818" y="3312017"/>
                <a:ext cx="157243" cy="132431"/>
              </a:xfrm>
              <a:custGeom>
                <a:avLst/>
                <a:gdLst/>
                <a:ahLst/>
                <a:cxnLst/>
                <a:rect l="l" t="t" r="r" b="b"/>
                <a:pathLst>
                  <a:path w="2358" h="1986" extrusionOk="0">
                    <a:moveTo>
                      <a:pt x="1308" y="1"/>
                    </a:moveTo>
                    <a:cubicBezTo>
                      <a:pt x="1283" y="1"/>
                      <a:pt x="1257" y="1"/>
                      <a:pt x="1230" y="3"/>
                    </a:cubicBezTo>
                    <a:cubicBezTo>
                      <a:pt x="359" y="75"/>
                      <a:pt x="0" y="1182"/>
                      <a:pt x="677" y="1746"/>
                    </a:cubicBezTo>
                    <a:cubicBezTo>
                      <a:pt x="869" y="1912"/>
                      <a:pt x="1091" y="1985"/>
                      <a:pt x="1309" y="1985"/>
                    </a:cubicBezTo>
                    <a:cubicBezTo>
                      <a:pt x="1848" y="1985"/>
                      <a:pt x="2358" y="1536"/>
                      <a:pt x="2307" y="916"/>
                    </a:cubicBezTo>
                    <a:cubicBezTo>
                      <a:pt x="2258" y="388"/>
                      <a:pt x="1828" y="1"/>
                      <a:pt x="13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3"/>
              <p:cNvSpPr/>
              <p:nvPr/>
            </p:nvSpPr>
            <p:spPr>
              <a:xfrm>
                <a:off x="4413134" y="3228796"/>
                <a:ext cx="58816" cy="444439"/>
              </a:xfrm>
              <a:custGeom>
                <a:avLst/>
                <a:gdLst/>
                <a:ahLst/>
                <a:cxnLst/>
                <a:rect l="l" t="t" r="r" b="b"/>
                <a:pathLst>
                  <a:path w="882" h="6665" extrusionOk="0">
                    <a:moveTo>
                      <a:pt x="554" y="1"/>
                    </a:moveTo>
                    <a:cubicBezTo>
                      <a:pt x="554" y="1"/>
                      <a:pt x="0" y="3896"/>
                      <a:pt x="133" y="6521"/>
                    </a:cubicBezTo>
                    <a:lnTo>
                      <a:pt x="718" y="6664"/>
                    </a:lnTo>
                    <a:cubicBezTo>
                      <a:pt x="718" y="6664"/>
                      <a:pt x="82" y="2000"/>
                      <a:pt x="882" y="32"/>
                    </a:cubicBezTo>
                    <a:lnTo>
                      <a:pt x="5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3"/>
              <p:cNvSpPr/>
              <p:nvPr/>
            </p:nvSpPr>
            <p:spPr>
              <a:xfrm>
                <a:off x="4445210" y="3270540"/>
                <a:ext cx="138171" cy="140833"/>
              </a:xfrm>
              <a:custGeom>
                <a:avLst/>
                <a:gdLst/>
                <a:ahLst/>
                <a:cxnLst/>
                <a:rect l="l" t="t" r="r" b="b"/>
                <a:pathLst>
                  <a:path w="2072" h="2112" extrusionOk="0">
                    <a:moveTo>
                      <a:pt x="2072" y="0"/>
                    </a:moveTo>
                    <a:lnTo>
                      <a:pt x="2072" y="0"/>
                    </a:lnTo>
                    <a:cubicBezTo>
                      <a:pt x="2072" y="0"/>
                      <a:pt x="339" y="287"/>
                      <a:pt x="1" y="2091"/>
                    </a:cubicBezTo>
                    <a:cubicBezTo>
                      <a:pt x="1" y="2091"/>
                      <a:pt x="71" y="2111"/>
                      <a:pt x="189" y="2111"/>
                    </a:cubicBezTo>
                    <a:cubicBezTo>
                      <a:pt x="581" y="2111"/>
                      <a:pt x="1496" y="1893"/>
                      <a:pt x="2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3"/>
              <p:cNvSpPr/>
              <p:nvPr/>
            </p:nvSpPr>
            <p:spPr>
              <a:xfrm>
                <a:off x="4407666" y="3485194"/>
                <a:ext cx="207190" cy="210583"/>
              </a:xfrm>
              <a:custGeom>
                <a:avLst/>
                <a:gdLst/>
                <a:ahLst/>
                <a:cxnLst/>
                <a:rect l="l" t="t" r="r" b="b"/>
                <a:pathLst>
                  <a:path w="3107" h="3158" extrusionOk="0">
                    <a:moveTo>
                      <a:pt x="3106" y="0"/>
                    </a:moveTo>
                    <a:cubicBezTo>
                      <a:pt x="3106" y="0"/>
                      <a:pt x="502" y="441"/>
                      <a:pt x="0" y="3127"/>
                    </a:cubicBezTo>
                    <a:cubicBezTo>
                      <a:pt x="0" y="3127"/>
                      <a:pt x="109" y="3158"/>
                      <a:pt x="289" y="3158"/>
                    </a:cubicBezTo>
                    <a:cubicBezTo>
                      <a:pt x="880" y="3158"/>
                      <a:pt x="2243" y="2827"/>
                      <a:pt x="3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3"/>
              <p:cNvSpPr/>
              <p:nvPr/>
            </p:nvSpPr>
            <p:spPr>
              <a:xfrm>
                <a:off x="4209414" y="3533673"/>
                <a:ext cx="157310" cy="169240"/>
              </a:xfrm>
              <a:custGeom>
                <a:avLst/>
                <a:gdLst/>
                <a:ahLst/>
                <a:cxnLst/>
                <a:rect l="l" t="t" r="r" b="b"/>
                <a:pathLst>
                  <a:path w="2359" h="2538" extrusionOk="0">
                    <a:moveTo>
                      <a:pt x="0" y="1"/>
                    </a:moveTo>
                    <a:lnTo>
                      <a:pt x="0" y="1"/>
                    </a:lnTo>
                    <a:cubicBezTo>
                      <a:pt x="660" y="2272"/>
                      <a:pt x="1694" y="2537"/>
                      <a:pt x="2141" y="2537"/>
                    </a:cubicBezTo>
                    <a:cubicBezTo>
                      <a:pt x="2276" y="2537"/>
                      <a:pt x="2358" y="2513"/>
                      <a:pt x="2358" y="2513"/>
                    </a:cubicBezTo>
                    <a:cubicBezTo>
                      <a:pt x="2153" y="1272"/>
                      <a:pt x="1220" y="27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3"/>
              <p:cNvSpPr/>
              <p:nvPr/>
            </p:nvSpPr>
            <p:spPr>
              <a:xfrm>
                <a:off x="4316709" y="3193921"/>
                <a:ext cx="154576" cy="158704"/>
              </a:xfrm>
              <a:custGeom>
                <a:avLst/>
                <a:gdLst/>
                <a:ahLst/>
                <a:cxnLst/>
                <a:rect l="l" t="t" r="r" b="b"/>
                <a:pathLst>
                  <a:path w="2318" h="2380" extrusionOk="0">
                    <a:moveTo>
                      <a:pt x="1" y="1"/>
                    </a:moveTo>
                    <a:cubicBezTo>
                      <a:pt x="1" y="1"/>
                      <a:pt x="21" y="1764"/>
                      <a:pt x="1743" y="2379"/>
                    </a:cubicBezTo>
                    <a:cubicBezTo>
                      <a:pt x="1743" y="2379"/>
                      <a:pt x="2318" y="111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p:cNvSpPr/>
              <p:nvPr/>
            </p:nvSpPr>
            <p:spPr>
              <a:xfrm>
                <a:off x="4409400" y="3106899"/>
                <a:ext cx="186318" cy="157037"/>
              </a:xfrm>
              <a:custGeom>
                <a:avLst/>
                <a:gdLst/>
                <a:ahLst/>
                <a:cxnLst/>
                <a:rect l="l" t="t" r="r" b="b"/>
                <a:pathLst>
                  <a:path w="2794" h="2355" extrusionOk="0">
                    <a:moveTo>
                      <a:pt x="1233" y="0"/>
                    </a:moveTo>
                    <a:cubicBezTo>
                      <a:pt x="628" y="0"/>
                      <a:pt x="115" y="466"/>
                      <a:pt x="66" y="1080"/>
                    </a:cubicBezTo>
                    <a:cubicBezTo>
                      <a:pt x="1" y="1819"/>
                      <a:pt x="603" y="2355"/>
                      <a:pt x="1244" y="2355"/>
                    </a:cubicBezTo>
                    <a:cubicBezTo>
                      <a:pt x="1501" y="2355"/>
                      <a:pt x="1765" y="2269"/>
                      <a:pt x="1994" y="2075"/>
                    </a:cubicBezTo>
                    <a:cubicBezTo>
                      <a:pt x="2793" y="1388"/>
                      <a:pt x="2363" y="86"/>
                      <a:pt x="1327" y="4"/>
                    </a:cubicBezTo>
                    <a:cubicBezTo>
                      <a:pt x="1296" y="1"/>
                      <a:pt x="1264" y="0"/>
                      <a:pt x="12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p:cNvSpPr/>
              <p:nvPr/>
            </p:nvSpPr>
            <p:spPr>
              <a:xfrm>
                <a:off x="4433406" y="3130839"/>
                <a:ext cx="131503" cy="111026"/>
              </a:xfrm>
              <a:custGeom>
                <a:avLst/>
                <a:gdLst/>
                <a:ahLst/>
                <a:cxnLst/>
                <a:rect l="l" t="t" r="r" b="b"/>
                <a:pathLst>
                  <a:path w="1972" h="1665" extrusionOk="0">
                    <a:moveTo>
                      <a:pt x="862" y="0"/>
                    </a:moveTo>
                    <a:cubicBezTo>
                      <a:pt x="441" y="0"/>
                      <a:pt x="74" y="326"/>
                      <a:pt x="45" y="762"/>
                    </a:cubicBezTo>
                    <a:cubicBezTo>
                      <a:pt x="1" y="1289"/>
                      <a:pt x="427" y="1665"/>
                      <a:pt x="880" y="1665"/>
                    </a:cubicBezTo>
                    <a:cubicBezTo>
                      <a:pt x="1061" y="1665"/>
                      <a:pt x="1247" y="1605"/>
                      <a:pt x="1408" y="1470"/>
                    </a:cubicBezTo>
                    <a:cubicBezTo>
                      <a:pt x="1972" y="988"/>
                      <a:pt x="1675" y="65"/>
                      <a:pt x="937" y="4"/>
                    </a:cubicBezTo>
                    <a:cubicBezTo>
                      <a:pt x="912" y="2"/>
                      <a:pt x="887" y="0"/>
                      <a:pt x="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p:cNvSpPr/>
              <p:nvPr/>
            </p:nvSpPr>
            <p:spPr>
              <a:xfrm>
                <a:off x="4214882" y="3662239"/>
                <a:ext cx="320688" cy="66349"/>
              </a:xfrm>
              <a:custGeom>
                <a:avLst/>
                <a:gdLst/>
                <a:ahLst/>
                <a:cxnLst/>
                <a:rect l="l" t="t" r="r" b="b"/>
                <a:pathLst>
                  <a:path w="4809" h="995" extrusionOk="0">
                    <a:moveTo>
                      <a:pt x="0" y="0"/>
                    </a:moveTo>
                    <a:lnTo>
                      <a:pt x="0" y="995"/>
                    </a:lnTo>
                    <a:lnTo>
                      <a:pt x="4808" y="995"/>
                    </a:lnTo>
                    <a:lnTo>
                      <a:pt x="48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p:cNvSpPr/>
              <p:nvPr/>
            </p:nvSpPr>
            <p:spPr>
              <a:xfrm>
                <a:off x="4239488" y="3728522"/>
                <a:ext cx="271475" cy="183244"/>
              </a:xfrm>
              <a:custGeom>
                <a:avLst/>
                <a:gdLst/>
                <a:ahLst/>
                <a:cxnLst/>
                <a:rect l="l" t="t" r="r" b="b"/>
                <a:pathLst>
                  <a:path w="4071" h="2748" extrusionOk="0">
                    <a:moveTo>
                      <a:pt x="0" y="1"/>
                    </a:moveTo>
                    <a:lnTo>
                      <a:pt x="0" y="1364"/>
                    </a:lnTo>
                    <a:cubicBezTo>
                      <a:pt x="0" y="2123"/>
                      <a:pt x="626" y="2748"/>
                      <a:pt x="1384" y="2748"/>
                    </a:cubicBezTo>
                    <a:lnTo>
                      <a:pt x="2686" y="2748"/>
                    </a:lnTo>
                    <a:cubicBezTo>
                      <a:pt x="3455" y="2748"/>
                      <a:pt x="4070" y="2123"/>
                      <a:pt x="4070" y="1364"/>
                    </a:cubicBezTo>
                    <a:lnTo>
                      <a:pt x="40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p:cNvSpPr/>
              <p:nvPr/>
            </p:nvSpPr>
            <p:spPr>
              <a:xfrm>
                <a:off x="4468482" y="3137240"/>
                <a:ext cx="52014" cy="95023"/>
              </a:xfrm>
              <a:custGeom>
                <a:avLst/>
                <a:gdLst/>
                <a:ahLst/>
                <a:cxnLst/>
                <a:rect l="l" t="t" r="r" b="b"/>
                <a:pathLst>
                  <a:path w="780" h="1425" extrusionOk="0">
                    <a:moveTo>
                      <a:pt x="493" y="0"/>
                    </a:moveTo>
                    <a:lnTo>
                      <a:pt x="462" y="174"/>
                    </a:lnTo>
                    <a:cubicBezTo>
                      <a:pt x="454" y="174"/>
                      <a:pt x="446" y="174"/>
                      <a:pt x="439" y="174"/>
                    </a:cubicBezTo>
                    <a:cubicBezTo>
                      <a:pt x="295" y="174"/>
                      <a:pt x="173" y="264"/>
                      <a:pt x="144" y="400"/>
                    </a:cubicBezTo>
                    <a:cubicBezTo>
                      <a:pt x="124" y="554"/>
                      <a:pt x="216" y="646"/>
                      <a:pt x="380" y="748"/>
                    </a:cubicBezTo>
                    <a:cubicBezTo>
                      <a:pt x="493" y="820"/>
                      <a:pt x="554" y="892"/>
                      <a:pt x="534" y="984"/>
                    </a:cubicBezTo>
                    <a:cubicBezTo>
                      <a:pt x="508" y="1069"/>
                      <a:pt x="434" y="1125"/>
                      <a:pt x="351" y="1125"/>
                    </a:cubicBezTo>
                    <a:cubicBezTo>
                      <a:pt x="334" y="1125"/>
                      <a:pt x="316" y="1123"/>
                      <a:pt x="298" y="1117"/>
                    </a:cubicBezTo>
                    <a:cubicBezTo>
                      <a:pt x="206" y="1097"/>
                      <a:pt x="134" y="1056"/>
                      <a:pt x="62" y="994"/>
                    </a:cubicBezTo>
                    <a:lnTo>
                      <a:pt x="1" y="1107"/>
                    </a:lnTo>
                    <a:cubicBezTo>
                      <a:pt x="72" y="1169"/>
                      <a:pt x="154" y="1210"/>
                      <a:pt x="247" y="1230"/>
                    </a:cubicBezTo>
                    <a:lnTo>
                      <a:pt x="216" y="1405"/>
                    </a:lnTo>
                    <a:lnTo>
                      <a:pt x="329" y="1425"/>
                    </a:lnTo>
                    <a:lnTo>
                      <a:pt x="359" y="1251"/>
                    </a:lnTo>
                    <a:cubicBezTo>
                      <a:pt x="366" y="1251"/>
                      <a:pt x="373" y="1251"/>
                      <a:pt x="380" y="1251"/>
                    </a:cubicBezTo>
                    <a:cubicBezTo>
                      <a:pt x="526" y="1251"/>
                      <a:pt x="658" y="1151"/>
                      <a:pt x="687" y="1005"/>
                    </a:cubicBezTo>
                    <a:cubicBezTo>
                      <a:pt x="708" y="851"/>
                      <a:pt x="636" y="748"/>
                      <a:pt x="472" y="646"/>
                    </a:cubicBezTo>
                    <a:cubicBezTo>
                      <a:pt x="339" y="554"/>
                      <a:pt x="277" y="502"/>
                      <a:pt x="298" y="410"/>
                    </a:cubicBezTo>
                    <a:cubicBezTo>
                      <a:pt x="307" y="348"/>
                      <a:pt x="362" y="293"/>
                      <a:pt x="457" y="293"/>
                    </a:cubicBezTo>
                    <a:cubicBezTo>
                      <a:pt x="471" y="293"/>
                      <a:pt x="487" y="295"/>
                      <a:pt x="503" y="297"/>
                    </a:cubicBezTo>
                    <a:cubicBezTo>
                      <a:pt x="585" y="308"/>
                      <a:pt x="657" y="338"/>
                      <a:pt x="708" y="390"/>
                    </a:cubicBezTo>
                    <a:lnTo>
                      <a:pt x="780" y="287"/>
                    </a:lnTo>
                    <a:cubicBezTo>
                      <a:pt x="718" y="236"/>
                      <a:pt x="646" y="205"/>
                      <a:pt x="564" y="185"/>
                    </a:cubicBezTo>
                    <a:lnTo>
                      <a:pt x="595" y="21"/>
                    </a:lnTo>
                    <a:lnTo>
                      <a:pt x="4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p:cNvSpPr/>
              <p:nvPr/>
            </p:nvSpPr>
            <p:spPr>
              <a:xfrm>
                <a:off x="4257227" y="3329222"/>
                <a:ext cx="113098" cy="98090"/>
              </a:xfrm>
              <a:custGeom>
                <a:avLst/>
                <a:gdLst/>
                <a:ahLst/>
                <a:cxnLst/>
                <a:rect l="l" t="t" r="r" b="b"/>
                <a:pathLst>
                  <a:path w="1696" h="1471" extrusionOk="0">
                    <a:moveTo>
                      <a:pt x="846" y="0"/>
                    </a:moveTo>
                    <a:cubicBezTo>
                      <a:pt x="730" y="0"/>
                      <a:pt x="610" y="29"/>
                      <a:pt x="493" y="94"/>
                    </a:cubicBezTo>
                    <a:cubicBezTo>
                      <a:pt x="134" y="289"/>
                      <a:pt x="1" y="730"/>
                      <a:pt x="196" y="1088"/>
                    </a:cubicBezTo>
                    <a:cubicBezTo>
                      <a:pt x="334" y="1347"/>
                      <a:pt x="586" y="1471"/>
                      <a:pt x="837" y="1471"/>
                    </a:cubicBezTo>
                    <a:cubicBezTo>
                      <a:pt x="1142" y="1471"/>
                      <a:pt x="1447" y="1288"/>
                      <a:pt x="1549" y="945"/>
                    </a:cubicBezTo>
                    <a:cubicBezTo>
                      <a:pt x="1696" y="447"/>
                      <a:pt x="1303" y="0"/>
                      <a:pt x="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p:cNvSpPr/>
              <p:nvPr/>
            </p:nvSpPr>
            <p:spPr>
              <a:xfrm>
                <a:off x="4290769" y="3334090"/>
                <a:ext cx="47213" cy="84153"/>
              </a:xfrm>
              <a:custGeom>
                <a:avLst/>
                <a:gdLst/>
                <a:ahLst/>
                <a:cxnLst/>
                <a:rect l="l" t="t" r="r" b="b"/>
                <a:pathLst>
                  <a:path w="708" h="1262" extrusionOk="0">
                    <a:moveTo>
                      <a:pt x="256" y="0"/>
                    </a:moveTo>
                    <a:lnTo>
                      <a:pt x="164" y="31"/>
                    </a:lnTo>
                    <a:lnTo>
                      <a:pt x="195" y="175"/>
                    </a:lnTo>
                    <a:cubicBezTo>
                      <a:pt x="72" y="216"/>
                      <a:pt x="0" y="349"/>
                      <a:pt x="31" y="472"/>
                    </a:cubicBezTo>
                    <a:cubicBezTo>
                      <a:pt x="62" y="605"/>
                      <a:pt x="174" y="657"/>
                      <a:pt x="338" y="677"/>
                    </a:cubicBezTo>
                    <a:cubicBezTo>
                      <a:pt x="461" y="698"/>
                      <a:pt x="533" y="728"/>
                      <a:pt x="554" y="810"/>
                    </a:cubicBezTo>
                    <a:cubicBezTo>
                      <a:pt x="574" y="903"/>
                      <a:pt x="513" y="974"/>
                      <a:pt x="410" y="1005"/>
                    </a:cubicBezTo>
                    <a:cubicBezTo>
                      <a:pt x="376" y="1009"/>
                      <a:pt x="344" y="1012"/>
                      <a:pt x="312" y="1012"/>
                    </a:cubicBezTo>
                    <a:cubicBezTo>
                      <a:pt x="267" y="1012"/>
                      <a:pt x="222" y="1007"/>
                      <a:pt x="174" y="995"/>
                    </a:cubicBezTo>
                    <a:lnTo>
                      <a:pt x="164" y="1097"/>
                    </a:lnTo>
                    <a:cubicBezTo>
                      <a:pt x="209" y="1114"/>
                      <a:pt x="254" y="1122"/>
                      <a:pt x="300" y="1122"/>
                    </a:cubicBezTo>
                    <a:cubicBezTo>
                      <a:pt x="336" y="1122"/>
                      <a:pt x="373" y="1117"/>
                      <a:pt x="410" y="1108"/>
                    </a:cubicBezTo>
                    <a:lnTo>
                      <a:pt x="451" y="1261"/>
                    </a:lnTo>
                    <a:lnTo>
                      <a:pt x="543" y="1241"/>
                    </a:lnTo>
                    <a:lnTo>
                      <a:pt x="502" y="1087"/>
                    </a:lnTo>
                    <a:cubicBezTo>
                      <a:pt x="636" y="1046"/>
                      <a:pt x="707" y="913"/>
                      <a:pt x="677" y="780"/>
                    </a:cubicBezTo>
                    <a:cubicBezTo>
                      <a:pt x="646" y="646"/>
                      <a:pt x="554" y="585"/>
                      <a:pt x="379" y="554"/>
                    </a:cubicBezTo>
                    <a:cubicBezTo>
                      <a:pt x="236" y="534"/>
                      <a:pt x="164" y="493"/>
                      <a:pt x="154" y="431"/>
                    </a:cubicBezTo>
                    <a:cubicBezTo>
                      <a:pt x="144" y="370"/>
                      <a:pt x="164" y="288"/>
                      <a:pt x="287" y="257"/>
                    </a:cubicBezTo>
                    <a:cubicBezTo>
                      <a:pt x="318" y="247"/>
                      <a:pt x="351" y="241"/>
                      <a:pt x="385" y="241"/>
                    </a:cubicBezTo>
                    <a:cubicBezTo>
                      <a:pt x="418" y="241"/>
                      <a:pt x="451" y="247"/>
                      <a:pt x="482" y="257"/>
                    </a:cubicBezTo>
                    <a:lnTo>
                      <a:pt x="502" y="154"/>
                    </a:lnTo>
                    <a:cubicBezTo>
                      <a:pt x="467" y="144"/>
                      <a:pt x="431" y="139"/>
                      <a:pt x="395" y="139"/>
                    </a:cubicBezTo>
                    <a:cubicBezTo>
                      <a:pt x="359" y="139"/>
                      <a:pt x="323" y="144"/>
                      <a:pt x="287" y="154"/>
                    </a:cubicBezTo>
                    <a:lnTo>
                      <a:pt x="2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p:cNvSpPr/>
              <p:nvPr/>
            </p:nvSpPr>
            <p:spPr>
              <a:xfrm>
                <a:off x="3715817" y="2780351"/>
                <a:ext cx="434853" cy="961895"/>
              </a:xfrm>
              <a:custGeom>
                <a:avLst/>
                <a:gdLst/>
                <a:ahLst/>
                <a:cxnLst/>
                <a:rect l="l" t="t" r="r" b="b"/>
                <a:pathLst>
                  <a:path w="6521" h="14425" extrusionOk="0">
                    <a:moveTo>
                      <a:pt x="1" y="1"/>
                    </a:moveTo>
                    <a:lnTo>
                      <a:pt x="1128" y="14425"/>
                    </a:lnTo>
                    <a:lnTo>
                      <a:pt x="2912" y="14425"/>
                    </a:lnTo>
                    <a:lnTo>
                      <a:pt x="2912" y="6223"/>
                    </a:lnTo>
                    <a:lnTo>
                      <a:pt x="4593" y="14425"/>
                    </a:lnTo>
                    <a:lnTo>
                      <a:pt x="6521" y="14425"/>
                    </a:lnTo>
                    <a:lnTo>
                      <a:pt x="5495" y="6193"/>
                    </a:lnTo>
                    <a:lnTo>
                      <a:pt x="48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p:cNvSpPr/>
              <p:nvPr/>
            </p:nvSpPr>
            <p:spPr>
              <a:xfrm>
                <a:off x="1208367" y="1354379"/>
                <a:ext cx="132625" cy="178057"/>
              </a:xfrm>
              <a:custGeom>
                <a:avLst/>
                <a:gdLst/>
                <a:ahLst/>
                <a:cxnLst/>
                <a:rect l="l" t="t" r="r" b="b"/>
                <a:pathLst>
                  <a:path w="1734" h="2328" extrusionOk="0">
                    <a:moveTo>
                      <a:pt x="872" y="0"/>
                    </a:moveTo>
                    <a:lnTo>
                      <a:pt x="636" y="913"/>
                    </a:lnTo>
                    <a:lnTo>
                      <a:pt x="1" y="1159"/>
                    </a:lnTo>
                    <a:lnTo>
                      <a:pt x="616" y="1395"/>
                    </a:lnTo>
                    <a:lnTo>
                      <a:pt x="862" y="2328"/>
                    </a:lnTo>
                    <a:lnTo>
                      <a:pt x="1098" y="1405"/>
                    </a:lnTo>
                    <a:lnTo>
                      <a:pt x="1733" y="1169"/>
                    </a:lnTo>
                    <a:lnTo>
                      <a:pt x="1118" y="933"/>
                    </a:lnTo>
                    <a:lnTo>
                      <a:pt x="872" y="0"/>
                    </a:ln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p:cNvSpPr/>
              <p:nvPr/>
            </p:nvSpPr>
            <p:spPr>
              <a:xfrm>
                <a:off x="457198" y="2547788"/>
                <a:ext cx="133390" cy="177216"/>
              </a:xfrm>
              <a:custGeom>
                <a:avLst/>
                <a:gdLst/>
                <a:ahLst/>
                <a:cxnLst/>
                <a:rect l="l" t="t" r="r" b="b"/>
                <a:pathLst>
                  <a:path w="1744" h="2317" extrusionOk="0">
                    <a:moveTo>
                      <a:pt x="882" y="0"/>
                    </a:moveTo>
                    <a:lnTo>
                      <a:pt x="647" y="913"/>
                    </a:lnTo>
                    <a:lnTo>
                      <a:pt x="1" y="1148"/>
                    </a:lnTo>
                    <a:lnTo>
                      <a:pt x="626" y="1384"/>
                    </a:lnTo>
                    <a:lnTo>
                      <a:pt x="862" y="2317"/>
                    </a:lnTo>
                    <a:lnTo>
                      <a:pt x="1098" y="1405"/>
                    </a:lnTo>
                    <a:lnTo>
                      <a:pt x="1744" y="1169"/>
                    </a:lnTo>
                    <a:lnTo>
                      <a:pt x="1118" y="933"/>
                    </a:lnTo>
                    <a:lnTo>
                      <a:pt x="882" y="0"/>
                    </a:ln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p:cNvSpPr/>
              <p:nvPr/>
            </p:nvSpPr>
            <p:spPr>
              <a:xfrm>
                <a:off x="3985286" y="740196"/>
                <a:ext cx="275346" cy="427398"/>
              </a:xfrm>
              <a:custGeom>
                <a:avLst/>
                <a:gdLst/>
                <a:ahLst/>
                <a:cxnLst/>
                <a:rect l="l" t="t" r="r" b="b"/>
                <a:pathLst>
                  <a:path w="3600" h="5588" extrusionOk="0">
                    <a:moveTo>
                      <a:pt x="1559" y="0"/>
                    </a:moveTo>
                    <a:cubicBezTo>
                      <a:pt x="1467" y="0"/>
                      <a:pt x="1385" y="72"/>
                      <a:pt x="1385" y="164"/>
                    </a:cubicBezTo>
                    <a:lnTo>
                      <a:pt x="1385" y="584"/>
                    </a:lnTo>
                    <a:cubicBezTo>
                      <a:pt x="1211" y="615"/>
                      <a:pt x="1047" y="666"/>
                      <a:pt x="883" y="748"/>
                    </a:cubicBezTo>
                    <a:cubicBezTo>
                      <a:pt x="739" y="810"/>
                      <a:pt x="606" y="902"/>
                      <a:pt x="493" y="1015"/>
                    </a:cubicBezTo>
                    <a:cubicBezTo>
                      <a:pt x="380" y="1128"/>
                      <a:pt x="298" y="1251"/>
                      <a:pt x="237" y="1384"/>
                    </a:cubicBezTo>
                    <a:cubicBezTo>
                      <a:pt x="165" y="1528"/>
                      <a:pt x="134" y="1681"/>
                      <a:pt x="134" y="1835"/>
                    </a:cubicBezTo>
                    <a:cubicBezTo>
                      <a:pt x="134" y="1999"/>
                      <a:pt x="155" y="2163"/>
                      <a:pt x="216" y="2317"/>
                    </a:cubicBezTo>
                    <a:cubicBezTo>
                      <a:pt x="257" y="2450"/>
                      <a:pt x="339" y="2563"/>
                      <a:pt x="431" y="2665"/>
                    </a:cubicBezTo>
                    <a:cubicBezTo>
                      <a:pt x="544" y="2768"/>
                      <a:pt x="678" y="2850"/>
                      <a:pt x="821" y="2922"/>
                    </a:cubicBezTo>
                    <a:cubicBezTo>
                      <a:pt x="995" y="2993"/>
                      <a:pt x="1180" y="3055"/>
                      <a:pt x="1364" y="3096"/>
                    </a:cubicBezTo>
                    <a:cubicBezTo>
                      <a:pt x="1590" y="3147"/>
                      <a:pt x="1795" y="3199"/>
                      <a:pt x="1969" y="3240"/>
                    </a:cubicBezTo>
                    <a:cubicBezTo>
                      <a:pt x="2113" y="3270"/>
                      <a:pt x="2256" y="3301"/>
                      <a:pt x="2400" y="3352"/>
                    </a:cubicBezTo>
                    <a:cubicBezTo>
                      <a:pt x="2502" y="3383"/>
                      <a:pt x="2595" y="3434"/>
                      <a:pt x="2666" y="3506"/>
                    </a:cubicBezTo>
                    <a:cubicBezTo>
                      <a:pt x="2728" y="3568"/>
                      <a:pt x="2759" y="3639"/>
                      <a:pt x="2759" y="3732"/>
                    </a:cubicBezTo>
                    <a:cubicBezTo>
                      <a:pt x="2759" y="3814"/>
                      <a:pt x="2728" y="3896"/>
                      <a:pt x="2677" y="3967"/>
                    </a:cubicBezTo>
                    <a:cubicBezTo>
                      <a:pt x="2615" y="4029"/>
                      <a:pt x="2543" y="4090"/>
                      <a:pt x="2461" y="4131"/>
                    </a:cubicBezTo>
                    <a:cubicBezTo>
                      <a:pt x="2369" y="4172"/>
                      <a:pt x="2266" y="4203"/>
                      <a:pt x="2154" y="4224"/>
                    </a:cubicBezTo>
                    <a:cubicBezTo>
                      <a:pt x="2041" y="4244"/>
                      <a:pt x="1918" y="4254"/>
                      <a:pt x="1795" y="4254"/>
                    </a:cubicBezTo>
                    <a:cubicBezTo>
                      <a:pt x="1662" y="4254"/>
                      <a:pt x="1528" y="4234"/>
                      <a:pt x="1405" y="4213"/>
                    </a:cubicBezTo>
                    <a:cubicBezTo>
                      <a:pt x="1313" y="4183"/>
                      <a:pt x="1221" y="4152"/>
                      <a:pt x="1139" y="4111"/>
                    </a:cubicBezTo>
                    <a:cubicBezTo>
                      <a:pt x="1077" y="4070"/>
                      <a:pt x="1016" y="4019"/>
                      <a:pt x="975" y="3967"/>
                    </a:cubicBezTo>
                    <a:cubicBezTo>
                      <a:pt x="934" y="3916"/>
                      <a:pt x="893" y="3855"/>
                      <a:pt x="862" y="3803"/>
                    </a:cubicBezTo>
                    <a:cubicBezTo>
                      <a:pt x="842" y="3752"/>
                      <a:pt x="811" y="3721"/>
                      <a:pt x="770" y="3691"/>
                    </a:cubicBezTo>
                    <a:cubicBezTo>
                      <a:pt x="719" y="3660"/>
                      <a:pt x="667" y="3650"/>
                      <a:pt x="616" y="3650"/>
                    </a:cubicBezTo>
                    <a:lnTo>
                      <a:pt x="175" y="3650"/>
                    </a:lnTo>
                    <a:cubicBezTo>
                      <a:pt x="134" y="3650"/>
                      <a:pt x="83" y="3670"/>
                      <a:pt x="52" y="3701"/>
                    </a:cubicBezTo>
                    <a:cubicBezTo>
                      <a:pt x="21" y="3732"/>
                      <a:pt x="1" y="3773"/>
                      <a:pt x="11" y="3824"/>
                    </a:cubicBezTo>
                    <a:cubicBezTo>
                      <a:pt x="11" y="3967"/>
                      <a:pt x="62" y="4121"/>
                      <a:pt x="134" y="4254"/>
                    </a:cubicBezTo>
                    <a:cubicBezTo>
                      <a:pt x="216" y="4388"/>
                      <a:pt x="308" y="4500"/>
                      <a:pt x="431" y="4593"/>
                    </a:cubicBezTo>
                    <a:cubicBezTo>
                      <a:pt x="565" y="4705"/>
                      <a:pt x="708" y="4787"/>
                      <a:pt x="862" y="4849"/>
                    </a:cubicBezTo>
                    <a:cubicBezTo>
                      <a:pt x="1026" y="4921"/>
                      <a:pt x="1200" y="4972"/>
                      <a:pt x="1385" y="5003"/>
                    </a:cubicBezTo>
                    <a:lnTo>
                      <a:pt x="1385" y="5423"/>
                    </a:lnTo>
                    <a:cubicBezTo>
                      <a:pt x="1385" y="5464"/>
                      <a:pt x="1405" y="5505"/>
                      <a:pt x="1436" y="5536"/>
                    </a:cubicBezTo>
                    <a:cubicBezTo>
                      <a:pt x="1467" y="5567"/>
                      <a:pt x="1508" y="5587"/>
                      <a:pt x="1549" y="5587"/>
                    </a:cubicBezTo>
                    <a:lnTo>
                      <a:pt x="2061" y="5587"/>
                    </a:lnTo>
                    <a:cubicBezTo>
                      <a:pt x="2143" y="5587"/>
                      <a:pt x="2225" y="5515"/>
                      <a:pt x="2225" y="5423"/>
                    </a:cubicBezTo>
                    <a:lnTo>
                      <a:pt x="2225" y="5003"/>
                    </a:lnTo>
                    <a:cubicBezTo>
                      <a:pt x="2420" y="4972"/>
                      <a:pt x="2615" y="4921"/>
                      <a:pt x="2800" y="4849"/>
                    </a:cubicBezTo>
                    <a:cubicBezTo>
                      <a:pt x="2964" y="4777"/>
                      <a:pt x="3107" y="4685"/>
                      <a:pt x="3230" y="4562"/>
                    </a:cubicBezTo>
                    <a:cubicBezTo>
                      <a:pt x="3353" y="4459"/>
                      <a:pt x="3445" y="4326"/>
                      <a:pt x="3507" y="4183"/>
                    </a:cubicBezTo>
                    <a:cubicBezTo>
                      <a:pt x="3568" y="4039"/>
                      <a:pt x="3599" y="3885"/>
                      <a:pt x="3599" y="3721"/>
                    </a:cubicBezTo>
                    <a:cubicBezTo>
                      <a:pt x="3599" y="3568"/>
                      <a:pt x="3579" y="3414"/>
                      <a:pt x="3527" y="3270"/>
                    </a:cubicBezTo>
                    <a:cubicBezTo>
                      <a:pt x="3476" y="3137"/>
                      <a:pt x="3394" y="3014"/>
                      <a:pt x="3292" y="2922"/>
                    </a:cubicBezTo>
                    <a:cubicBezTo>
                      <a:pt x="3169" y="2809"/>
                      <a:pt x="3025" y="2727"/>
                      <a:pt x="2871" y="2665"/>
                    </a:cubicBezTo>
                    <a:cubicBezTo>
                      <a:pt x="2666" y="2583"/>
                      <a:pt x="2451" y="2522"/>
                      <a:pt x="2236" y="2471"/>
                    </a:cubicBezTo>
                    <a:cubicBezTo>
                      <a:pt x="2010" y="2430"/>
                      <a:pt x="1815" y="2378"/>
                      <a:pt x="1651" y="2348"/>
                    </a:cubicBezTo>
                    <a:cubicBezTo>
                      <a:pt x="1518" y="2317"/>
                      <a:pt x="1385" y="2276"/>
                      <a:pt x="1262" y="2214"/>
                    </a:cubicBezTo>
                    <a:cubicBezTo>
                      <a:pt x="1180" y="2184"/>
                      <a:pt x="1098" y="2132"/>
                      <a:pt x="1047" y="2061"/>
                    </a:cubicBezTo>
                    <a:cubicBezTo>
                      <a:pt x="954" y="1927"/>
                      <a:pt x="954" y="1753"/>
                      <a:pt x="1036" y="1620"/>
                    </a:cubicBezTo>
                    <a:cubicBezTo>
                      <a:pt x="1077" y="1558"/>
                      <a:pt x="1139" y="1497"/>
                      <a:pt x="1211" y="1466"/>
                    </a:cubicBezTo>
                    <a:cubicBezTo>
                      <a:pt x="1293" y="1415"/>
                      <a:pt x="1375" y="1384"/>
                      <a:pt x="1467" y="1363"/>
                    </a:cubicBezTo>
                    <a:cubicBezTo>
                      <a:pt x="1544" y="1340"/>
                      <a:pt x="1621" y="1329"/>
                      <a:pt x="1698" y="1329"/>
                    </a:cubicBezTo>
                    <a:cubicBezTo>
                      <a:pt x="1723" y="1329"/>
                      <a:pt x="1749" y="1330"/>
                      <a:pt x="1774" y="1333"/>
                    </a:cubicBezTo>
                    <a:cubicBezTo>
                      <a:pt x="1807" y="1329"/>
                      <a:pt x="1840" y="1328"/>
                      <a:pt x="1873" y="1328"/>
                    </a:cubicBezTo>
                    <a:cubicBezTo>
                      <a:pt x="2034" y="1328"/>
                      <a:pt x="2193" y="1369"/>
                      <a:pt x="2338" y="1446"/>
                    </a:cubicBezTo>
                    <a:cubicBezTo>
                      <a:pt x="2451" y="1507"/>
                      <a:pt x="2543" y="1599"/>
                      <a:pt x="2615" y="1712"/>
                    </a:cubicBezTo>
                    <a:cubicBezTo>
                      <a:pt x="2646" y="1753"/>
                      <a:pt x="2677" y="1794"/>
                      <a:pt x="2718" y="1825"/>
                    </a:cubicBezTo>
                    <a:cubicBezTo>
                      <a:pt x="2759" y="1856"/>
                      <a:pt x="2820" y="1866"/>
                      <a:pt x="2871" y="1866"/>
                    </a:cubicBezTo>
                    <a:lnTo>
                      <a:pt x="3312" y="1866"/>
                    </a:lnTo>
                    <a:cubicBezTo>
                      <a:pt x="3353" y="1866"/>
                      <a:pt x="3394" y="1845"/>
                      <a:pt x="3425" y="1815"/>
                    </a:cubicBezTo>
                    <a:cubicBezTo>
                      <a:pt x="3466" y="1784"/>
                      <a:pt x="3476" y="1743"/>
                      <a:pt x="3476" y="1692"/>
                    </a:cubicBezTo>
                    <a:cubicBezTo>
                      <a:pt x="3466" y="1579"/>
                      <a:pt x="3435" y="1476"/>
                      <a:pt x="3384" y="1374"/>
                    </a:cubicBezTo>
                    <a:cubicBezTo>
                      <a:pt x="3322" y="1251"/>
                      <a:pt x="3240" y="1138"/>
                      <a:pt x="3148" y="1046"/>
                    </a:cubicBezTo>
                    <a:cubicBezTo>
                      <a:pt x="3035" y="933"/>
                      <a:pt x="2902" y="841"/>
                      <a:pt x="2759" y="769"/>
                    </a:cubicBezTo>
                    <a:cubicBezTo>
                      <a:pt x="2595" y="687"/>
                      <a:pt x="2410" y="625"/>
                      <a:pt x="2225" y="595"/>
                    </a:cubicBezTo>
                    <a:lnTo>
                      <a:pt x="2225" y="164"/>
                    </a:lnTo>
                    <a:cubicBezTo>
                      <a:pt x="2225" y="123"/>
                      <a:pt x="2205" y="72"/>
                      <a:pt x="2174" y="51"/>
                    </a:cubicBezTo>
                    <a:cubicBezTo>
                      <a:pt x="2143" y="10"/>
                      <a:pt x="2102" y="0"/>
                      <a:pt x="20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p:cNvSpPr/>
              <p:nvPr/>
            </p:nvSpPr>
            <p:spPr>
              <a:xfrm>
                <a:off x="1872864" y="1451368"/>
                <a:ext cx="153735" cy="240775"/>
              </a:xfrm>
              <a:custGeom>
                <a:avLst/>
                <a:gdLst/>
                <a:ahLst/>
                <a:cxnLst/>
                <a:rect l="l" t="t" r="r" b="b"/>
                <a:pathLst>
                  <a:path w="2010" h="3148" extrusionOk="0">
                    <a:moveTo>
                      <a:pt x="862" y="1"/>
                    </a:moveTo>
                    <a:cubicBezTo>
                      <a:pt x="841" y="1"/>
                      <a:pt x="821" y="11"/>
                      <a:pt x="800" y="31"/>
                    </a:cubicBezTo>
                    <a:cubicBezTo>
                      <a:pt x="780" y="52"/>
                      <a:pt x="769" y="72"/>
                      <a:pt x="769" y="93"/>
                    </a:cubicBezTo>
                    <a:lnTo>
                      <a:pt x="769" y="339"/>
                    </a:lnTo>
                    <a:cubicBezTo>
                      <a:pt x="677" y="349"/>
                      <a:pt x="575" y="380"/>
                      <a:pt x="493" y="421"/>
                    </a:cubicBezTo>
                    <a:cubicBezTo>
                      <a:pt x="411" y="462"/>
                      <a:pt x="329" y="513"/>
                      <a:pt x="267" y="575"/>
                    </a:cubicBezTo>
                    <a:cubicBezTo>
                      <a:pt x="206" y="636"/>
                      <a:pt x="154" y="708"/>
                      <a:pt x="124" y="780"/>
                    </a:cubicBezTo>
                    <a:cubicBezTo>
                      <a:pt x="83" y="862"/>
                      <a:pt x="72" y="954"/>
                      <a:pt x="72" y="1036"/>
                    </a:cubicBezTo>
                    <a:cubicBezTo>
                      <a:pt x="72" y="1128"/>
                      <a:pt x="83" y="1220"/>
                      <a:pt x="113" y="1313"/>
                    </a:cubicBezTo>
                    <a:cubicBezTo>
                      <a:pt x="144" y="1384"/>
                      <a:pt x="185" y="1456"/>
                      <a:pt x="236" y="1507"/>
                    </a:cubicBezTo>
                    <a:cubicBezTo>
                      <a:pt x="298" y="1569"/>
                      <a:pt x="380" y="1610"/>
                      <a:pt x="452" y="1651"/>
                    </a:cubicBezTo>
                    <a:cubicBezTo>
                      <a:pt x="554" y="1692"/>
                      <a:pt x="657" y="1723"/>
                      <a:pt x="759" y="1743"/>
                    </a:cubicBezTo>
                    <a:cubicBezTo>
                      <a:pt x="892" y="1774"/>
                      <a:pt x="1005" y="1805"/>
                      <a:pt x="1097" y="1825"/>
                    </a:cubicBezTo>
                    <a:cubicBezTo>
                      <a:pt x="1180" y="1846"/>
                      <a:pt x="1262" y="1866"/>
                      <a:pt x="1344" y="1897"/>
                    </a:cubicBezTo>
                    <a:cubicBezTo>
                      <a:pt x="1405" y="1907"/>
                      <a:pt x="1446" y="1938"/>
                      <a:pt x="1497" y="1979"/>
                    </a:cubicBezTo>
                    <a:cubicBezTo>
                      <a:pt x="1528" y="2010"/>
                      <a:pt x="1549" y="2061"/>
                      <a:pt x="1538" y="2102"/>
                    </a:cubicBezTo>
                    <a:cubicBezTo>
                      <a:pt x="1538" y="2153"/>
                      <a:pt x="1528" y="2194"/>
                      <a:pt x="1497" y="2235"/>
                    </a:cubicBezTo>
                    <a:cubicBezTo>
                      <a:pt x="1467" y="2276"/>
                      <a:pt x="1426" y="2307"/>
                      <a:pt x="1374" y="2328"/>
                    </a:cubicBezTo>
                    <a:cubicBezTo>
                      <a:pt x="1323" y="2348"/>
                      <a:pt x="1272" y="2369"/>
                      <a:pt x="1210" y="2379"/>
                    </a:cubicBezTo>
                    <a:cubicBezTo>
                      <a:pt x="1138" y="2389"/>
                      <a:pt x="1077" y="2389"/>
                      <a:pt x="1005" y="2389"/>
                    </a:cubicBezTo>
                    <a:cubicBezTo>
                      <a:pt x="986" y="2392"/>
                      <a:pt x="966" y="2393"/>
                      <a:pt x="946" y="2393"/>
                    </a:cubicBezTo>
                    <a:cubicBezTo>
                      <a:pt x="890" y="2393"/>
                      <a:pt x="832" y="2384"/>
                      <a:pt x="780" y="2369"/>
                    </a:cubicBezTo>
                    <a:cubicBezTo>
                      <a:pt x="728" y="2358"/>
                      <a:pt x="677" y="2338"/>
                      <a:pt x="636" y="2317"/>
                    </a:cubicBezTo>
                    <a:cubicBezTo>
                      <a:pt x="595" y="2297"/>
                      <a:pt x="564" y="2266"/>
                      <a:pt x="544" y="2235"/>
                    </a:cubicBezTo>
                    <a:cubicBezTo>
                      <a:pt x="523" y="2205"/>
                      <a:pt x="503" y="2174"/>
                      <a:pt x="482" y="2143"/>
                    </a:cubicBezTo>
                    <a:cubicBezTo>
                      <a:pt x="472" y="2112"/>
                      <a:pt x="452" y="2092"/>
                      <a:pt x="431" y="2082"/>
                    </a:cubicBezTo>
                    <a:cubicBezTo>
                      <a:pt x="400" y="2061"/>
                      <a:pt x="370" y="2061"/>
                      <a:pt x="339" y="2061"/>
                    </a:cubicBezTo>
                    <a:lnTo>
                      <a:pt x="93" y="2061"/>
                    </a:lnTo>
                    <a:cubicBezTo>
                      <a:pt x="72" y="2061"/>
                      <a:pt x="42" y="2071"/>
                      <a:pt x="31" y="2082"/>
                    </a:cubicBezTo>
                    <a:cubicBezTo>
                      <a:pt x="11" y="2102"/>
                      <a:pt x="1" y="2123"/>
                      <a:pt x="1" y="2153"/>
                    </a:cubicBezTo>
                    <a:cubicBezTo>
                      <a:pt x="1" y="2235"/>
                      <a:pt x="31" y="2317"/>
                      <a:pt x="72" y="2399"/>
                    </a:cubicBezTo>
                    <a:cubicBezTo>
                      <a:pt x="113" y="2471"/>
                      <a:pt x="165" y="2533"/>
                      <a:pt x="236" y="2594"/>
                    </a:cubicBezTo>
                    <a:cubicBezTo>
                      <a:pt x="308" y="2645"/>
                      <a:pt x="390" y="2697"/>
                      <a:pt x="482" y="2727"/>
                    </a:cubicBezTo>
                    <a:cubicBezTo>
                      <a:pt x="575" y="2768"/>
                      <a:pt x="667" y="2799"/>
                      <a:pt x="769" y="2809"/>
                    </a:cubicBezTo>
                    <a:lnTo>
                      <a:pt x="769" y="3055"/>
                    </a:lnTo>
                    <a:cubicBezTo>
                      <a:pt x="769" y="3076"/>
                      <a:pt x="780" y="3096"/>
                      <a:pt x="800" y="3117"/>
                    </a:cubicBezTo>
                    <a:cubicBezTo>
                      <a:pt x="821" y="3137"/>
                      <a:pt x="841" y="3148"/>
                      <a:pt x="862" y="3148"/>
                    </a:cubicBezTo>
                    <a:lnTo>
                      <a:pt x="1149" y="3148"/>
                    </a:lnTo>
                    <a:cubicBezTo>
                      <a:pt x="1169" y="3148"/>
                      <a:pt x="1200" y="3137"/>
                      <a:pt x="1210" y="3117"/>
                    </a:cubicBezTo>
                    <a:cubicBezTo>
                      <a:pt x="1231" y="3096"/>
                      <a:pt x="1241" y="3076"/>
                      <a:pt x="1241" y="3055"/>
                    </a:cubicBezTo>
                    <a:lnTo>
                      <a:pt x="1241" y="2820"/>
                    </a:lnTo>
                    <a:cubicBezTo>
                      <a:pt x="1354" y="2799"/>
                      <a:pt x="1467" y="2768"/>
                      <a:pt x="1569" y="2727"/>
                    </a:cubicBezTo>
                    <a:cubicBezTo>
                      <a:pt x="1651" y="2686"/>
                      <a:pt x="1733" y="2635"/>
                      <a:pt x="1805" y="2574"/>
                    </a:cubicBezTo>
                    <a:cubicBezTo>
                      <a:pt x="1877" y="2512"/>
                      <a:pt x="1928" y="2440"/>
                      <a:pt x="1959" y="2358"/>
                    </a:cubicBezTo>
                    <a:cubicBezTo>
                      <a:pt x="2000" y="2276"/>
                      <a:pt x="2010" y="2194"/>
                      <a:pt x="2010" y="2102"/>
                    </a:cubicBezTo>
                    <a:cubicBezTo>
                      <a:pt x="2010" y="2020"/>
                      <a:pt x="2000" y="1928"/>
                      <a:pt x="1969" y="1846"/>
                    </a:cubicBezTo>
                    <a:cubicBezTo>
                      <a:pt x="1948" y="1774"/>
                      <a:pt x="1907" y="1702"/>
                      <a:pt x="1846" y="1651"/>
                    </a:cubicBezTo>
                    <a:cubicBezTo>
                      <a:pt x="1774" y="1589"/>
                      <a:pt x="1692" y="1538"/>
                      <a:pt x="1610" y="1507"/>
                    </a:cubicBezTo>
                    <a:cubicBezTo>
                      <a:pt x="1497" y="1456"/>
                      <a:pt x="1374" y="1425"/>
                      <a:pt x="1251" y="1395"/>
                    </a:cubicBezTo>
                    <a:lnTo>
                      <a:pt x="923" y="1323"/>
                    </a:lnTo>
                    <a:cubicBezTo>
                      <a:pt x="851" y="1302"/>
                      <a:pt x="780" y="1282"/>
                      <a:pt x="708" y="1251"/>
                    </a:cubicBezTo>
                    <a:cubicBezTo>
                      <a:pt x="657" y="1241"/>
                      <a:pt x="616" y="1210"/>
                      <a:pt x="585" y="1169"/>
                    </a:cubicBezTo>
                    <a:cubicBezTo>
                      <a:pt x="534" y="1087"/>
                      <a:pt x="534" y="995"/>
                      <a:pt x="585" y="923"/>
                    </a:cubicBezTo>
                    <a:cubicBezTo>
                      <a:pt x="605" y="882"/>
                      <a:pt x="636" y="851"/>
                      <a:pt x="677" y="831"/>
                    </a:cubicBezTo>
                    <a:cubicBezTo>
                      <a:pt x="718" y="800"/>
                      <a:pt x="769" y="780"/>
                      <a:pt x="821" y="769"/>
                    </a:cubicBezTo>
                    <a:cubicBezTo>
                      <a:pt x="857" y="762"/>
                      <a:pt x="898" y="755"/>
                      <a:pt x="941" y="755"/>
                    </a:cubicBezTo>
                    <a:cubicBezTo>
                      <a:pt x="959" y="755"/>
                      <a:pt x="977" y="756"/>
                      <a:pt x="995" y="759"/>
                    </a:cubicBezTo>
                    <a:cubicBezTo>
                      <a:pt x="1012" y="757"/>
                      <a:pt x="1029" y="757"/>
                      <a:pt x="1047" y="757"/>
                    </a:cubicBezTo>
                    <a:cubicBezTo>
                      <a:pt x="1135" y="757"/>
                      <a:pt x="1227" y="778"/>
                      <a:pt x="1313" y="821"/>
                    </a:cubicBezTo>
                    <a:cubicBezTo>
                      <a:pt x="1374" y="851"/>
                      <a:pt x="1426" y="913"/>
                      <a:pt x="1467" y="974"/>
                    </a:cubicBezTo>
                    <a:cubicBezTo>
                      <a:pt x="1477" y="995"/>
                      <a:pt x="1497" y="1015"/>
                      <a:pt x="1518" y="1036"/>
                    </a:cubicBezTo>
                    <a:cubicBezTo>
                      <a:pt x="1549" y="1046"/>
                      <a:pt x="1579" y="1056"/>
                      <a:pt x="1610" y="1056"/>
                    </a:cubicBezTo>
                    <a:lnTo>
                      <a:pt x="1856" y="1056"/>
                    </a:lnTo>
                    <a:cubicBezTo>
                      <a:pt x="1877" y="1056"/>
                      <a:pt x="1897" y="1046"/>
                      <a:pt x="1918" y="1026"/>
                    </a:cubicBezTo>
                    <a:cubicBezTo>
                      <a:pt x="1938" y="1015"/>
                      <a:pt x="1948" y="985"/>
                      <a:pt x="1948" y="964"/>
                    </a:cubicBezTo>
                    <a:cubicBezTo>
                      <a:pt x="1938" y="903"/>
                      <a:pt x="1918" y="841"/>
                      <a:pt x="1897" y="780"/>
                    </a:cubicBezTo>
                    <a:cubicBezTo>
                      <a:pt x="1866" y="718"/>
                      <a:pt x="1815" y="646"/>
                      <a:pt x="1764" y="595"/>
                    </a:cubicBezTo>
                    <a:cubicBezTo>
                      <a:pt x="1702" y="534"/>
                      <a:pt x="1631" y="482"/>
                      <a:pt x="1549" y="441"/>
                    </a:cubicBezTo>
                    <a:cubicBezTo>
                      <a:pt x="1456" y="390"/>
                      <a:pt x="1354" y="359"/>
                      <a:pt x="1251" y="339"/>
                    </a:cubicBezTo>
                    <a:lnTo>
                      <a:pt x="1241" y="93"/>
                    </a:lnTo>
                    <a:cubicBezTo>
                      <a:pt x="1241" y="72"/>
                      <a:pt x="1231" y="52"/>
                      <a:pt x="1210" y="31"/>
                    </a:cubicBezTo>
                    <a:cubicBezTo>
                      <a:pt x="1200" y="11"/>
                      <a:pt x="1169" y="1"/>
                      <a:pt x="11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94" name="Google Shape;794;p43"/>
          <p:cNvSpPr txBox="1">
            <a:spLocks noGrp="1"/>
          </p:cNvSpPr>
          <p:nvPr>
            <p:ph type="subTitle" idx="1"/>
          </p:nvPr>
        </p:nvSpPr>
        <p:spPr>
          <a:xfrm>
            <a:off x="0" y="1123950"/>
            <a:ext cx="8534400" cy="3657600"/>
          </a:xfrm>
          <a:prstGeom prst="rect">
            <a:avLst/>
          </a:prstGeom>
        </p:spPr>
        <p:txBody>
          <a:bodyPr spcFirstLastPara="1" wrap="square" lIns="91425" tIns="91425" rIns="91425" bIns="91425" anchor="t" anchorCtr="0">
            <a:noAutofit/>
          </a:bodyPr>
          <a:lstStyle/>
          <a:p>
            <a:pPr algn="l"/>
            <a:r>
              <a:rPr lang="en-US" sz="1200" b="1" dirty="0"/>
              <a:t>	</a:t>
            </a:r>
            <a:r>
              <a:rPr lang="en-US" sz="1200" b="1" dirty="0">
                <a:latin typeface="MS Reference Sans Serif" pitchFamily="34" charset="0"/>
              </a:rPr>
              <a:t>	</a:t>
            </a:r>
            <a:r>
              <a:rPr lang="en-US" sz="1200" dirty="0" err="1">
                <a:latin typeface="MS Reference Sans Serif" pitchFamily="34" charset="0"/>
              </a:rPr>
              <a:t>Sumber</a:t>
            </a:r>
            <a:r>
              <a:rPr lang="en-US" sz="1200" dirty="0">
                <a:latin typeface="MS Reference Sans Serif" pitchFamily="34" charset="0"/>
              </a:rPr>
              <a:t> – </a:t>
            </a:r>
            <a:r>
              <a:rPr lang="en-US" sz="1200" dirty="0" err="1">
                <a:latin typeface="MS Reference Sans Serif" pitchFamily="34" charset="0"/>
              </a:rPr>
              <a:t>sumber</a:t>
            </a:r>
            <a:r>
              <a:rPr lang="en-US" sz="1200" dirty="0">
                <a:latin typeface="MS Reference Sans Serif" pitchFamily="34" charset="0"/>
              </a:rPr>
              <a:t> </a:t>
            </a:r>
            <a:r>
              <a:rPr lang="en-US" sz="1200" dirty="0" err="1">
                <a:latin typeface="MS Reference Sans Serif" pitchFamily="34" charset="0"/>
              </a:rPr>
              <a:t>hukum</a:t>
            </a:r>
            <a:r>
              <a:rPr lang="en-US" sz="1200" dirty="0">
                <a:latin typeface="MS Reference Sans Serif" pitchFamily="34" charset="0"/>
              </a:rPr>
              <a:t> yang </a:t>
            </a:r>
            <a:r>
              <a:rPr lang="en-US" sz="1200" dirty="0" err="1">
                <a:latin typeface="MS Reference Sans Serif" pitchFamily="34" charset="0"/>
              </a:rPr>
              <a:t>diakui</a:t>
            </a:r>
            <a:r>
              <a:rPr lang="en-US" sz="1200" dirty="0">
                <a:latin typeface="MS Reference Sans Serif" pitchFamily="34" charset="0"/>
              </a:rPr>
              <a:t> </a:t>
            </a:r>
            <a:r>
              <a:rPr lang="en-US" sz="1200" dirty="0" err="1">
                <a:latin typeface="MS Reference Sans Serif" pitchFamily="34" charset="0"/>
              </a:rPr>
              <a:t>umum</a:t>
            </a:r>
            <a:r>
              <a:rPr lang="en-US" sz="1200" dirty="0">
                <a:latin typeface="MS Reference Sans Serif" pitchFamily="34" charset="0"/>
              </a:rPr>
              <a:t> </a:t>
            </a:r>
            <a:r>
              <a:rPr lang="en-US" sz="1200" dirty="0" err="1">
                <a:latin typeface="MS Reference Sans Serif" pitchFamily="34" charset="0"/>
              </a:rPr>
              <a:t>sebagai</a:t>
            </a:r>
            <a:r>
              <a:rPr lang="en-US" sz="1200" dirty="0">
                <a:latin typeface="MS Reference Sans Serif" pitchFamily="34" charset="0"/>
              </a:rPr>
              <a:t> </a:t>
            </a:r>
            <a:r>
              <a:rPr lang="en-US" sz="1200" dirty="0" err="1">
                <a:latin typeface="MS Reference Sans Serif" pitchFamily="34" charset="0"/>
              </a:rPr>
              <a:t>hukum</a:t>
            </a:r>
            <a:r>
              <a:rPr lang="en-US" sz="1200" dirty="0">
                <a:latin typeface="MS Reference Sans Serif" pitchFamily="34" charset="0"/>
              </a:rPr>
              <a:t> formal </a:t>
            </a:r>
            <a:r>
              <a:rPr lang="en-US" sz="1200" dirty="0" err="1">
                <a:latin typeface="MS Reference Sans Serif" pitchFamily="34" charset="0"/>
              </a:rPr>
              <a:t>ialah</a:t>
            </a:r>
            <a:r>
              <a:rPr lang="en-US" sz="1200" dirty="0">
                <a:latin typeface="MS Reference Sans Serif" pitchFamily="34" charset="0"/>
              </a:rPr>
              <a:t> </a:t>
            </a:r>
            <a:r>
              <a:rPr lang="en-US" sz="1200" dirty="0" err="1">
                <a:latin typeface="MS Reference Sans Serif" pitchFamily="34" charset="0"/>
              </a:rPr>
              <a:t>undang-undang</a:t>
            </a:r>
            <a:r>
              <a:rPr lang="en-US" sz="1200" dirty="0">
                <a:latin typeface="MS Reference Sans Serif" pitchFamily="34" charset="0"/>
              </a:rPr>
              <a:t>, </a:t>
            </a:r>
            <a:r>
              <a:rPr lang="en-US" sz="1200" dirty="0" err="1">
                <a:latin typeface="MS Reference Sans Serif" pitchFamily="34" charset="0"/>
              </a:rPr>
              <a:t>perjanjian</a:t>
            </a:r>
            <a:r>
              <a:rPr lang="en-US" sz="1200" dirty="0">
                <a:latin typeface="MS Reference Sans Serif" pitchFamily="34" charset="0"/>
              </a:rPr>
              <a:t> </a:t>
            </a:r>
            <a:r>
              <a:rPr lang="en-US" sz="1200" dirty="0" err="1">
                <a:latin typeface="MS Reference Sans Serif" pitchFamily="34" charset="0"/>
              </a:rPr>
              <a:t>antarnegara</a:t>
            </a:r>
            <a:r>
              <a:rPr lang="en-US" sz="1200" dirty="0">
                <a:latin typeface="MS Reference Sans Serif" pitchFamily="34" charset="0"/>
              </a:rPr>
              <a:t>, </a:t>
            </a:r>
            <a:r>
              <a:rPr lang="en-US" sz="1200" dirty="0" err="1">
                <a:latin typeface="MS Reference Sans Serif" pitchFamily="34" charset="0"/>
              </a:rPr>
              <a:t>yurisprudensi</a:t>
            </a:r>
            <a:r>
              <a:rPr lang="en-US" sz="1200" dirty="0">
                <a:latin typeface="MS Reference Sans Serif" pitchFamily="34" charset="0"/>
              </a:rPr>
              <a:t>, </a:t>
            </a:r>
            <a:r>
              <a:rPr lang="en-US" sz="1200" dirty="0" err="1">
                <a:latin typeface="MS Reference Sans Serif" pitchFamily="34" charset="0"/>
              </a:rPr>
              <a:t>dan</a:t>
            </a:r>
            <a:r>
              <a:rPr lang="en-US" sz="1200" dirty="0">
                <a:latin typeface="MS Reference Sans Serif" pitchFamily="34" charset="0"/>
              </a:rPr>
              <a:t> </a:t>
            </a:r>
            <a:r>
              <a:rPr lang="en-US" sz="1200" dirty="0" err="1">
                <a:latin typeface="MS Reference Sans Serif" pitchFamily="34" charset="0"/>
              </a:rPr>
              <a:t>kebiasaan</a:t>
            </a:r>
            <a:r>
              <a:rPr lang="en-US" sz="1200" dirty="0">
                <a:latin typeface="MS Reference Sans Serif" pitchFamily="34" charset="0"/>
              </a:rPr>
              <a:t>.</a:t>
            </a:r>
          </a:p>
          <a:p>
            <a:pPr algn="l">
              <a:buFont typeface="+mj-lt"/>
              <a:buAutoNum type="arabicPeriod"/>
            </a:pPr>
            <a:endParaRPr lang="en-US" sz="1200" b="1" dirty="0">
              <a:latin typeface="MS Reference Sans Serif" pitchFamily="34" charset="0"/>
            </a:endParaRPr>
          </a:p>
          <a:p>
            <a:pPr algn="l"/>
            <a:r>
              <a:rPr lang="en-US" sz="1200" b="1" dirty="0">
                <a:latin typeface="MS Reference Sans Serif" pitchFamily="34" charset="0"/>
              </a:rPr>
              <a:t>	</a:t>
            </a:r>
            <a:r>
              <a:rPr lang="en-US" sz="1200" dirty="0">
                <a:latin typeface="MS Reference Sans Serif" pitchFamily="34" charset="0"/>
              </a:rPr>
              <a:t>	</a:t>
            </a:r>
            <a:r>
              <a:rPr lang="en-US" sz="1200" dirty="0" err="1">
                <a:latin typeface="MS Reference Sans Serif" pitchFamily="34" charset="0"/>
              </a:rPr>
              <a:t>Berikut</a:t>
            </a:r>
            <a:r>
              <a:rPr lang="en-US" sz="1200" dirty="0">
                <a:latin typeface="MS Reference Sans Serif" pitchFamily="34" charset="0"/>
              </a:rPr>
              <a:t> </a:t>
            </a:r>
            <a:r>
              <a:rPr lang="en-US" sz="1200" dirty="0" err="1">
                <a:latin typeface="MS Reference Sans Serif" pitchFamily="34" charset="0"/>
              </a:rPr>
              <a:t>sumber</a:t>
            </a:r>
            <a:r>
              <a:rPr lang="en-US" sz="1200" dirty="0">
                <a:latin typeface="MS Reference Sans Serif" pitchFamily="34" charset="0"/>
              </a:rPr>
              <a:t> </a:t>
            </a:r>
            <a:r>
              <a:rPr lang="en-US" sz="1200" dirty="0" err="1">
                <a:latin typeface="MS Reference Sans Serif" pitchFamily="34" charset="0"/>
              </a:rPr>
              <a:t>Hukum</a:t>
            </a:r>
            <a:r>
              <a:rPr lang="en-US" sz="1200" dirty="0">
                <a:latin typeface="MS Reference Sans Serif" pitchFamily="34" charset="0"/>
              </a:rPr>
              <a:t> </a:t>
            </a:r>
            <a:r>
              <a:rPr lang="en-US" sz="1200" dirty="0" err="1">
                <a:latin typeface="MS Reference Sans Serif" pitchFamily="34" charset="0"/>
              </a:rPr>
              <a:t>Penanaman</a:t>
            </a:r>
            <a:r>
              <a:rPr lang="en-US" sz="1200" dirty="0">
                <a:latin typeface="MS Reference Sans Serif" pitchFamily="34" charset="0"/>
              </a:rPr>
              <a:t> Modal </a:t>
            </a:r>
            <a:r>
              <a:rPr lang="en-US" sz="1200" dirty="0" err="1">
                <a:latin typeface="MS Reference Sans Serif" pitchFamily="34" charset="0"/>
              </a:rPr>
              <a:t>di</a:t>
            </a:r>
            <a:r>
              <a:rPr lang="en-US" sz="1200" dirty="0">
                <a:latin typeface="MS Reference Sans Serif" pitchFamily="34" charset="0"/>
              </a:rPr>
              <a:t> Indonesia :</a:t>
            </a:r>
          </a:p>
          <a:p>
            <a:pPr algn="l"/>
            <a:endParaRPr lang="en-US" sz="1200" b="1" dirty="0">
              <a:latin typeface="MS Reference Sans Serif" pitchFamily="34" charset="0"/>
            </a:endParaRPr>
          </a:p>
          <a:p>
            <a:pPr algn="l">
              <a:buFont typeface="+mj-lt"/>
              <a:buAutoNum type="arabicPeriod"/>
            </a:pPr>
            <a:r>
              <a:rPr lang="en-US" sz="1200" b="1" dirty="0" err="1">
                <a:latin typeface="MS Reference Sans Serif" pitchFamily="34" charset="0"/>
              </a:rPr>
              <a:t>Undang-undang</a:t>
            </a:r>
            <a:endParaRPr lang="en-US" sz="1200" dirty="0">
              <a:latin typeface="MS Reference Sans Serif" pitchFamily="34" charset="0"/>
            </a:endParaRPr>
          </a:p>
          <a:p>
            <a:pPr algn="l"/>
            <a:r>
              <a:rPr lang="en-US" sz="1200" dirty="0">
                <a:latin typeface="MS Reference Sans Serif" pitchFamily="34" charset="0"/>
              </a:rPr>
              <a:t> </a:t>
            </a:r>
          </a:p>
          <a:p>
            <a:pPr algn="l">
              <a:buFont typeface="Arial" pitchFamily="34" charset="0"/>
              <a:buChar char="•"/>
            </a:pPr>
            <a:r>
              <a:rPr lang="en-US" sz="1200" dirty="0" err="1">
                <a:latin typeface="MS Reference Sans Serif" pitchFamily="34" charset="0"/>
              </a:rPr>
              <a:t>Undang-Undang</a:t>
            </a:r>
            <a:r>
              <a:rPr lang="en-US" sz="1200" dirty="0">
                <a:latin typeface="MS Reference Sans Serif" pitchFamily="34" charset="0"/>
              </a:rPr>
              <a:t> </a:t>
            </a:r>
            <a:r>
              <a:rPr lang="en-US" sz="1200" dirty="0" err="1">
                <a:latin typeface="MS Reference Sans Serif" pitchFamily="34" charset="0"/>
              </a:rPr>
              <a:t>Nomor</a:t>
            </a:r>
            <a:r>
              <a:rPr lang="en-US" sz="1200" dirty="0">
                <a:latin typeface="MS Reference Sans Serif" pitchFamily="34" charset="0"/>
              </a:rPr>
              <a:t> 40 </a:t>
            </a:r>
            <a:r>
              <a:rPr lang="en-US" sz="1200" dirty="0" err="1">
                <a:latin typeface="MS Reference Sans Serif" pitchFamily="34" charset="0"/>
              </a:rPr>
              <a:t>Tahun</a:t>
            </a:r>
            <a:r>
              <a:rPr lang="en-US" sz="1200" dirty="0">
                <a:latin typeface="MS Reference Sans Serif" pitchFamily="34" charset="0"/>
              </a:rPr>
              <a:t> 2007 </a:t>
            </a:r>
            <a:r>
              <a:rPr lang="en-US" sz="1200" dirty="0" err="1">
                <a:latin typeface="MS Reference Sans Serif" pitchFamily="34" charset="0"/>
              </a:rPr>
              <a:t>tentang</a:t>
            </a:r>
            <a:r>
              <a:rPr lang="en-US" sz="1200" dirty="0">
                <a:latin typeface="MS Reference Sans Serif" pitchFamily="34" charset="0"/>
              </a:rPr>
              <a:t> Perseroan </a:t>
            </a:r>
            <a:r>
              <a:rPr lang="en-US" sz="1200" dirty="0" err="1">
                <a:latin typeface="MS Reference Sans Serif" pitchFamily="34" charset="0"/>
              </a:rPr>
              <a:t>Terbatas</a:t>
            </a:r>
            <a:endParaRPr lang="en-US" sz="1200" dirty="0">
              <a:latin typeface="MS Reference Sans Serif" pitchFamily="34" charset="0"/>
            </a:endParaRPr>
          </a:p>
          <a:p>
            <a:pPr algn="l">
              <a:buFont typeface="Arial" pitchFamily="34" charset="0"/>
              <a:buChar char="•"/>
            </a:pPr>
            <a:r>
              <a:rPr lang="en-US" sz="1200" dirty="0" err="1">
                <a:latin typeface="MS Reference Sans Serif" pitchFamily="34" charset="0"/>
              </a:rPr>
              <a:t>Undang-Undang</a:t>
            </a:r>
            <a:r>
              <a:rPr lang="en-US" sz="1200" dirty="0">
                <a:latin typeface="MS Reference Sans Serif" pitchFamily="34" charset="0"/>
              </a:rPr>
              <a:t> </a:t>
            </a:r>
            <a:r>
              <a:rPr lang="en-US" sz="1200" dirty="0" err="1">
                <a:latin typeface="MS Reference Sans Serif" pitchFamily="34" charset="0"/>
              </a:rPr>
              <a:t>Nomor</a:t>
            </a:r>
            <a:r>
              <a:rPr lang="en-US" sz="1200" dirty="0">
                <a:latin typeface="MS Reference Sans Serif" pitchFamily="34" charset="0"/>
              </a:rPr>
              <a:t> 20 </a:t>
            </a:r>
            <a:r>
              <a:rPr lang="en-US" sz="1200" dirty="0" err="1">
                <a:latin typeface="MS Reference Sans Serif" pitchFamily="34" charset="0"/>
              </a:rPr>
              <a:t>Tahun</a:t>
            </a:r>
            <a:r>
              <a:rPr lang="en-US" sz="1200" dirty="0">
                <a:latin typeface="MS Reference Sans Serif" pitchFamily="34" charset="0"/>
              </a:rPr>
              <a:t> 2008 </a:t>
            </a:r>
            <a:r>
              <a:rPr lang="en-US" sz="1200" dirty="0" err="1">
                <a:latin typeface="MS Reference Sans Serif" pitchFamily="34" charset="0"/>
              </a:rPr>
              <a:t>tentang</a:t>
            </a:r>
            <a:r>
              <a:rPr lang="en-US" sz="1200" dirty="0">
                <a:latin typeface="MS Reference Sans Serif" pitchFamily="34" charset="0"/>
              </a:rPr>
              <a:t> Usaha </a:t>
            </a:r>
            <a:r>
              <a:rPr lang="en-US" sz="1200" dirty="0" err="1">
                <a:latin typeface="MS Reference Sans Serif" pitchFamily="34" charset="0"/>
              </a:rPr>
              <a:t>Mikro</a:t>
            </a:r>
            <a:r>
              <a:rPr lang="en-US" sz="1200" dirty="0">
                <a:latin typeface="MS Reference Sans Serif" pitchFamily="34" charset="0"/>
              </a:rPr>
              <a:t>, Kecil, </a:t>
            </a:r>
            <a:r>
              <a:rPr lang="en-US" sz="1200" dirty="0" err="1">
                <a:latin typeface="MS Reference Sans Serif" pitchFamily="34" charset="0"/>
              </a:rPr>
              <a:t>dan</a:t>
            </a:r>
            <a:r>
              <a:rPr lang="en-US" sz="1200" dirty="0">
                <a:latin typeface="MS Reference Sans Serif" pitchFamily="34" charset="0"/>
              </a:rPr>
              <a:t> </a:t>
            </a:r>
            <a:r>
              <a:rPr lang="en-US" sz="1200" dirty="0" err="1">
                <a:latin typeface="MS Reference Sans Serif" pitchFamily="34" charset="0"/>
              </a:rPr>
              <a:t>Menengah</a:t>
            </a:r>
            <a:r>
              <a:rPr lang="en-US" sz="1200" dirty="0">
                <a:latin typeface="MS Reference Sans Serif" pitchFamily="34" charset="0"/>
              </a:rPr>
              <a:t>.</a:t>
            </a:r>
          </a:p>
          <a:p>
            <a:pPr algn="l">
              <a:buFont typeface="Arial" pitchFamily="34" charset="0"/>
              <a:buChar char="•"/>
            </a:pPr>
            <a:r>
              <a:rPr lang="en-US" sz="1200" dirty="0" err="1">
                <a:latin typeface="MS Reference Sans Serif" pitchFamily="34" charset="0"/>
              </a:rPr>
              <a:t>Undang-Undang</a:t>
            </a:r>
            <a:r>
              <a:rPr lang="en-US" sz="1200" dirty="0">
                <a:latin typeface="MS Reference Sans Serif" pitchFamily="34" charset="0"/>
              </a:rPr>
              <a:t> </a:t>
            </a:r>
            <a:r>
              <a:rPr lang="en-US" sz="1200" dirty="0" err="1">
                <a:latin typeface="MS Reference Sans Serif" pitchFamily="34" charset="0"/>
              </a:rPr>
              <a:t>Nomor</a:t>
            </a:r>
            <a:r>
              <a:rPr lang="en-US" sz="1200" dirty="0">
                <a:latin typeface="MS Reference Sans Serif" pitchFamily="34" charset="0"/>
              </a:rPr>
              <a:t> 39 </a:t>
            </a:r>
            <a:r>
              <a:rPr lang="en-US" sz="1200" dirty="0" err="1">
                <a:latin typeface="MS Reference Sans Serif" pitchFamily="34" charset="0"/>
              </a:rPr>
              <a:t>Tahun</a:t>
            </a:r>
            <a:r>
              <a:rPr lang="en-US" sz="1200" dirty="0">
                <a:latin typeface="MS Reference Sans Serif" pitchFamily="34" charset="0"/>
              </a:rPr>
              <a:t> 2009 </a:t>
            </a:r>
            <a:r>
              <a:rPr lang="en-US" sz="1200" dirty="0" err="1">
                <a:latin typeface="MS Reference Sans Serif" pitchFamily="34" charset="0"/>
              </a:rPr>
              <a:t>tentang</a:t>
            </a:r>
            <a:r>
              <a:rPr lang="en-US" sz="1200" dirty="0">
                <a:latin typeface="MS Reference Sans Serif" pitchFamily="34" charset="0"/>
              </a:rPr>
              <a:t> </a:t>
            </a:r>
            <a:r>
              <a:rPr lang="en-US" sz="1200" dirty="0" err="1">
                <a:latin typeface="MS Reference Sans Serif" pitchFamily="34" charset="0"/>
              </a:rPr>
              <a:t>Kawasan</a:t>
            </a:r>
            <a:r>
              <a:rPr lang="en-US" sz="1200" dirty="0">
                <a:latin typeface="MS Reference Sans Serif" pitchFamily="34" charset="0"/>
              </a:rPr>
              <a:t> </a:t>
            </a:r>
            <a:r>
              <a:rPr lang="en-US" sz="1200" dirty="0" err="1">
                <a:latin typeface="MS Reference Sans Serif" pitchFamily="34" charset="0"/>
              </a:rPr>
              <a:t>Ekonomi</a:t>
            </a:r>
            <a:r>
              <a:rPr lang="en-US" sz="1200" dirty="0">
                <a:latin typeface="MS Reference Sans Serif" pitchFamily="34" charset="0"/>
              </a:rPr>
              <a:t> </a:t>
            </a:r>
            <a:r>
              <a:rPr lang="en-US" sz="1200" dirty="0" err="1">
                <a:latin typeface="MS Reference Sans Serif" pitchFamily="34" charset="0"/>
              </a:rPr>
              <a:t>Khusus</a:t>
            </a:r>
            <a:r>
              <a:rPr lang="en-US" sz="1200" dirty="0">
                <a:latin typeface="MS Reference Sans Serif" pitchFamily="34" charset="0"/>
              </a:rPr>
              <a:t>.</a:t>
            </a:r>
          </a:p>
          <a:p>
            <a:pPr algn="l">
              <a:buFont typeface="Arial" pitchFamily="34" charset="0"/>
              <a:buChar char="•"/>
            </a:pPr>
            <a:r>
              <a:rPr lang="en-US" sz="1200" dirty="0" err="1">
                <a:latin typeface="MS Reference Sans Serif" pitchFamily="34" charset="0"/>
              </a:rPr>
              <a:t>Undang-Undang</a:t>
            </a:r>
            <a:r>
              <a:rPr lang="en-US" sz="1200" dirty="0">
                <a:latin typeface="MS Reference Sans Serif" pitchFamily="34" charset="0"/>
              </a:rPr>
              <a:t> </a:t>
            </a:r>
            <a:r>
              <a:rPr lang="en-US" sz="1200" dirty="0" err="1">
                <a:latin typeface="MS Reference Sans Serif" pitchFamily="34" charset="0"/>
              </a:rPr>
              <a:t>Nomor</a:t>
            </a:r>
            <a:r>
              <a:rPr lang="en-US" sz="1200" dirty="0">
                <a:latin typeface="MS Reference Sans Serif" pitchFamily="34" charset="0"/>
              </a:rPr>
              <a:t> 1 </a:t>
            </a:r>
            <a:r>
              <a:rPr lang="en-US" sz="1200" dirty="0" err="1">
                <a:latin typeface="MS Reference Sans Serif" pitchFamily="34" charset="0"/>
              </a:rPr>
              <a:t>Tahun</a:t>
            </a:r>
            <a:r>
              <a:rPr lang="en-US" sz="1200" dirty="0">
                <a:latin typeface="MS Reference Sans Serif" pitchFamily="34" charset="0"/>
              </a:rPr>
              <a:t> 1967 </a:t>
            </a:r>
            <a:r>
              <a:rPr lang="en-US" sz="1200" dirty="0" err="1">
                <a:latin typeface="MS Reference Sans Serif" pitchFamily="34" charset="0"/>
              </a:rPr>
              <a:t>tentang</a:t>
            </a:r>
            <a:r>
              <a:rPr lang="en-US" sz="1200" dirty="0">
                <a:latin typeface="MS Reference Sans Serif" pitchFamily="34" charset="0"/>
              </a:rPr>
              <a:t> </a:t>
            </a:r>
            <a:r>
              <a:rPr lang="en-US" sz="1200" dirty="0" err="1">
                <a:latin typeface="MS Reference Sans Serif" pitchFamily="34" charset="0"/>
              </a:rPr>
              <a:t>Penanaman</a:t>
            </a:r>
            <a:r>
              <a:rPr lang="en-US" sz="1200" dirty="0">
                <a:latin typeface="MS Reference Sans Serif" pitchFamily="34" charset="0"/>
              </a:rPr>
              <a:t> Modal </a:t>
            </a:r>
            <a:r>
              <a:rPr lang="en-US" sz="1200" dirty="0" err="1">
                <a:latin typeface="MS Reference Sans Serif" pitchFamily="34" charset="0"/>
              </a:rPr>
              <a:t>Asing</a:t>
            </a:r>
            <a:r>
              <a:rPr lang="en-US" sz="1200" dirty="0">
                <a:latin typeface="MS Reference Sans Serif" pitchFamily="34" charset="0"/>
              </a:rPr>
              <a:t> </a:t>
            </a:r>
            <a:r>
              <a:rPr lang="en-US" sz="1200" dirty="0" err="1">
                <a:latin typeface="MS Reference Sans Serif" pitchFamily="34" charset="0"/>
              </a:rPr>
              <a:t>jo</a:t>
            </a:r>
            <a:r>
              <a:rPr lang="en-US" sz="1200" dirty="0">
                <a:latin typeface="MS Reference Sans Serif" pitchFamily="34" charset="0"/>
              </a:rPr>
              <a:t>. </a:t>
            </a:r>
            <a:r>
              <a:rPr lang="en-US" sz="1200" dirty="0" err="1">
                <a:latin typeface="MS Reference Sans Serif" pitchFamily="34" charset="0"/>
              </a:rPr>
              <a:t>Undang-Undang</a:t>
            </a:r>
            <a:r>
              <a:rPr lang="en-US" sz="1200" dirty="0">
                <a:latin typeface="MS Reference Sans Serif" pitchFamily="34" charset="0"/>
              </a:rPr>
              <a:t> </a:t>
            </a:r>
            <a:r>
              <a:rPr lang="en-US" sz="1200" dirty="0" err="1">
                <a:latin typeface="MS Reference Sans Serif" pitchFamily="34" charset="0"/>
              </a:rPr>
              <a:t>Nomor</a:t>
            </a:r>
            <a:r>
              <a:rPr lang="en-US" sz="1200" dirty="0">
                <a:latin typeface="MS Reference Sans Serif" pitchFamily="34" charset="0"/>
              </a:rPr>
              <a:t> 11 </a:t>
            </a:r>
            <a:r>
              <a:rPr lang="en-US" sz="1200" dirty="0" err="1">
                <a:latin typeface="MS Reference Sans Serif" pitchFamily="34" charset="0"/>
              </a:rPr>
              <a:t>Tahun</a:t>
            </a:r>
            <a:r>
              <a:rPr lang="en-US" sz="1200" dirty="0">
                <a:latin typeface="MS Reference Sans Serif" pitchFamily="34" charset="0"/>
              </a:rPr>
              <a:t> 1970 </a:t>
            </a:r>
            <a:r>
              <a:rPr lang="en-US" sz="1200" dirty="0" err="1">
                <a:latin typeface="MS Reference Sans Serif" pitchFamily="34" charset="0"/>
              </a:rPr>
              <a:t>tentang</a:t>
            </a:r>
            <a:r>
              <a:rPr lang="en-US" sz="1200" dirty="0">
                <a:latin typeface="MS Reference Sans Serif" pitchFamily="34" charset="0"/>
              </a:rPr>
              <a:t> </a:t>
            </a:r>
            <a:r>
              <a:rPr lang="en-US" sz="1200" dirty="0" err="1">
                <a:latin typeface="MS Reference Sans Serif" pitchFamily="34" charset="0"/>
              </a:rPr>
              <a:t>Perubahan</a:t>
            </a:r>
            <a:r>
              <a:rPr lang="en-US" sz="1200" dirty="0">
                <a:latin typeface="MS Reference Sans Serif" pitchFamily="34" charset="0"/>
              </a:rPr>
              <a:t> </a:t>
            </a:r>
            <a:r>
              <a:rPr lang="en-US" sz="1200" dirty="0" err="1">
                <a:latin typeface="MS Reference Sans Serif" pitchFamily="34" charset="0"/>
              </a:rPr>
              <a:t>dan</a:t>
            </a:r>
            <a:r>
              <a:rPr lang="en-US" sz="1200" dirty="0">
                <a:latin typeface="MS Reference Sans Serif" pitchFamily="34" charset="0"/>
              </a:rPr>
              <a:t> </a:t>
            </a:r>
            <a:r>
              <a:rPr lang="en-US" sz="1200" dirty="0" err="1">
                <a:latin typeface="MS Reference Sans Serif" pitchFamily="34" charset="0"/>
              </a:rPr>
              <a:t>Tambahan</a:t>
            </a:r>
            <a:r>
              <a:rPr lang="en-US" sz="1200" dirty="0">
                <a:latin typeface="MS Reference Sans Serif" pitchFamily="34" charset="0"/>
              </a:rPr>
              <a:t> </a:t>
            </a:r>
            <a:r>
              <a:rPr lang="en-US" sz="1200" dirty="0" err="1">
                <a:latin typeface="MS Reference Sans Serif" pitchFamily="34" charset="0"/>
              </a:rPr>
              <a:t>Undang-Undang</a:t>
            </a:r>
            <a:r>
              <a:rPr lang="en-US" sz="1200" dirty="0">
                <a:latin typeface="MS Reference Sans Serif" pitchFamily="34" charset="0"/>
              </a:rPr>
              <a:t> </a:t>
            </a:r>
            <a:r>
              <a:rPr lang="en-US" sz="1200" dirty="0" err="1">
                <a:latin typeface="MS Reference Sans Serif" pitchFamily="34" charset="0"/>
              </a:rPr>
              <a:t>Nomor</a:t>
            </a:r>
            <a:r>
              <a:rPr lang="en-US" sz="1200" dirty="0">
                <a:latin typeface="MS Reference Sans Serif" pitchFamily="34" charset="0"/>
              </a:rPr>
              <a:t> 1 </a:t>
            </a:r>
            <a:r>
              <a:rPr lang="en-US" sz="1200" dirty="0" err="1">
                <a:latin typeface="MS Reference Sans Serif" pitchFamily="34" charset="0"/>
              </a:rPr>
              <a:t>Tahun</a:t>
            </a:r>
            <a:r>
              <a:rPr lang="en-US" sz="1200" dirty="0">
                <a:latin typeface="MS Reference Sans Serif" pitchFamily="34" charset="0"/>
              </a:rPr>
              <a:t> 1967 </a:t>
            </a:r>
            <a:r>
              <a:rPr lang="en-US" sz="1200" dirty="0" err="1">
                <a:latin typeface="MS Reference Sans Serif" pitchFamily="34" charset="0"/>
              </a:rPr>
              <a:t>tentang</a:t>
            </a:r>
            <a:r>
              <a:rPr lang="en-US" sz="1200" dirty="0">
                <a:latin typeface="MS Reference Sans Serif" pitchFamily="34" charset="0"/>
              </a:rPr>
              <a:t> </a:t>
            </a:r>
            <a:r>
              <a:rPr lang="en-US" sz="1200" dirty="0" err="1">
                <a:latin typeface="MS Reference Sans Serif" pitchFamily="34" charset="0"/>
              </a:rPr>
              <a:t>Penanaman</a:t>
            </a:r>
            <a:r>
              <a:rPr lang="en-US" sz="1200" dirty="0">
                <a:latin typeface="MS Reference Sans Serif" pitchFamily="34" charset="0"/>
              </a:rPr>
              <a:t> Modal </a:t>
            </a:r>
            <a:r>
              <a:rPr lang="en-US" sz="1200" dirty="0" err="1">
                <a:latin typeface="MS Reference Sans Serif" pitchFamily="34" charset="0"/>
              </a:rPr>
              <a:t>Asing</a:t>
            </a:r>
            <a:r>
              <a:rPr lang="en-US" sz="1200" dirty="0">
                <a:latin typeface="MS Reference Sans Serif" pitchFamily="34" charset="0"/>
              </a:rPr>
              <a:t>;</a:t>
            </a:r>
          </a:p>
          <a:p>
            <a:pPr algn="l">
              <a:buFont typeface="Arial" pitchFamily="34" charset="0"/>
              <a:buChar char="•"/>
            </a:pPr>
            <a:r>
              <a:rPr lang="en-US" sz="1200" dirty="0" err="1">
                <a:latin typeface="MS Reference Sans Serif" pitchFamily="34" charset="0"/>
              </a:rPr>
              <a:t>Undang-Undang</a:t>
            </a:r>
            <a:r>
              <a:rPr lang="en-US" sz="1200" dirty="0">
                <a:latin typeface="MS Reference Sans Serif" pitchFamily="34" charset="0"/>
              </a:rPr>
              <a:t> </a:t>
            </a:r>
            <a:r>
              <a:rPr lang="en-US" sz="1200" dirty="0" err="1">
                <a:latin typeface="MS Reference Sans Serif" pitchFamily="34" charset="0"/>
              </a:rPr>
              <a:t>Nomor</a:t>
            </a:r>
            <a:r>
              <a:rPr lang="en-US" sz="1200" dirty="0">
                <a:latin typeface="MS Reference Sans Serif" pitchFamily="34" charset="0"/>
              </a:rPr>
              <a:t> 6 </a:t>
            </a:r>
            <a:r>
              <a:rPr lang="en-US" sz="1200" dirty="0" err="1">
                <a:latin typeface="MS Reference Sans Serif" pitchFamily="34" charset="0"/>
              </a:rPr>
              <a:t>Tahun</a:t>
            </a:r>
            <a:r>
              <a:rPr lang="en-US" sz="1200" dirty="0">
                <a:latin typeface="MS Reference Sans Serif" pitchFamily="34" charset="0"/>
              </a:rPr>
              <a:t> 1968 </a:t>
            </a:r>
            <a:r>
              <a:rPr lang="en-US" sz="1200" dirty="0" err="1">
                <a:latin typeface="MS Reference Sans Serif" pitchFamily="34" charset="0"/>
              </a:rPr>
              <a:t>tentang</a:t>
            </a:r>
            <a:r>
              <a:rPr lang="en-US" sz="1200" dirty="0">
                <a:latin typeface="MS Reference Sans Serif" pitchFamily="34" charset="0"/>
              </a:rPr>
              <a:t> </a:t>
            </a:r>
            <a:r>
              <a:rPr lang="en-US" sz="1200" dirty="0" err="1">
                <a:latin typeface="MS Reference Sans Serif" pitchFamily="34" charset="0"/>
              </a:rPr>
              <a:t>Penanaman</a:t>
            </a:r>
            <a:r>
              <a:rPr lang="en-US" sz="1200" dirty="0">
                <a:latin typeface="MS Reference Sans Serif" pitchFamily="34" charset="0"/>
              </a:rPr>
              <a:t> Modal </a:t>
            </a:r>
            <a:r>
              <a:rPr lang="en-US" sz="1200" dirty="0" err="1">
                <a:latin typeface="MS Reference Sans Serif" pitchFamily="34" charset="0"/>
              </a:rPr>
              <a:t>Dalam</a:t>
            </a:r>
            <a:r>
              <a:rPr lang="en-US" sz="1200" dirty="0">
                <a:latin typeface="MS Reference Sans Serif" pitchFamily="34" charset="0"/>
              </a:rPr>
              <a:t> </a:t>
            </a:r>
            <a:r>
              <a:rPr lang="en-US" sz="1200" dirty="0" err="1">
                <a:latin typeface="MS Reference Sans Serif" pitchFamily="34" charset="0"/>
              </a:rPr>
              <a:t>Negeri</a:t>
            </a:r>
            <a:r>
              <a:rPr lang="en-US" sz="1200" dirty="0">
                <a:latin typeface="MS Reference Sans Serif" pitchFamily="34" charset="0"/>
              </a:rPr>
              <a:t> </a:t>
            </a:r>
            <a:r>
              <a:rPr lang="en-US" sz="1200" dirty="0" err="1">
                <a:latin typeface="MS Reference Sans Serif" pitchFamily="34" charset="0"/>
              </a:rPr>
              <a:t>jo</a:t>
            </a:r>
            <a:r>
              <a:rPr lang="en-US" sz="1200" dirty="0">
                <a:latin typeface="MS Reference Sans Serif" pitchFamily="34" charset="0"/>
              </a:rPr>
              <a:t>. </a:t>
            </a:r>
            <a:r>
              <a:rPr lang="en-US" sz="1200" dirty="0" err="1">
                <a:latin typeface="MS Reference Sans Serif" pitchFamily="34" charset="0"/>
              </a:rPr>
              <a:t>Undang-Undang</a:t>
            </a:r>
            <a:r>
              <a:rPr lang="en-US" sz="1200" dirty="0">
                <a:latin typeface="MS Reference Sans Serif" pitchFamily="34" charset="0"/>
              </a:rPr>
              <a:t> </a:t>
            </a:r>
            <a:r>
              <a:rPr lang="en-US" sz="1200" dirty="0" err="1">
                <a:latin typeface="MS Reference Sans Serif" pitchFamily="34" charset="0"/>
              </a:rPr>
              <a:t>Nomor</a:t>
            </a:r>
            <a:r>
              <a:rPr lang="en-US" sz="1200" dirty="0">
                <a:latin typeface="MS Reference Sans Serif" pitchFamily="34" charset="0"/>
              </a:rPr>
              <a:t> 12 </a:t>
            </a:r>
            <a:r>
              <a:rPr lang="en-US" sz="1200" dirty="0" err="1">
                <a:latin typeface="MS Reference Sans Serif" pitchFamily="34" charset="0"/>
              </a:rPr>
              <a:t>Tahun</a:t>
            </a:r>
            <a:r>
              <a:rPr lang="en-US" sz="1200" dirty="0">
                <a:latin typeface="MS Reference Sans Serif" pitchFamily="34" charset="0"/>
              </a:rPr>
              <a:t> 1970 </a:t>
            </a:r>
            <a:r>
              <a:rPr lang="en-US" sz="1200" dirty="0" err="1">
                <a:latin typeface="MS Reference Sans Serif" pitchFamily="34" charset="0"/>
              </a:rPr>
              <a:t>tentang</a:t>
            </a:r>
            <a:r>
              <a:rPr lang="en-US" sz="1200" dirty="0">
                <a:latin typeface="MS Reference Sans Serif" pitchFamily="34" charset="0"/>
              </a:rPr>
              <a:t> </a:t>
            </a:r>
            <a:r>
              <a:rPr lang="en-US" sz="1200" dirty="0" err="1">
                <a:latin typeface="MS Reference Sans Serif" pitchFamily="34" charset="0"/>
              </a:rPr>
              <a:t>Perubahan</a:t>
            </a:r>
            <a:r>
              <a:rPr lang="en-US" sz="1200" dirty="0">
                <a:latin typeface="MS Reference Sans Serif" pitchFamily="34" charset="0"/>
              </a:rPr>
              <a:t> </a:t>
            </a:r>
            <a:r>
              <a:rPr lang="en-US" sz="1200" dirty="0" err="1">
                <a:latin typeface="MS Reference Sans Serif" pitchFamily="34" charset="0"/>
              </a:rPr>
              <a:t>dan</a:t>
            </a:r>
            <a:r>
              <a:rPr lang="en-US" sz="1200" dirty="0">
                <a:latin typeface="MS Reference Sans Serif" pitchFamily="34" charset="0"/>
              </a:rPr>
              <a:t> </a:t>
            </a:r>
            <a:r>
              <a:rPr lang="en-US" sz="1200" dirty="0" err="1">
                <a:latin typeface="MS Reference Sans Serif" pitchFamily="34" charset="0"/>
              </a:rPr>
              <a:t>Tambahan</a:t>
            </a:r>
            <a:r>
              <a:rPr lang="en-US" sz="1200" dirty="0">
                <a:latin typeface="MS Reference Sans Serif" pitchFamily="34" charset="0"/>
              </a:rPr>
              <a:t> </a:t>
            </a:r>
            <a:r>
              <a:rPr lang="en-US" sz="1200" dirty="0" err="1">
                <a:latin typeface="MS Reference Sans Serif" pitchFamily="34" charset="0"/>
              </a:rPr>
              <a:t>Undang-Undang</a:t>
            </a:r>
            <a:r>
              <a:rPr lang="en-US" sz="1200" dirty="0">
                <a:latin typeface="MS Reference Sans Serif" pitchFamily="34" charset="0"/>
              </a:rPr>
              <a:t> </a:t>
            </a:r>
            <a:r>
              <a:rPr lang="en-US" sz="1200" dirty="0" err="1">
                <a:latin typeface="MS Reference Sans Serif" pitchFamily="34" charset="0"/>
              </a:rPr>
              <a:t>Nomor</a:t>
            </a:r>
            <a:r>
              <a:rPr lang="en-US" sz="1200" dirty="0">
                <a:latin typeface="MS Reference Sans Serif" pitchFamily="34" charset="0"/>
              </a:rPr>
              <a:t> 6 </a:t>
            </a:r>
            <a:r>
              <a:rPr lang="en-US" sz="1200" dirty="0" err="1">
                <a:latin typeface="MS Reference Sans Serif" pitchFamily="34" charset="0"/>
              </a:rPr>
              <a:t>Tahun</a:t>
            </a:r>
            <a:r>
              <a:rPr lang="en-US" sz="1200" dirty="0">
                <a:latin typeface="MS Reference Sans Serif" pitchFamily="34" charset="0"/>
              </a:rPr>
              <a:t> 1968 </a:t>
            </a:r>
            <a:r>
              <a:rPr lang="en-US" sz="1200" dirty="0" err="1">
                <a:latin typeface="MS Reference Sans Serif" pitchFamily="34" charset="0"/>
              </a:rPr>
              <a:t>tentang</a:t>
            </a:r>
            <a:r>
              <a:rPr lang="en-US" sz="1200" dirty="0">
                <a:latin typeface="MS Reference Sans Serif" pitchFamily="34" charset="0"/>
              </a:rPr>
              <a:t> </a:t>
            </a:r>
            <a:r>
              <a:rPr lang="en-US" sz="1200" dirty="0" err="1">
                <a:latin typeface="MS Reference Sans Serif" pitchFamily="34" charset="0"/>
              </a:rPr>
              <a:t>Penanaman</a:t>
            </a:r>
            <a:r>
              <a:rPr lang="en-US" sz="1200" dirty="0">
                <a:latin typeface="MS Reference Sans Serif" pitchFamily="34" charset="0"/>
              </a:rPr>
              <a:t> Modal </a:t>
            </a:r>
            <a:r>
              <a:rPr lang="en-US" sz="1200" dirty="0" err="1">
                <a:latin typeface="MS Reference Sans Serif" pitchFamily="34" charset="0"/>
              </a:rPr>
              <a:t>Dalam</a:t>
            </a:r>
            <a:r>
              <a:rPr lang="en-US" sz="1200" dirty="0">
                <a:latin typeface="MS Reference Sans Serif" pitchFamily="34" charset="0"/>
              </a:rPr>
              <a:t> </a:t>
            </a:r>
            <a:r>
              <a:rPr lang="en-US" sz="1200" dirty="0" err="1">
                <a:latin typeface="MS Reference Sans Serif" pitchFamily="34" charset="0"/>
              </a:rPr>
              <a:t>Negeri</a:t>
            </a:r>
            <a:r>
              <a:rPr lang="en-US" sz="1200" dirty="0">
                <a:latin typeface="MS Reference Sans Serif" pitchFamily="34" charset="0"/>
              </a:rPr>
              <a:t>;</a:t>
            </a:r>
          </a:p>
          <a:p>
            <a:pPr algn="l">
              <a:buFont typeface="Arial" pitchFamily="34" charset="0"/>
              <a:buChar char="•"/>
            </a:pPr>
            <a:r>
              <a:rPr lang="en-US" sz="1200" dirty="0" err="1">
                <a:latin typeface="MS Reference Sans Serif" pitchFamily="34" charset="0"/>
              </a:rPr>
              <a:t>Undang-Undang</a:t>
            </a:r>
            <a:r>
              <a:rPr lang="en-US" sz="1200" dirty="0">
                <a:latin typeface="MS Reference Sans Serif" pitchFamily="34" charset="0"/>
              </a:rPr>
              <a:t> </a:t>
            </a:r>
            <a:r>
              <a:rPr lang="en-US" sz="1200" dirty="0" err="1">
                <a:latin typeface="MS Reference Sans Serif" pitchFamily="34" charset="0"/>
              </a:rPr>
              <a:t>Nomor</a:t>
            </a:r>
            <a:r>
              <a:rPr lang="en-US" sz="1200" dirty="0">
                <a:latin typeface="MS Reference Sans Serif" pitchFamily="34" charset="0"/>
              </a:rPr>
              <a:t> 25 </a:t>
            </a:r>
            <a:r>
              <a:rPr lang="en-US" sz="1200" dirty="0" err="1">
                <a:latin typeface="MS Reference Sans Serif" pitchFamily="34" charset="0"/>
              </a:rPr>
              <a:t>Tahun</a:t>
            </a:r>
            <a:r>
              <a:rPr lang="en-US" sz="1200" dirty="0">
                <a:latin typeface="MS Reference Sans Serif" pitchFamily="34" charset="0"/>
              </a:rPr>
              <a:t> 2007 </a:t>
            </a:r>
            <a:r>
              <a:rPr lang="en-US" sz="1200" dirty="0" err="1">
                <a:latin typeface="MS Reference Sans Serif" pitchFamily="34" charset="0"/>
              </a:rPr>
              <a:t>tentang</a:t>
            </a:r>
            <a:r>
              <a:rPr lang="en-US" sz="1200" dirty="0">
                <a:latin typeface="MS Reference Sans Serif" pitchFamily="34" charset="0"/>
              </a:rPr>
              <a:t> </a:t>
            </a:r>
            <a:r>
              <a:rPr lang="en-US" sz="1200" dirty="0" err="1">
                <a:latin typeface="MS Reference Sans Serif" pitchFamily="34" charset="0"/>
              </a:rPr>
              <a:t>Penanaman</a:t>
            </a:r>
            <a:r>
              <a:rPr lang="en-US" sz="1200" dirty="0">
                <a:latin typeface="MS Reference Sans Serif" pitchFamily="34" charset="0"/>
              </a:rPr>
              <a:t> Modal;</a:t>
            </a:r>
          </a:p>
          <a:p>
            <a:pPr algn="l"/>
            <a:r>
              <a:rPr lang="en-US" dirty="0"/>
              <a:t> </a:t>
            </a:r>
          </a:p>
        </p:txBody>
      </p:sp>
      <p:sp>
        <p:nvSpPr>
          <p:cNvPr id="251" name="Title 250"/>
          <p:cNvSpPr>
            <a:spLocks noGrp="1"/>
          </p:cNvSpPr>
          <p:nvPr>
            <p:ph type="title"/>
          </p:nvPr>
        </p:nvSpPr>
        <p:spPr>
          <a:xfrm>
            <a:off x="228600" y="133350"/>
            <a:ext cx="8610600" cy="990600"/>
          </a:xfrm>
        </p:spPr>
        <p:txBody>
          <a:bodyPr/>
          <a:lstStyle/>
          <a:p>
            <a:pPr algn="ctr"/>
            <a:r>
              <a:rPr lang="en-US" sz="2800" dirty="0"/>
              <a:t>II.	SUMBER – SUMBER HUKUM PENANAMAN MODAL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3" name="Google Shape;1403;p49"/>
          <p:cNvSpPr/>
          <p:nvPr/>
        </p:nvSpPr>
        <p:spPr>
          <a:xfrm rot="5400000" flipH="1">
            <a:off x="1600200" y="-552450"/>
            <a:ext cx="304800" cy="1981200"/>
          </a:xfrm>
          <a:prstGeom prst="round2SameRect">
            <a:avLst>
              <a:gd name="adj1" fmla="val 38313"/>
              <a:gd name="adj2" fmla="val 50000"/>
            </a:avLst>
          </a:pr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1"/>
          <p:cNvSpPr txBox="1">
            <a:spLocks noGrp="1"/>
          </p:cNvSpPr>
          <p:nvPr>
            <p:ph type="subTitle" idx="1"/>
          </p:nvPr>
        </p:nvSpPr>
        <p:spPr>
          <a:xfrm>
            <a:off x="304800" y="209550"/>
            <a:ext cx="8559000" cy="4572000"/>
          </a:xfrm>
          <a:prstGeom prst="rect">
            <a:avLst/>
          </a:prstGeom>
        </p:spPr>
        <p:txBody>
          <a:bodyPr spcFirstLastPara="1" wrap="square" lIns="91425" tIns="91425" rIns="91425" bIns="91425" anchor="t" anchorCtr="0">
            <a:noAutofit/>
          </a:bodyPr>
          <a:lstStyle/>
          <a:p>
            <a:pPr algn="l">
              <a:buAutoNum type="arabicPeriod" startAt="2"/>
            </a:pPr>
            <a:r>
              <a:rPr lang="en-US" sz="1300" b="1" dirty="0" err="1">
                <a:latin typeface="MS Reference Sans Serif" pitchFamily="34" charset="0"/>
              </a:rPr>
              <a:t>Peraturan</a:t>
            </a:r>
            <a:r>
              <a:rPr lang="en-US" sz="1300" b="1" dirty="0">
                <a:latin typeface="MS Reference Sans Serif" pitchFamily="34" charset="0"/>
              </a:rPr>
              <a:t> </a:t>
            </a:r>
            <a:r>
              <a:rPr lang="en-US" sz="1300" b="1" dirty="0" err="1">
                <a:latin typeface="MS Reference Sans Serif" pitchFamily="34" charset="0"/>
              </a:rPr>
              <a:t>Pemerintah</a:t>
            </a:r>
            <a:endParaRPr lang="en-US" sz="1300" b="1" dirty="0">
              <a:latin typeface="MS Reference Sans Serif" pitchFamily="34" charset="0"/>
            </a:endParaRPr>
          </a:p>
          <a:p>
            <a:pPr algn="l"/>
            <a:endParaRPr lang="en-US" sz="1300" dirty="0">
              <a:latin typeface="MS Reference Sans Serif" pitchFamily="34" charset="0"/>
            </a:endParaRPr>
          </a:p>
          <a:p>
            <a:pPr algn="l">
              <a:buFont typeface="Arial" pitchFamily="34" charset="0"/>
              <a:buChar char="•"/>
            </a:pPr>
            <a:r>
              <a:rPr lang="en-US" sz="1300" dirty="0" err="1">
                <a:latin typeface="MS Reference Sans Serif" pitchFamily="34" charset="0"/>
              </a:rPr>
              <a:t>Peraturan</a:t>
            </a:r>
            <a:r>
              <a:rPr lang="en-US" sz="1300" dirty="0">
                <a:latin typeface="MS Reference Sans Serif" pitchFamily="34" charset="0"/>
              </a:rPr>
              <a:t> </a:t>
            </a:r>
            <a:r>
              <a:rPr lang="en-US" sz="1300" dirty="0" err="1">
                <a:latin typeface="MS Reference Sans Serif" pitchFamily="34" charset="0"/>
              </a:rPr>
              <a:t>Pemerintah</a:t>
            </a:r>
            <a:r>
              <a:rPr lang="en-US" sz="1300" dirty="0">
                <a:latin typeface="MS Reference Sans Serif" pitchFamily="34" charset="0"/>
              </a:rPr>
              <a:t> </a:t>
            </a:r>
            <a:r>
              <a:rPr lang="en-US" sz="1300" dirty="0" err="1">
                <a:latin typeface="MS Reference Sans Serif" pitchFamily="34" charset="0"/>
              </a:rPr>
              <a:t>Nomor</a:t>
            </a:r>
            <a:r>
              <a:rPr lang="en-US" sz="1300" dirty="0">
                <a:latin typeface="MS Reference Sans Serif" pitchFamily="34" charset="0"/>
              </a:rPr>
              <a:t> 44 </a:t>
            </a:r>
            <a:r>
              <a:rPr lang="en-US" sz="1300" dirty="0" err="1">
                <a:latin typeface="MS Reference Sans Serif" pitchFamily="34" charset="0"/>
              </a:rPr>
              <a:t>Tahun</a:t>
            </a:r>
            <a:r>
              <a:rPr lang="en-US" sz="1300" dirty="0">
                <a:latin typeface="MS Reference Sans Serif" pitchFamily="34" charset="0"/>
              </a:rPr>
              <a:t> 1997 </a:t>
            </a:r>
            <a:r>
              <a:rPr lang="en-US" sz="1300" dirty="0" err="1">
                <a:latin typeface="MS Reference Sans Serif" pitchFamily="34" charset="0"/>
              </a:rPr>
              <a:t>tentang</a:t>
            </a:r>
            <a:r>
              <a:rPr lang="en-US" sz="1300" dirty="0">
                <a:latin typeface="MS Reference Sans Serif" pitchFamily="34" charset="0"/>
              </a:rPr>
              <a:t> </a:t>
            </a:r>
            <a:r>
              <a:rPr lang="en-US" sz="1300" dirty="0" err="1">
                <a:latin typeface="MS Reference Sans Serif" pitchFamily="34" charset="0"/>
              </a:rPr>
              <a:t>Kemitraan</a:t>
            </a:r>
            <a:r>
              <a:rPr lang="en-US" sz="1300" dirty="0">
                <a:latin typeface="MS Reference Sans Serif" pitchFamily="34" charset="0"/>
              </a:rPr>
              <a:t>.</a:t>
            </a:r>
          </a:p>
          <a:p>
            <a:pPr algn="l">
              <a:buFont typeface="Arial" pitchFamily="34" charset="0"/>
              <a:buChar char="•"/>
            </a:pPr>
            <a:r>
              <a:rPr lang="en-US" sz="1300" dirty="0" err="1">
                <a:latin typeface="MS Reference Sans Serif" pitchFamily="34" charset="0"/>
              </a:rPr>
              <a:t>Peraturan</a:t>
            </a:r>
            <a:r>
              <a:rPr lang="en-US" sz="1300" dirty="0">
                <a:latin typeface="MS Reference Sans Serif" pitchFamily="34" charset="0"/>
              </a:rPr>
              <a:t> </a:t>
            </a:r>
            <a:r>
              <a:rPr lang="en-US" sz="1300" dirty="0" err="1">
                <a:latin typeface="MS Reference Sans Serif" pitchFamily="34" charset="0"/>
              </a:rPr>
              <a:t>Pemerintah</a:t>
            </a:r>
            <a:r>
              <a:rPr lang="en-US" sz="1300" dirty="0">
                <a:latin typeface="MS Reference Sans Serif" pitchFamily="34" charset="0"/>
              </a:rPr>
              <a:t> </a:t>
            </a:r>
            <a:r>
              <a:rPr lang="en-US" sz="1300" dirty="0" err="1">
                <a:latin typeface="MS Reference Sans Serif" pitchFamily="34" charset="0"/>
              </a:rPr>
              <a:t>Nomor</a:t>
            </a:r>
            <a:r>
              <a:rPr lang="en-US" sz="1300" dirty="0">
                <a:latin typeface="MS Reference Sans Serif" pitchFamily="34" charset="0"/>
              </a:rPr>
              <a:t> 27 </a:t>
            </a:r>
            <a:r>
              <a:rPr lang="en-US" sz="1300" dirty="0" err="1">
                <a:latin typeface="MS Reference Sans Serif" pitchFamily="34" charset="0"/>
              </a:rPr>
              <a:t>Tahun</a:t>
            </a:r>
            <a:r>
              <a:rPr lang="en-US" sz="1300" dirty="0">
                <a:latin typeface="MS Reference Sans Serif" pitchFamily="34" charset="0"/>
              </a:rPr>
              <a:t> 1999 </a:t>
            </a:r>
            <a:r>
              <a:rPr lang="en-US" sz="1300" dirty="0" err="1">
                <a:latin typeface="MS Reference Sans Serif" pitchFamily="34" charset="0"/>
              </a:rPr>
              <a:t>tentang</a:t>
            </a:r>
            <a:r>
              <a:rPr lang="en-US" sz="1300" dirty="0">
                <a:latin typeface="MS Reference Sans Serif" pitchFamily="34" charset="0"/>
              </a:rPr>
              <a:t> </a:t>
            </a:r>
            <a:r>
              <a:rPr lang="en-US" sz="1300" dirty="0" err="1">
                <a:latin typeface="MS Reference Sans Serif" pitchFamily="34" charset="0"/>
              </a:rPr>
              <a:t>Analisis</a:t>
            </a:r>
            <a:r>
              <a:rPr lang="en-US" sz="1300" dirty="0">
                <a:latin typeface="MS Reference Sans Serif" pitchFamily="34" charset="0"/>
              </a:rPr>
              <a:t> </a:t>
            </a:r>
            <a:r>
              <a:rPr lang="en-US" sz="1300" dirty="0" err="1">
                <a:latin typeface="MS Reference Sans Serif" pitchFamily="34" charset="0"/>
              </a:rPr>
              <a:t>Mengenai</a:t>
            </a:r>
            <a:r>
              <a:rPr lang="en-US" sz="1300" dirty="0">
                <a:latin typeface="MS Reference Sans Serif" pitchFamily="34" charset="0"/>
              </a:rPr>
              <a:t> </a:t>
            </a:r>
            <a:r>
              <a:rPr lang="en-US" sz="1300" dirty="0" err="1">
                <a:latin typeface="MS Reference Sans Serif" pitchFamily="34" charset="0"/>
              </a:rPr>
              <a:t>Dampak</a:t>
            </a:r>
            <a:r>
              <a:rPr lang="en-US" sz="1300" dirty="0">
                <a:latin typeface="MS Reference Sans Serif" pitchFamily="34" charset="0"/>
              </a:rPr>
              <a:t> </a:t>
            </a:r>
            <a:r>
              <a:rPr lang="en-US" sz="1300" dirty="0" err="1">
                <a:latin typeface="MS Reference Sans Serif" pitchFamily="34" charset="0"/>
              </a:rPr>
              <a:t>Lingkungan</a:t>
            </a:r>
            <a:r>
              <a:rPr lang="en-US" sz="1300" dirty="0">
                <a:latin typeface="MS Reference Sans Serif" pitchFamily="34" charset="0"/>
              </a:rPr>
              <a:t> </a:t>
            </a:r>
            <a:r>
              <a:rPr lang="en-US" sz="1300" dirty="0" err="1">
                <a:latin typeface="MS Reference Sans Serif" pitchFamily="34" charset="0"/>
              </a:rPr>
              <a:t>Hidup</a:t>
            </a:r>
            <a:r>
              <a:rPr lang="en-US" sz="1300" dirty="0">
                <a:latin typeface="MS Reference Sans Serif" pitchFamily="34" charset="0"/>
              </a:rPr>
              <a:t>.</a:t>
            </a:r>
          </a:p>
          <a:p>
            <a:pPr algn="l">
              <a:buFont typeface="Arial" pitchFamily="34" charset="0"/>
              <a:buChar char="•"/>
            </a:pPr>
            <a:r>
              <a:rPr lang="en-US" sz="1300" dirty="0" err="1">
                <a:latin typeface="MS Reference Sans Serif" pitchFamily="34" charset="0"/>
              </a:rPr>
              <a:t>Peraturan</a:t>
            </a:r>
            <a:r>
              <a:rPr lang="en-US" sz="1300" dirty="0">
                <a:latin typeface="MS Reference Sans Serif" pitchFamily="34" charset="0"/>
              </a:rPr>
              <a:t> </a:t>
            </a:r>
            <a:r>
              <a:rPr lang="en-US" sz="1300" dirty="0" err="1">
                <a:latin typeface="MS Reference Sans Serif" pitchFamily="34" charset="0"/>
              </a:rPr>
              <a:t>Pemerintah</a:t>
            </a:r>
            <a:r>
              <a:rPr lang="en-US" sz="1300" dirty="0">
                <a:latin typeface="MS Reference Sans Serif" pitchFamily="34" charset="0"/>
              </a:rPr>
              <a:t> </a:t>
            </a:r>
            <a:r>
              <a:rPr lang="en-US" sz="1300" dirty="0" err="1">
                <a:latin typeface="MS Reference Sans Serif" pitchFamily="34" charset="0"/>
              </a:rPr>
              <a:t>Nomor</a:t>
            </a:r>
            <a:r>
              <a:rPr lang="en-US" sz="1300" dirty="0">
                <a:latin typeface="MS Reference Sans Serif" pitchFamily="34" charset="0"/>
              </a:rPr>
              <a:t> 65 </a:t>
            </a:r>
            <a:r>
              <a:rPr lang="en-US" sz="1300" dirty="0" err="1">
                <a:latin typeface="MS Reference Sans Serif" pitchFamily="34" charset="0"/>
              </a:rPr>
              <a:t>Tahun</a:t>
            </a:r>
            <a:r>
              <a:rPr lang="en-US" sz="1300" dirty="0">
                <a:latin typeface="MS Reference Sans Serif" pitchFamily="34" charset="0"/>
              </a:rPr>
              <a:t> 2005 </a:t>
            </a:r>
            <a:r>
              <a:rPr lang="en-US" sz="1300" dirty="0" err="1">
                <a:latin typeface="MS Reference Sans Serif" pitchFamily="34" charset="0"/>
              </a:rPr>
              <a:t>tentang</a:t>
            </a:r>
            <a:r>
              <a:rPr lang="en-US" sz="1300" dirty="0">
                <a:latin typeface="MS Reference Sans Serif" pitchFamily="34" charset="0"/>
              </a:rPr>
              <a:t> </a:t>
            </a:r>
            <a:r>
              <a:rPr lang="en-US" sz="1300" dirty="0" err="1">
                <a:latin typeface="MS Reference Sans Serif" pitchFamily="34" charset="0"/>
              </a:rPr>
              <a:t>Pedoman</a:t>
            </a:r>
            <a:r>
              <a:rPr lang="en-US" sz="1300" dirty="0">
                <a:latin typeface="MS Reference Sans Serif" pitchFamily="34" charset="0"/>
              </a:rPr>
              <a:t> </a:t>
            </a:r>
            <a:r>
              <a:rPr lang="en-US" sz="1300" dirty="0" err="1">
                <a:latin typeface="MS Reference Sans Serif" pitchFamily="34" charset="0"/>
              </a:rPr>
              <a:t>Penyusunan</a:t>
            </a:r>
            <a:r>
              <a:rPr lang="en-US" sz="1300" dirty="0">
                <a:latin typeface="MS Reference Sans Serif" pitchFamily="34" charset="0"/>
              </a:rPr>
              <a:t> </a:t>
            </a:r>
            <a:r>
              <a:rPr lang="en-US" sz="1300" dirty="0" err="1">
                <a:latin typeface="MS Reference Sans Serif" pitchFamily="34" charset="0"/>
              </a:rPr>
              <a:t>dan</a:t>
            </a:r>
            <a:r>
              <a:rPr lang="en-US" sz="1300" dirty="0">
                <a:latin typeface="MS Reference Sans Serif" pitchFamily="34" charset="0"/>
              </a:rPr>
              <a:t> </a:t>
            </a:r>
            <a:r>
              <a:rPr lang="en-US" sz="1300" dirty="0" err="1">
                <a:latin typeface="MS Reference Sans Serif" pitchFamily="34" charset="0"/>
              </a:rPr>
              <a:t>Penerapan</a:t>
            </a:r>
            <a:r>
              <a:rPr lang="en-US" sz="1300" dirty="0">
                <a:latin typeface="MS Reference Sans Serif" pitchFamily="34" charset="0"/>
              </a:rPr>
              <a:t> </a:t>
            </a:r>
            <a:r>
              <a:rPr lang="en-US" sz="1300" dirty="0" err="1">
                <a:latin typeface="MS Reference Sans Serif" pitchFamily="34" charset="0"/>
              </a:rPr>
              <a:t>Standar</a:t>
            </a:r>
            <a:r>
              <a:rPr lang="en-US" sz="1300" dirty="0">
                <a:latin typeface="MS Reference Sans Serif" pitchFamily="34" charset="0"/>
              </a:rPr>
              <a:t> </a:t>
            </a:r>
            <a:r>
              <a:rPr lang="en-US" sz="1300" dirty="0" err="1">
                <a:latin typeface="MS Reference Sans Serif" pitchFamily="34" charset="0"/>
              </a:rPr>
              <a:t>Pelayanan</a:t>
            </a:r>
            <a:r>
              <a:rPr lang="en-US" sz="1300" dirty="0">
                <a:latin typeface="MS Reference Sans Serif" pitchFamily="34" charset="0"/>
              </a:rPr>
              <a:t> Minimal.</a:t>
            </a:r>
          </a:p>
          <a:p>
            <a:pPr algn="l">
              <a:buFont typeface="Arial" pitchFamily="34" charset="0"/>
              <a:buChar char="•"/>
            </a:pPr>
            <a:r>
              <a:rPr lang="en-US" sz="1300" dirty="0" err="1">
                <a:latin typeface="MS Reference Sans Serif" pitchFamily="34" charset="0"/>
              </a:rPr>
              <a:t>Peraturan</a:t>
            </a:r>
            <a:r>
              <a:rPr lang="en-US" sz="1300" dirty="0">
                <a:latin typeface="MS Reference Sans Serif" pitchFamily="34" charset="0"/>
              </a:rPr>
              <a:t> </a:t>
            </a:r>
            <a:r>
              <a:rPr lang="en-US" sz="1300" dirty="0" err="1">
                <a:latin typeface="MS Reference Sans Serif" pitchFamily="34" charset="0"/>
              </a:rPr>
              <a:t>Pemerintah</a:t>
            </a:r>
            <a:r>
              <a:rPr lang="en-US" sz="1300" dirty="0">
                <a:latin typeface="MS Reference Sans Serif" pitchFamily="34" charset="0"/>
              </a:rPr>
              <a:t> </a:t>
            </a:r>
            <a:r>
              <a:rPr lang="en-US" sz="1300" dirty="0" err="1">
                <a:latin typeface="MS Reference Sans Serif" pitchFamily="34" charset="0"/>
              </a:rPr>
              <a:t>Nomor</a:t>
            </a:r>
            <a:r>
              <a:rPr lang="en-US" sz="1300" dirty="0">
                <a:latin typeface="MS Reference Sans Serif" pitchFamily="34" charset="0"/>
              </a:rPr>
              <a:t> 1 </a:t>
            </a:r>
            <a:r>
              <a:rPr lang="en-US" sz="1300" dirty="0" err="1">
                <a:latin typeface="MS Reference Sans Serif" pitchFamily="34" charset="0"/>
              </a:rPr>
              <a:t>Tahun</a:t>
            </a:r>
            <a:r>
              <a:rPr lang="en-US" sz="1300" dirty="0">
                <a:latin typeface="MS Reference Sans Serif" pitchFamily="34" charset="0"/>
              </a:rPr>
              <a:t> 2007 </a:t>
            </a:r>
            <a:r>
              <a:rPr lang="en-US" sz="1300" dirty="0" err="1">
                <a:latin typeface="MS Reference Sans Serif" pitchFamily="34" charset="0"/>
              </a:rPr>
              <a:t>tentang</a:t>
            </a:r>
            <a:r>
              <a:rPr lang="en-US" sz="1300" dirty="0">
                <a:latin typeface="MS Reference Sans Serif" pitchFamily="34" charset="0"/>
              </a:rPr>
              <a:t> </a:t>
            </a:r>
            <a:r>
              <a:rPr lang="en-US" sz="1300" dirty="0" err="1">
                <a:latin typeface="MS Reference Sans Serif" pitchFamily="34" charset="0"/>
              </a:rPr>
              <a:t>Fasilitas</a:t>
            </a:r>
            <a:r>
              <a:rPr lang="en-US" sz="1300" dirty="0">
                <a:latin typeface="MS Reference Sans Serif" pitchFamily="34" charset="0"/>
              </a:rPr>
              <a:t> </a:t>
            </a:r>
            <a:r>
              <a:rPr lang="en-US" sz="1300" dirty="0" err="1">
                <a:latin typeface="MS Reference Sans Serif" pitchFamily="34" charset="0"/>
              </a:rPr>
              <a:t>Pajak</a:t>
            </a:r>
            <a:r>
              <a:rPr lang="en-US" sz="1300" dirty="0">
                <a:latin typeface="MS Reference Sans Serif" pitchFamily="34" charset="0"/>
              </a:rPr>
              <a:t> </a:t>
            </a:r>
            <a:r>
              <a:rPr lang="en-US" sz="1300" dirty="0" err="1">
                <a:latin typeface="MS Reference Sans Serif" pitchFamily="34" charset="0"/>
              </a:rPr>
              <a:t>Penghasilan</a:t>
            </a:r>
            <a:r>
              <a:rPr lang="en-US" sz="1300" dirty="0">
                <a:latin typeface="MS Reference Sans Serif" pitchFamily="34" charset="0"/>
              </a:rPr>
              <a:t> </a:t>
            </a:r>
            <a:r>
              <a:rPr lang="en-US" sz="1300" dirty="0" err="1">
                <a:latin typeface="MS Reference Sans Serif" pitchFamily="34" charset="0"/>
              </a:rPr>
              <a:t>untuk</a:t>
            </a:r>
            <a:r>
              <a:rPr lang="en-US" sz="1300" dirty="0">
                <a:latin typeface="MS Reference Sans Serif" pitchFamily="34" charset="0"/>
              </a:rPr>
              <a:t> </a:t>
            </a:r>
            <a:r>
              <a:rPr lang="en-US" sz="1300" dirty="0" err="1">
                <a:latin typeface="MS Reference Sans Serif" pitchFamily="34" charset="0"/>
              </a:rPr>
              <a:t>Penanaman</a:t>
            </a:r>
            <a:r>
              <a:rPr lang="en-US" sz="1300" dirty="0">
                <a:latin typeface="MS Reference Sans Serif" pitchFamily="34" charset="0"/>
              </a:rPr>
              <a:t> Modal </a:t>
            </a:r>
            <a:r>
              <a:rPr lang="en-US" sz="1300" dirty="0" err="1">
                <a:latin typeface="MS Reference Sans Serif" pitchFamily="34" charset="0"/>
              </a:rPr>
              <a:t>di</a:t>
            </a:r>
            <a:r>
              <a:rPr lang="en-US" sz="1300" dirty="0">
                <a:latin typeface="MS Reference Sans Serif" pitchFamily="34" charset="0"/>
              </a:rPr>
              <a:t> </a:t>
            </a:r>
            <a:r>
              <a:rPr lang="en-US" sz="1300" dirty="0" err="1">
                <a:latin typeface="MS Reference Sans Serif" pitchFamily="34" charset="0"/>
              </a:rPr>
              <a:t>Bidang-bidang</a:t>
            </a:r>
            <a:r>
              <a:rPr lang="en-US" sz="1300" dirty="0">
                <a:latin typeface="MS Reference Sans Serif" pitchFamily="34" charset="0"/>
              </a:rPr>
              <a:t> Usaha </a:t>
            </a:r>
            <a:r>
              <a:rPr lang="en-US" sz="1300" dirty="0" err="1">
                <a:latin typeface="MS Reference Sans Serif" pitchFamily="34" charset="0"/>
              </a:rPr>
              <a:t>Tertentu</a:t>
            </a:r>
            <a:r>
              <a:rPr lang="en-US" sz="1300" dirty="0">
                <a:latin typeface="MS Reference Sans Serif" pitchFamily="34" charset="0"/>
              </a:rPr>
              <a:t> </a:t>
            </a:r>
            <a:r>
              <a:rPr lang="en-US" sz="1300" dirty="0" err="1">
                <a:latin typeface="MS Reference Sans Serif" pitchFamily="34" charset="0"/>
              </a:rPr>
              <a:t>dan</a:t>
            </a:r>
            <a:r>
              <a:rPr lang="en-US" sz="1300" dirty="0">
                <a:latin typeface="MS Reference Sans Serif" pitchFamily="34" charset="0"/>
              </a:rPr>
              <a:t>/</a:t>
            </a:r>
            <a:r>
              <a:rPr lang="en-US" sz="1300" dirty="0" err="1">
                <a:latin typeface="MS Reference Sans Serif" pitchFamily="34" charset="0"/>
              </a:rPr>
              <a:t>atau</a:t>
            </a:r>
            <a:r>
              <a:rPr lang="en-US" sz="1300" dirty="0">
                <a:latin typeface="MS Reference Sans Serif" pitchFamily="34" charset="0"/>
              </a:rPr>
              <a:t> </a:t>
            </a:r>
            <a:r>
              <a:rPr lang="en-US" sz="1300" dirty="0" err="1">
                <a:latin typeface="MS Reference Sans Serif" pitchFamily="34" charset="0"/>
              </a:rPr>
              <a:t>di</a:t>
            </a:r>
            <a:r>
              <a:rPr lang="en-US" sz="1300" dirty="0">
                <a:latin typeface="MS Reference Sans Serif" pitchFamily="34" charset="0"/>
              </a:rPr>
              <a:t> Daerah-</a:t>
            </a:r>
            <a:r>
              <a:rPr lang="en-US" sz="1300" dirty="0" err="1">
                <a:latin typeface="MS Reference Sans Serif" pitchFamily="34" charset="0"/>
              </a:rPr>
              <a:t>daerah</a:t>
            </a:r>
            <a:r>
              <a:rPr lang="en-US" sz="1300" dirty="0">
                <a:latin typeface="MS Reference Sans Serif" pitchFamily="34" charset="0"/>
              </a:rPr>
              <a:t> </a:t>
            </a:r>
            <a:r>
              <a:rPr lang="en-US" sz="1300" dirty="0" err="1">
                <a:latin typeface="MS Reference Sans Serif" pitchFamily="34" charset="0"/>
              </a:rPr>
              <a:t>Tertentu</a:t>
            </a:r>
            <a:r>
              <a:rPr lang="en-US" sz="1300" dirty="0">
                <a:latin typeface="MS Reference Sans Serif" pitchFamily="34" charset="0"/>
              </a:rPr>
              <a:t> </a:t>
            </a:r>
            <a:r>
              <a:rPr lang="en-US" sz="1300" dirty="0" err="1">
                <a:latin typeface="MS Reference Sans Serif" pitchFamily="34" charset="0"/>
              </a:rPr>
              <a:t>sebagaimana</a:t>
            </a:r>
            <a:r>
              <a:rPr lang="en-US" sz="1300" dirty="0">
                <a:latin typeface="MS Reference Sans Serif" pitchFamily="34" charset="0"/>
              </a:rPr>
              <a:t> </a:t>
            </a:r>
            <a:r>
              <a:rPr lang="en-US" sz="1300" dirty="0" err="1">
                <a:latin typeface="MS Reference Sans Serif" pitchFamily="34" charset="0"/>
              </a:rPr>
              <a:t>telah</a:t>
            </a:r>
            <a:r>
              <a:rPr lang="en-US" sz="1300" dirty="0">
                <a:latin typeface="MS Reference Sans Serif" pitchFamily="34" charset="0"/>
              </a:rPr>
              <a:t> </a:t>
            </a:r>
            <a:r>
              <a:rPr lang="en-US" sz="1300" dirty="0" err="1">
                <a:latin typeface="MS Reference Sans Serif" pitchFamily="34" charset="0"/>
              </a:rPr>
              <a:t>diubah</a:t>
            </a:r>
            <a:r>
              <a:rPr lang="en-US" sz="1300" dirty="0">
                <a:latin typeface="MS Reference Sans Serif" pitchFamily="34" charset="0"/>
              </a:rPr>
              <a:t> </a:t>
            </a:r>
            <a:r>
              <a:rPr lang="en-US" sz="1300" dirty="0" err="1">
                <a:latin typeface="MS Reference Sans Serif" pitchFamily="34" charset="0"/>
              </a:rPr>
              <a:t>dengan</a:t>
            </a:r>
            <a:r>
              <a:rPr lang="en-US" sz="1300" dirty="0">
                <a:latin typeface="MS Reference Sans Serif" pitchFamily="34" charset="0"/>
              </a:rPr>
              <a:t> </a:t>
            </a:r>
            <a:r>
              <a:rPr lang="en-US" sz="1300" dirty="0" err="1">
                <a:latin typeface="MS Reference Sans Serif" pitchFamily="34" charset="0"/>
              </a:rPr>
              <a:t>Peraturan</a:t>
            </a:r>
            <a:r>
              <a:rPr lang="en-US" sz="1300" dirty="0">
                <a:latin typeface="MS Reference Sans Serif" pitchFamily="34" charset="0"/>
              </a:rPr>
              <a:t> </a:t>
            </a:r>
            <a:r>
              <a:rPr lang="en-US" sz="1300" dirty="0" err="1">
                <a:latin typeface="MS Reference Sans Serif" pitchFamily="34" charset="0"/>
              </a:rPr>
              <a:t>Pemerintah</a:t>
            </a:r>
            <a:r>
              <a:rPr lang="en-US" sz="1300" dirty="0">
                <a:latin typeface="MS Reference Sans Serif" pitchFamily="34" charset="0"/>
              </a:rPr>
              <a:t> </a:t>
            </a:r>
            <a:r>
              <a:rPr lang="en-US" sz="1300" dirty="0" err="1">
                <a:latin typeface="MS Reference Sans Serif" pitchFamily="34" charset="0"/>
              </a:rPr>
              <a:t>Nomor</a:t>
            </a:r>
            <a:r>
              <a:rPr lang="en-US" sz="1300" dirty="0">
                <a:latin typeface="MS Reference Sans Serif" pitchFamily="34" charset="0"/>
              </a:rPr>
              <a:t> 62 </a:t>
            </a:r>
            <a:r>
              <a:rPr lang="en-US" sz="1300" dirty="0" err="1">
                <a:latin typeface="MS Reference Sans Serif" pitchFamily="34" charset="0"/>
              </a:rPr>
              <a:t>Tahun</a:t>
            </a:r>
            <a:r>
              <a:rPr lang="en-US" sz="1300" dirty="0">
                <a:latin typeface="MS Reference Sans Serif" pitchFamily="34" charset="0"/>
              </a:rPr>
              <a:t> 2008.</a:t>
            </a:r>
          </a:p>
          <a:p>
            <a:pPr algn="l">
              <a:buFont typeface="Arial" pitchFamily="34" charset="0"/>
              <a:buChar char="•"/>
            </a:pPr>
            <a:r>
              <a:rPr lang="en-US" sz="1300" dirty="0" err="1">
                <a:latin typeface="MS Reference Sans Serif" pitchFamily="34" charset="0"/>
              </a:rPr>
              <a:t>Peraturan</a:t>
            </a:r>
            <a:r>
              <a:rPr lang="en-US" sz="1300" dirty="0">
                <a:latin typeface="MS Reference Sans Serif" pitchFamily="34" charset="0"/>
              </a:rPr>
              <a:t> </a:t>
            </a:r>
            <a:r>
              <a:rPr lang="en-US" sz="1300" dirty="0" err="1">
                <a:latin typeface="MS Reference Sans Serif" pitchFamily="34" charset="0"/>
              </a:rPr>
              <a:t>Pemerintah</a:t>
            </a:r>
            <a:r>
              <a:rPr lang="en-US" sz="1300" dirty="0">
                <a:latin typeface="MS Reference Sans Serif" pitchFamily="34" charset="0"/>
              </a:rPr>
              <a:t> </a:t>
            </a:r>
            <a:r>
              <a:rPr lang="en-US" sz="1300" dirty="0" err="1">
                <a:latin typeface="MS Reference Sans Serif" pitchFamily="34" charset="0"/>
              </a:rPr>
              <a:t>Nomor</a:t>
            </a:r>
            <a:r>
              <a:rPr lang="en-US" sz="1300" dirty="0">
                <a:latin typeface="MS Reference Sans Serif" pitchFamily="34" charset="0"/>
              </a:rPr>
              <a:t> 38 </a:t>
            </a:r>
            <a:r>
              <a:rPr lang="en-US" sz="1300" dirty="0" err="1">
                <a:latin typeface="MS Reference Sans Serif" pitchFamily="34" charset="0"/>
              </a:rPr>
              <a:t>Tahun</a:t>
            </a:r>
            <a:r>
              <a:rPr lang="en-US" sz="1300" dirty="0">
                <a:latin typeface="MS Reference Sans Serif" pitchFamily="34" charset="0"/>
              </a:rPr>
              <a:t> 2007 </a:t>
            </a:r>
            <a:r>
              <a:rPr lang="en-US" sz="1300" dirty="0" err="1">
                <a:latin typeface="MS Reference Sans Serif" pitchFamily="34" charset="0"/>
              </a:rPr>
              <a:t>tentang</a:t>
            </a:r>
            <a:r>
              <a:rPr lang="en-US" sz="1300" dirty="0">
                <a:latin typeface="MS Reference Sans Serif" pitchFamily="34" charset="0"/>
              </a:rPr>
              <a:t> </a:t>
            </a:r>
            <a:r>
              <a:rPr lang="en-US" sz="1300" dirty="0" err="1">
                <a:latin typeface="MS Reference Sans Serif" pitchFamily="34" charset="0"/>
              </a:rPr>
              <a:t>Pembagian</a:t>
            </a:r>
            <a:r>
              <a:rPr lang="en-US" sz="1300" dirty="0">
                <a:latin typeface="MS Reference Sans Serif" pitchFamily="34" charset="0"/>
              </a:rPr>
              <a:t> </a:t>
            </a:r>
            <a:r>
              <a:rPr lang="en-US" sz="1300" dirty="0" err="1">
                <a:latin typeface="MS Reference Sans Serif" pitchFamily="34" charset="0"/>
              </a:rPr>
              <a:t>Urusan</a:t>
            </a:r>
            <a:r>
              <a:rPr lang="en-US" sz="1300" dirty="0">
                <a:latin typeface="MS Reference Sans Serif" pitchFamily="34" charset="0"/>
              </a:rPr>
              <a:t> </a:t>
            </a:r>
            <a:r>
              <a:rPr lang="en-US" sz="1300" dirty="0" err="1">
                <a:latin typeface="MS Reference Sans Serif" pitchFamily="34" charset="0"/>
              </a:rPr>
              <a:t>Pemerintahan</a:t>
            </a:r>
            <a:r>
              <a:rPr lang="en-US" sz="1300" dirty="0">
                <a:latin typeface="MS Reference Sans Serif" pitchFamily="34" charset="0"/>
              </a:rPr>
              <a:t> </a:t>
            </a:r>
            <a:r>
              <a:rPr lang="en-US" sz="1300" dirty="0" err="1">
                <a:latin typeface="MS Reference Sans Serif" pitchFamily="34" charset="0"/>
              </a:rPr>
              <a:t>antara</a:t>
            </a:r>
            <a:r>
              <a:rPr lang="en-US" sz="1300" dirty="0">
                <a:latin typeface="MS Reference Sans Serif" pitchFamily="34" charset="0"/>
              </a:rPr>
              <a:t> </a:t>
            </a:r>
            <a:r>
              <a:rPr lang="en-US" sz="1300" dirty="0" err="1">
                <a:latin typeface="MS Reference Sans Serif" pitchFamily="34" charset="0"/>
              </a:rPr>
              <a:t>Pemerintah</a:t>
            </a:r>
            <a:r>
              <a:rPr lang="en-US" sz="1300" dirty="0">
                <a:latin typeface="MS Reference Sans Serif" pitchFamily="34" charset="0"/>
              </a:rPr>
              <a:t>, </a:t>
            </a:r>
            <a:r>
              <a:rPr lang="en-US" sz="1300" dirty="0" err="1">
                <a:latin typeface="MS Reference Sans Serif" pitchFamily="34" charset="0"/>
              </a:rPr>
              <a:t>Pemerintahan</a:t>
            </a:r>
            <a:r>
              <a:rPr lang="en-US" sz="1300" dirty="0">
                <a:latin typeface="MS Reference Sans Serif" pitchFamily="34" charset="0"/>
              </a:rPr>
              <a:t> Daerah </a:t>
            </a:r>
            <a:r>
              <a:rPr lang="en-US" sz="1300" dirty="0" err="1">
                <a:latin typeface="MS Reference Sans Serif" pitchFamily="34" charset="0"/>
              </a:rPr>
              <a:t>Provinsi</a:t>
            </a:r>
            <a:r>
              <a:rPr lang="en-US" sz="1300" dirty="0">
                <a:latin typeface="MS Reference Sans Serif" pitchFamily="34" charset="0"/>
              </a:rPr>
              <a:t>, </a:t>
            </a:r>
            <a:r>
              <a:rPr lang="en-US" sz="1300" dirty="0" err="1">
                <a:latin typeface="MS Reference Sans Serif" pitchFamily="34" charset="0"/>
              </a:rPr>
              <a:t>dan</a:t>
            </a:r>
            <a:r>
              <a:rPr lang="en-US" sz="1300" dirty="0">
                <a:latin typeface="MS Reference Sans Serif" pitchFamily="34" charset="0"/>
              </a:rPr>
              <a:t> </a:t>
            </a:r>
            <a:r>
              <a:rPr lang="en-US" sz="1300" dirty="0" err="1">
                <a:latin typeface="MS Reference Sans Serif" pitchFamily="34" charset="0"/>
              </a:rPr>
              <a:t>Pemerintahan</a:t>
            </a:r>
            <a:r>
              <a:rPr lang="en-US" sz="1300" dirty="0">
                <a:latin typeface="MS Reference Sans Serif" pitchFamily="34" charset="0"/>
              </a:rPr>
              <a:t> Daerah </a:t>
            </a:r>
            <a:r>
              <a:rPr lang="en-US" sz="1300" dirty="0" err="1">
                <a:latin typeface="MS Reference Sans Serif" pitchFamily="34" charset="0"/>
              </a:rPr>
              <a:t>Kabupaten</a:t>
            </a:r>
            <a:r>
              <a:rPr lang="en-US" sz="1300" dirty="0">
                <a:latin typeface="MS Reference Sans Serif" pitchFamily="34" charset="0"/>
              </a:rPr>
              <a:t>/Kota</a:t>
            </a:r>
          </a:p>
          <a:p>
            <a:pPr algn="l">
              <a:buFont typeface="Arial" pitchFamily="34" charset="0"/>
              <a:buChar char="•"/>
            </a:pPr>
            <a:r>
              <a:rPr lang="en-US" sz="1300" dirty="0" err="1">
                <a:latin typeface="MS Reference Sans Serif" pitchFamily="34" charset="0"/>
              </a:rPr>
              <a:t>Peraturan</a:t>
            </a:r>
            <a:r>
              <a:rPr lang="en-US" sz="1300" dirty="0">
                <a:latin typeface="MS Reference Sans Serif" pitchFamily="34" charset="0"/>
              </a:rPr>
              <a:t> </a:t>
            </a:r>
            <a:r>
              <a:rPr lang="en-US" sz="1300" dirty="0" err="1">
                <a:latin typeface="MS Reference Sans Serif" pitchFamily="34" charset="0"/>
              </a:rPr>
              <a:t>Pemerintah</a:t>
            </a:r>
            <a:r>
              <a:rPr lang="en-US" sz="1300" dirty="0">
                <a:latin typeface="MS Reference Sans Serif" pitchFamily="34" charset="0"/>
              </a:rPr>
              <a:t> </a:t>
            </a:r>
            <a:r>
              <a:rPr lang="en-US" sz="1300" dirty="0" err="1">
                <a:latin typeface="MS Reference Sans Serif" pitchFamily="34" charset="0"/>
              </a:rPr>
              <a:t>Nomor</a:t>
            </a:r>
            <a:r>
              <a:rPr lang="en-US" sz="1300" dirty="0">
                <a:latin typeface="MS Reference Sans Serif" pitchFamily="34" charset="0"/>
              </a:rPr>
              <a:t> 45 </a:t>
            </a:r>
            <a:r>
              <a:rPr lang="en-US" sz="1300" dirty="0" err="1">
                <a:latin typeface="MS Reference Sans Serif" pitchFamily="34" charset="0"/>
              </a:rPr>
              <a:t>Tahun</a:t>
            </a:r>
            <a:r>
              <a:rPr lang="en-US" sz="1300" dirty="0">
                <a:latin typeface="MS Reference Sans Serif" pitchFamily="34" charset="0"/>
              </a:rPr>
              <a:t> 2008 </a:t>
            </a:r>
            <a:r>
              <a:rPr lang="en-US" sz="1300" dirty="0" err="1">
                <a:latin typeface="MS Reference Sans Serif" pitchFamily="34" charset="0"/>
              </a:rPr>
              <a:t>tentang</a:t>
            </a:r>
            <a:r>
              <a:rPr lang="en-US" sz="1300" dirty="0">
                <a:latin typeface="MS Reference Sans Serif" pitchFamily="34" charset="0"/>
              </a:rPr>
              <a:t> </a:t>
            </a:r>
            <a:r>
              <a:rPr lang="en-US" sz="1300" dirty="0" err="1">
                <a:latin typeface="MS Reference Sans Serif" pitchFamily="34" charset="0"/>
              </a:rPr>
              <a:t>Pedoman</a:t>
            </a:r>
            <a:r>
              <a:rPr lang="en-US" sz="1300" dirty="0">
                <a:latin typeface="MS Reference Sans Serif" pitchFamily="34" charset="0"/>
              </a:rPr>
              <a:t> </a:t>
            </a:r>
            <a:r>
              <a:rPr lang="en-US" sz="1300" dirty="0" err="1">
                <a:latin typeface="MS Reference Sans Serif" pitchFamily="34" charset="0"/>
              </a:rPr>
              <a:t>Pemberian</a:t>
            </a:r>
            <a:r>
              <a:rPr lang="en-US" sz="1300" dirty="0">
                <a:latin typeface="MS Reference Sans Serif" pitchFamily="34" charset="0"/>
              </a:rPr>
              <a:t> </a:t>
            </a:r>
            <a:r>
              <a:rPr lang="en-US" sz="1300" dirty="0" err="1">
                <a:latin typeface="MS Reference Sans Serif" pitchFamily="34" charset="0"/>
              </a:rPr>
              <a:t>Insentif</a:t>
            </a:r>
            <a:r>
              <a:rPr lang="en-US" sz="1300" dirty="0">
                <a:latin typeface="MS Reference Sans Serif" pitchFamily="34" charset="0"/>
              </a:rPr>
              <a:t> </a:t>
            </a:r>
            <a:r>
              <a:rPr lang="en-US" sz="1300" dirty="0" err="1">
                <a:latin typeface="MS Reference Sans Serif" pitchFamily="34" charset="0"/>
              </a:rPr>
              <a:t>dan</a:t>
            </a:r>
            <a:r>
              <a:rPr lang="en-US" sz="1300" dirty="0">
                <a:latin typeface="MS Reference Sans Serif" pitchFamily="34" charset="0"/>
              </a:rPr>
              <a:t> </a:t>
            </a:r>
            <a:r>
              <a:rPr lang="en-US" sz="1300" dirty="0" err="1">
                <a:latin typeface="MS Reference Sans Serif" pitchFamily="34" charset="0"/>
              </a:rPr>
              <a:t>Pemberian</a:t>
            </a:r>
            <a:r>
              <a:rPr lang="en-US" sz="1300" dirty="0">
                <a:latin typeface="MS Reference Sans Serif" pitchFamily="34" charset="0"/>
              </a:rPr>
              <a:t> </a:t>
            </a:r>
            <a:r>
              <a:rPr lang="en-US" sz="1300" dirty="0" err="1">
                <a:latin typeface="MS Reference Sans Serif" pitchFamily="34" charset="0"/>
              </a:rPr>
              <a:t>Kemudahan</a:t>
            </a:r>
            <a:r>
              <a:rPr lang="en-US" sz="1300" dirty="0">
                <a:latin typeface="MS Reference Sans Serif" pitchFamily="34" charset="0"/>
              </a:rPr>
              <a:t> </a:t>
            </a:r>
            <a:r>
              <a:rPr lang="en-US" sz="1300" dirty="0" err="1">
                <a:latin typeface="MS Reference Sans Serif" pitchFamily="34" charset="0"/>
              </a:rPr>
              <a:t>Penanaman</a:t>
            </a:r>
            <a:r>
              <a:rPr lang="en-US" sz="1300" dirty="0">
                <a:latin typeface="MS Reference Sans Serif" pitchFamily="34" charset="0"/>
              </a:rPr>
              <a:t> modal </a:t>
            </a:r>
            <a:r>
              <a:rPr lang="en-US" sz="1300" dirty="0" err="1">
                <a:latin typeface="MS Reference Sans Serif" pitchFamily="34" charset="0"/>
              </a:rPr>
              <a:t>di</a:t>
            </a:r>
            <a:r>
              <a:rPr lang="en-US" sz="1300" dirty="0">
                <a:latin typeface="MS Reference Sans Serif" pitchFamily="34" charset="0"/>
              </a:rPr>
              <a:t> Daerah.</a:t>
            </a:r>
          </a:p>
          <a:p>
            <a:pPr algn="l">
              <a:buFont typeface="Arial" pitchFamily="34" charset="0"/>
              <a:buChar char="•"/>
            </a:pPr>
            <a:r>
              <a:rPr lang="en-US" sz="1300" dirty="0" err="1">
                <a:latin typeface="MS Reference Sans Serif" pitchFamily="34" charset="0"/>
              </a:rPr>
              <a:t>Peraturan</a:t>
            </a:r>
            <a:r>
              <a:rPr lang="en-US" sz="1300" dirty="0">
                <a:latin typeface="MS Reference Sans Serif" pitchFamily="34" charset="0"/>
              </a:rPr>
              <a:t> </a:t>
            </a:r>
            <a:r>
              <a:rPr lang="en-US" sz="1300" dirty="0" err="1">
                <a:latin typeface="MS Reference Sans Serif" pitchFamily="34" charset="0"/>
              </a:rPr>
              <a:t>Pemerintah</a:t>
            </a:r>
            <a:r>
              <a:rPr lang="en-US" sz="1300" dirty="0">
                <a:latin typeface="MS Reference Sans Serif" pitchFamily="34" charset="0"/>
              </a:rPr>
              <a:t> </a:t>
            </a:r>
            <a:r>
              <a:rPr lang="en-US" sz="1300" dirty="0" err="1">
                <a:latin typeface="MS Reference Sans Serif" pitchFamily="34" charset="0"/>
              </a:rPr>
              <a:t>Nomor</a:t>
            </a:r>
            <a:r>
              <a:rPr lang="en-US" sz="1300" dirty="0">
                <a:latin typeface="MS Reference Sans Serif" pitchFamily="34" charset="0"/>
              </a:rPr>
              <a:t> 24 </a:t>
            </a:r>
            <a:r>
              <a:rPr lang="en-US" sz="1300" dirty="0" err="1">
                <a:latin typeface="MS Reference Sans Serif" pitchFamily="34" charset="0"/>
              </a:rPr>
              <a:t>Tahun</a:t>
            </a:r>
            <a:r>
              <a:rPr lang="en-US" sz="1300" dirty="0">
                <a:latin typeface="MS Reference Sans Serif" pitchFamily="34" charset="0"/>
              </a:rPr>
              <a:t> 2009 </a:t>
            </a:r>
            <a:r>
              <a:rPr lang="en-US" sz="1300" dirty="0" err="1">
                <a:latin typeface="MS Reference Sans Serif" pitchFamily="34" charset="0"/>
              </a:rPr>
              <a:t>tentang</a:t>
            </a:r>
            <a:r>
              <a:rPr lang="en-US" sz="1300" dirty="0">
                <a:latin typeface="MS Reference Sans Serif" pitchFamily="34" charset="0"/>
              </a:rPr>
              <a:t> </a:t>
            </a:r>
            <a:r>
              <a:rPr lang="en-US" sz="1300" dirty="0" err="1">
                <a:latin typeface="MS Reference Sans Serif" pitchFamily="34" charset="0"/>
              </a:rPr>
              <a:t>Kawasan</a:t>
            </a:r>
            <a:r>
              <a:rPr lang="en-US" sz="1300" dirty="0">
                <a:latin typeface="MS Reference Sans Serif" pitchFamily="34" charset="0"/>
              </a:rPr>
              <a:t> </a:t>
            </a:r>
            <a:r>
              <a:rPr lang="en-US" sz="1300" dirty="0" err="1">
                <a:latin typeface="MS Reference Sans Serif" pitchFamily="34" charset="0"/>
              </a:rPr>
              <a:t>Industri</a:t>
            </a:r>
            <a:r>
              <a:rPr lang="en-US" sz="1300" dirty="0">
                <a:latin typeface="MS Reference Sans Serif" pitchFamily="34" charset="0"/>
              </a:rPr>
              <a:t>.</a:t>
            </a:r>
          </a:p>
          <a:p>
            <a:pPr algn="l">
              <a:buFont typeface="Arial" pitchFamily="34" charset="0"/>
              <a:buChar char="•"/>
            </a:pPr>
            <a:r>
              <a:rPr lang="en-US" sz="1300" dirty="0" err="1">
                <a:latin typeface="MS Reference Sans Serif" pitchFamily="34" charset="0"/>
              </a:rPr>
              <a:t>Peraturan</a:t>
            </a:r>
            <a:r>
              <a:rPr lang="en-US" sz="1300" dirty="0">
                <a:latin typeface="MS Reference Sans Serif" pitchFamily="34" charset="0"/>
              </a:rPr>
              <a:t> </a:t>
            </a:r>
            <a:r>
              <a:rPr lang="en-US" sz="1300" dirty="0" err="1">
                <a:latin typeface="MS Reference Sans Serif" pitchFamily="34" charset="0"/>
              </a:rPr>
              <a:t>Pemerintah</a:t>
            </a:r>
            <a:r>
              <a:rPr lang="en-US" sz="1300" dirty="0">
                <a:latin typeface="MS Reference Sans Serif" pitchFamily="34" charset="0"/>
              </a:rPr>
              <a:t> </a:t>
            </a:r>
            <a:r>
              <a:rPr lang="en-US" sz="1300" dirty="0" err="1">
                <a:latin typeface="MS Reference Sans Serif" pitchFamily="34" charset="0"/>
              </a:rPr>
              <a:t>Nomor</a:t>
            </a:r>
            <a:r>
              <a:rPr lang="en-US" sz="1300" dirty="0">
                <a:latin typeface="MS Reference Sans Serif" pitchFamily="34" charset="0"/>
              </a:rPr>
              <a:t> 2 </a:t>
            </a:r>
            <a:r>
              <a:rPr lang="en-US" sz="1300" dirty="0" err="1">
                <a:latin typeface="MS Reference Sans Serif" pitchFamily="34" charset="0"/>
              </a:rPr>
              <a:t>Tahun</a:t>
            </a:r>
            <a:r>
              <a:rPr lang="en-US" sz="1300" dirty="0">
                <a:latin typeface="MS Reference Sans Serif" pitchFamily="34" charset="0"/>
              </a:rPr>
              <a:t> 2011 </a:t>
            </a:r>
            <a:r>
              <a:rPr lang="en-US" sz="1300" dirty="0" err="1">
                <a:latin typeface="MS Reference Sans Serif" pitchFamily="34" charset="0"/>
              </a:rPr>
              <a:t>tentang</a:t>
            </a:r>
            <a:r>
              <a:rPr lang="en-US" sz="1300" dirty="0">
                <a:latin typeface="MS Reference Sans Serif" pitchFamily="34" charset="0"/>
              </a:rPr>
              <a:t> </a:t>
            </a:r>
            <a:r>
              <a:rPr lang="en-US" sz="1300" dirty="0" err="1">
                <a:latin typeface="MS Reference Sans Serif" pitchFamily="34" charset="0"/>
              </a:rPr>
              <a:t>Penyelenggaraan</a:t>
            </a:r>
            <a:r>
              <a:rPr lang="en-US" sz="1300" dirty="0">
                <a:latin typeface="MS Reference Sans Serif" pitchFamily="34" charset="0"/>
              </a:rPr>
              <a:t> </a:t>
            </a:r>
            <a:r>
              <a:rPr lang="en-US" sz="1300" dirty="0" err="1">
                <a:latin typeface="MS Reference Sans Serif" pitchFamily="34" charset="0"/>
              </a:rPr>
              <a:t>Kawasan</a:t>
            </a:r>
            <a:r>
              <a:rPr lang="en-US" sz="1300" dirty="0">
                <a:latin typeface="MS Reference Sans Serif" pitchFamily="34" charset="0"/>
              </a:rPr>
              <a:t> </a:t>
            </a:r>
            <a:r>
              <a:rPr lang="en-US" sz="1300" dirty="0" err="1">
                <a:latin typeface="MS Reference Sans Serif" pitchFamily="34" charset="0"/>
              </a:rPr>
              <a:t>Ekonomi</a:t>
            </a:r>
            <a:r>
              <a:rPr lang="en-US" sz="1300" dirty="0">
                <a:latin typeface="MS Reference Sans Serif" pitchFamily="34" charset="0"/>
              </a:rPr>
              <a:t> </a:t>
            </a:r>
            <a:r>
              <a:rPr lang="en-US" sz="1300" dirty="0" err="1">
                <a:latin typeface="MS Reference Sans Serif" pitchFamily="34" charset="0"/>
              </a:rPr>
              <a:t>Khusus</a:t>
            </a:r>
            <a:r>
              <a:rPr lang="en-US" sz="1300" dirty="0">
                <a:latin typeface="MS Reference Sans Serif" pitchFamily="34" charset="0"/>
              </a:rPr>
              <a:t>.</a:t>
            </a:r>
          </a:p>
          <a:p>
            <a:pPr algn="l">
              <a:buFont typeface="Arial" pitchFamily="34" charset="0"/>
              <a:buChar char="•"/>
            </a:pPr>
            <a:r>
              <a:rPr lang="en-US" sz="1300" dirty="0" err="1">
                <a:latin typeface="MS Reference Sans Serif" pitchFamily="34" charset="0"/>
              </a:rPr>
              <a:t>Peraturan</a:t>
            </a:r>
            <a:r>
              <a:rPr lang="en-US" sz="1300" dirty="0">
                <a:latin typeface="MS Reference Sans Serif" pitchFamily="34" charset="0"/>
              </a:rPr>
              <a:t> </a:t>
            </a:r>
            <a:r>
              <a:rPr lang="en-US" sz="1300" dirty="0" err="1">
                <a:latin typeface="MS Reference Sans Serif" pitchFamily="34" charset="0"/>
              </a:rPr>
              <a:t>Pemerintah</a:t>
            </a:r>
            <a:r>
              <a:rPr lang="en-US" sz="1300" dirty="0">
                <a:latin typeface="MS Reference Sans Serif" pitchFamily="34" charset="0"/>
              </a:rPr>
              <a:t> </a:t>
            </a:r>
            <a:r>
              <a:rPr lang="en-US" sz="1300" dirty="0" err="1">
                <a:latin typeface="MS Reference Sans Serif" pitchFamily="34" charset="0"/>
              </a:rPr>
              <a:t>Nomor</a:t>
            </a:r>
            <a:r>
              <a:rPr lang="en-US" sz="1300" dirty="0">
                <a:latin typeface="MS Reference Sans Serif" pitchFamily="34" charset="0"/>
              </a:rPr>
              <a:t> 65 </a:t>
            </a:r>
            <a:r>
              <a:rPr lang="en-US" sz="1300" dirty="0" err="1">
                <a:latin typeface="MS Reference Sans Serif" pitchFamily="34" charset="0"/>
              </a:rPr>
              <a:t>Tahun</a:t>
            </a:r>
            <a:r>
              <a:rPr lang="en-US" sz="1300" dirty="0">
                <a:latin typeface="MS Reference Sans Serif" pitchFamily="34" charset="0"/>
              </a:rPr>
              <a:t> 2005 </a:t>
            </a:r>
            <a:r>
              <a:rPr lang="en-US" sz="1300" dirty="0" err="1">
                <a:latin typeface="MS Reference Sans Serif" pitchFamily="34" charset="0"/>
              </a:rPr>
              <a:t>tentang</a:t>
            </a:r>
            <a:r>
              <a:rPr lang="en-US" sz="1300" dirty="0">
                <a:latin typeface="MS Reference Sans Serif" pitchFamily="34" charset="0"/>
              </a:rPr>
              <a:t> </a:t>
            </a:r>
            <a:r>
              <a:rPr lang="en-US" sz="1300" dirty="0" err="1">
                <a:latin typeface="MS Reference Sans Serif" pitchFamily="34" charset="0"/>
              </a:rPr>
              <a:t>Pedoman</a:t>
            </a:r>
            <a:r>
              <a:rPr lang="en-US" sz="1300" dirty="0">
                <a:latin typeface="MS Reference Sans Serif" pitchFamily="34" charset="0"/>
              </a:rPr>
              <a:t> </a:t>
            </a:r>
            <a:r>
              <a:rPr lang="en-US" sz="1300" dirty="0" err="1">
                <a:latin typeface="MS Reference Sans Serif" pitchFamily="34" charset="0"/>
              </a:rPr>
              <a:t>Penyusunan</a:t>
            </a:r>
            <a:r>
              <a:rPr lang="en-US" sz="1300" dirty="0">
                <a:latin typeface="MS Reference Sans Serif" pitchFamily="34" charset="0"/>
              </a:rPr>
              <a:t> </a:t>
            </a:r>
            <a:r>
              <a:rPr lang="en-US" sz="1300" dirty="0" err="1">
                <a:latin typeface="MS Reference Sans Serif" pitchFamily="34" charset="0"/>
              </a:rPr>
              <a:t>dan</a:t>
            </a:r>
            <a:r>
              <a:rPr lang="en-US" sz="1300" dirty="0">
                <a:latin typeface="MS Reference Sans Serif" pitchFamily="34" charset="0"/>
              </a:rPr>
              <a:t> </a:t>
            </a:r>
            <a:r>
              <a:rPr lang="en-US" sz="1300" dirty="0" err="1">
                <a:latin typeface="MS Reference Sans Serif" pitchFamily="34" charset="0"/>
              </a:rPr>
              <a:t>Penerapan</a:t>
            </a:r>
            <a:r>
              <a:rPr lang="en-US" sz="1300" dirty="0">
                <a:latin typeface="MS Reference Sans Serif" pitchFamily="34" charset="0"/>
              </a:rPr>
              <a:t> </a:t>
            </a:r>
            <a:r>
              <a:rPr lang="en-US" sz="1300" dirty="0" err="1">
                <a:latin typeface="MS Reference Sans Serif" pitchFamily="34" charset="0"/>
              </a:rPr>
              <a:t>Standar</a:t>
            </a:r>
            <a:r>
              <a:rPr lang="en-US" sz="1300" dirty="0">
                <a:latin typeface="MS Reference Sans Serif" pitchFamily="34" charset="0"/>
              </a:rPr>
              <a:t> </a:t>
            </a:r>
            <a:r>
              <a:rPr lang="en-US" sz="1300" dirty="0" err="1">
                <a:latin typeface="MS Reference Sans Serif" pitchFamily="34" charset="0"/>
              </a:rPr>
              <a:t>Pelayanan</a:t>
            </a:r>
            <a:r>
              <a:rPr lang="en-US" sz="1300" dirty="0">
                <a:latin typeface="MS Reference Sans Serif" pitchFamily="34" charset="0"/>
              </a:rPr>
              <a:t> Minimal.</a:t>
            </a:r>
          </a:p>
          <a:p>
            <a:pPr marL="495300" lvl="0" algn="l">
              <a:lnSpc>
                <a:spcPct val="100000"/>
              </a:lnSpc>
              <a:buClr>
                <a:schemeClr val="accent1"/>
              </a:buClr>
              <a:buSzPts val="1200"/>
            </a:pPr>
            <a:endParaRPr lang="en-US" dirty="0">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03;p49"/>
          <p:cNvSpPr/>
          <p:nvPr/>
        </p:nvSpPr>
        <p:spPr>
          <a:xfrm rot="5400000" flipH="1">
            <a:off x="2819400" y="-1543050"/>
            <a:ext cx="304800" cy="4114800"/>
          </a:xfrm>
          <a:prstGeom prst="round2SameRect">
            <a:avLst>
              <a:gd name="adj1" fmla="val 38313"/>
              <a:gd name="adj2" fmla="val 50000"/>
            </a:avLst>
          </a:pr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p:cNvSpPr>
            <a:spLocks noGrp="1"/>
          </p:cNvSpPr>
          <p:nvPr>
            <p:ph type="subTitle" idx="1"/>
          </p:nvPr>
        </p:nvSpPr>
        <p:spPr>
          <a:xfrm>
            <a:off x="457200" y="285750"/>
            <a:ext cx="8229600" cy="4495800"/>
          </a:xfrm>
        </p:spPr>
        <p:txBody>
          <a:bodyPr/>
          <a:lstStyle/>
          <a:p>
            <a:pPr algn="l">
              <a:buAutoNum type="arabicPeriod" startAt="3"/>
            </a:pPr>
            <a:r>
              <a:rPr lang="en-US" b="1" dirty="0" err="1">
                <a:latin typeface="MS Reference Sans Serif" pitchFamily="34" charset="0"/>
              </a:rPr>
              <a:t>Peraturan</a:t>
            </a:r>
            <a:r>
              <a:rPr lang="en-US" b="1" dirty="0">
                <a:latin typeface="MS Reference Sans Serif" pitchFamily="34" charset="0"/>
              </a:rPr>
              <a:t> </a:t>
            </a:r>
            <a:r>
              <a:rPr lang="en-US" b="1" dirty="0" err="1">
                <a:latin typeface="MS Reference Sans Serif" pitchFamily="34" charset="0"/>
              </a:rPr>
              <a:t>Presiden</a:t>
            </a:r>
            <a:r>
              <a:rPr lang="en-US" b="1" dirty="0">
                <a:latin typeface="MS Reference Sans Serif" pitchFamily="34" charset="0"/>
              </a:rPr>
              <a:t> </a:t>
            </a:r>
            <a:r>
              <a:rPr lang="en-US" b="1" dirty="0" err="1">
                <a:latin typeface="MS Reference Sans Serif" pitchFamily="34" charset="0"/>
              </a:rPr>
              <a:t>dan</a:t>
            </a:r>
            <a:r>
              <a:rPr lang="en-US" b="1" dirty="0">
                <a:latin typeface="MS Reference Sans Serif" pitchFamily="34" charset="0"/>
              </a:rPr>
              <a:t> </a:t>
            </a:r>
            <a:r>
              <a:rPr lang="en-US" b="1" dirty="0" err="1">
                <a:latin typeface="MS Reference Sans Serif" pitchFamily="34" charset="0"/>
              </a:rPr>
              <a:t>Keputusan</a:t>
            </a:r>
            <a:r>
              <a:rPr lang="en-US" b="1" dirty="0">
                <a:latin typeface="MS Reference Sans Serif" pitchFamily="34" charset="0"/>
              </a:rPr>
              <a:t> </a:t>
            </a:r>
            <a:r>
              <a:rPr lang="en-US" b="1" dirty="0" err="1">
                <a:latin typeface="MS Reference Sans Serif" pitchFamily="34" charset="0"/>
              </a:rPr>
              <a:t>Presiden</a:t>
            </a:r>
            <a:endParaRPr lang="en-US" b="1" dirty="0">
              <a:latin typeface="MS Reference Sans Serif" pitchFamily="34" charset="0"/>
            </a:endParaRPr>
          </a:p>
          <a:p>
            <a:pPr algn="l"/>
            <a:endParaRPr lang="en-US" dirty="0">
              <a:latin typeface="MS Reference Sans Serif" pitchFamily="34" charset="0"/>
            </a:endParaRPr>
          </a:p>
          <a:p>
            <a:pPr algn="l">
              <a:buFont typeface="Arial" pitchFamily="34" charset="0"/>
              <a:buChar char="•"/>
            </a:pPr>
            <a:r>
              <a:rPr lang="en-US" dirty="0" err="1">
                <a:latin typeface="MS Reference Sans Serif" pitchFamily="34" charset="0"/>
              </a:rPr>
              <a:t>Peraturan</a:t>
            </a:r>
            <a:r>
              <a:rPr lang="en-US" dirty="0">
                <a:latin typeface="MS Reference Sans Serif" pitchFamily="34" charset="0"/>
              </a:rPr>
              <a:t> </a:t>
            </a:r>
            <a:r>
              <a:rPr lang="en-US" dirty="0" err="1">
                <a:latin typeface="MS Reference Sans Serif" pitchFamily="34" charset="0"/>
              </a:rPr>
              <a:t>Presiden</a:t>
            </a:r>
            <a:r>
              <a:rPr lang="en-US" dirty="0">
                <a:latin typeface="MS Reference Sans Serif" pitchFamily="34" charset="0"/>
              </a:rPr>
              <a:t> </a:t>
            </a:r>
            <a:r>
              <a:rPr lang="en-US" dirty="0" err="1">
                <a:latin typeface="MS Reference Sans Serif" pitchFamily="34" charset="0"/>
              </a:rPr>
              <a:t>Republik</a:t>
            </a:r>
            <a:r>
              <a:rPr lang="en-US" dirty="0">
                <a:latin typeface="MS Reference Sans Serif" pitchFamily="34" charset="0"/>
              </a:rPr>
              <a:t> Indonesia </a:t>
            </a:r>
            <a:r>
              <a:rPr lang="en-US" dirty="0" err="1">
                <a:latin typeface="MS Reference Sans Serif" pitchFamily="34" charset="0"/>
              </a:rPr>
              <a:t>Nomor</a:t>
            </a:r>
            <a:r>
              <a:rPr lang="en-US" dirty="0">
                <a:latin typeface="MS Reference Sans Serif" pitchFamily="34" charset="0"/>
              </a:rPr>
              <a:t> 76 </a:t>
            </a:r>
            <a:r>
              <a:rPr lang="en-US" dirty="0" err="1">
                <a:latin typeface="MS Reference Sans Serif" pitchFamily="34" charset="0"/>
              </a:rPr>
              <a:t>Tahun</a:t>
            </a:r>
            <a:r>
              <a:rPr lang="en-US" dirty="0">
                <a:latin typeface="MS Reference Sans Serif" pitchFamily="34" charset="0"/>
              </a:rPr>
              <a:t> 2007 </a:t>
            </a:r>
            <a:r>
              <a:rPr lang="en-US" dirty="0" err="1">
                <a:latin typeface="MS Reference Sans Serif" pitchFamily="34" charset="0"/>
              </a:rPr>
              <a:t>tentang</a:t>
            </a:r>
            <a:r>
              <a:rPr lang="en-US" dirty="0">
                <a:latin typeface="MS Reference Sans Serif" pitchFamily="34" charset="0"/>
              </a:rPr>
              <a:t> </a:t>
            </a:r>
            <a:r>
              <a:rPr lang="en-US" dirty="0" err="1">
                <a:latin typeface="MS Reference Sans Serif" pitchFamily="34" charset="0"/>
              </a:rPr>
              <a:t>Kriteria</a:t>
            </a:r>
            <a:r>
              <a:rPr lang="en-US" dirty="0">
                <a:latin typeface="MS Reference Sans Serif" pitchFamily="34" charset="0"/>
              </a:rPr>
              <a:t> </a:t>
            </a:r>
            <a:r>
              <a:rPr lang="en-US" dirty="0" err="1">
                <a:latin typeface="MS Reference Sans Serif" pitchFamily="34" charset="0"/>
              </a:rPr>
              <a:t>dan</a:t>
            </a:r>
            <a:r>
              <a:rPr lang="en-US" dirty="0">
                <a:latin typeface="MS Reference Sans Serif" pitchFamily="34" charset="0"/>
              </a:rPr>
              <a:t> </a:t>
            </a:r>
            <a:r>
              <a:rPr lang="en-US" dirty="0" err="1">
                <a:latin typeface="MS Reference Sans Serif" pitchFamily="34" charset="0"/>
              </a:rPr>
              <a:t>Persyaratan</a:t>
            </a:r>
            <a:r>
              <a:rPr lang="en-US" dirty="0">
                <a:latin typeface="MS Reference Sans Serif" pitchFamily="34" charset="0"/>
              </a:rPr>
              <a:t> </a:t>
            </a:r>
            <a:r>
              <a:rPr lang="en-US" dirty="0" err="1">
                <a:latin typeface="MS Reference Sans Serif" pitchFamily="34" charset="0"/>
              </a:rPr>
              <a:t>Penyusunan</a:t>
            </a:r>
            <a:r>
              <a:rPr lang="en-US" dirty="0">
                <a:latin typeface="MS Reference Sans Serif" pitchFamily="34" charset="0"/>
              </a:rPr>
              <a:t> </a:t>
            </a:r>
            <a:r>
              <a:rPr lang="en-US" dirty="0" err="1">
                <a:latin typeface="MS Reference Sans Serif" pitchFamily="34" charset="0"/>
              </a:rPr>
              <a:t>Bidang</a:t>
            </a:r>
            <a:r>
              <a:rPr lang="en-US" dirty="0">
                <a:latin typeface="MS Reference Sans Serif" pitchFamily="34" charset="0"/>
              </a:rPr>
              <a:t> Usaha yang </a:t>
            </a:r>
            <a:r>
              <a:rPr lang="en-US" dirty="0" err="1">
                <a:latin typeface="MS Reference Sans Serif" pitchFamily="34" charset="0"/>
              </a:rPr>
              <a:t>Tertutup</a:t>
            </a:r>
            <a:r>
              <a:rPr lang="en-US" dirty="0">
                <a:latin typeface="MS Reference Sans Serif" pitchFamily="34" charset="0"/>
              </a:rPr>
              <a:t> </a:t>
            </a:r>
            <a:r>
              <a:rPr lang="en-US" dirty="0" err="1">
                <a:latin typeface="MS Reference Sans Serif" pitchFamily="34" charset="0"/>
              </a:rPr>
              <a:t>dan</a:t>
            </a:r>
            <a:r>
              <a:rPr lang="en-US" dirty="0">
                <a:latin typeface="MS Reference Sans Serif" pitchFamily="34" charset="0"/>
              </a:rPr>
              <a:t> </a:t>
            </a:r>
            <a:r>
              <a:rPr lang="en-US" dirty="0" err="1">
                <a:latin typeface="MS Reference Sans Serif" pitchFamily="34" charset="0"/>
              </a:rPr>
              <a:t>Bidang</a:t>
            </a:r>
            <a:r>
              <a:rPr lang="en-US" dirty="0">
                <a:latin typeface="MS Reference Sans Serif" pitchFamily="34" charset="0"/>
              </a:rPr>
              <a:t> Usaha yang Terbuka </a:t>
            </a:r>
            <a:r>
              <a:rPr lang="en-US" dirty="0" err="1">
                <a:latin typeface="MS Reference Sans Serif" pitchFamily="34" charset="0"/>
              </a:rPr>
              <a:t>dengan</a:t>
            </a:r>
            <a:r>
              <a:rPr lang="en-US" dirty="0">
                <a:latin typeface="MS Reference Sans Serif" pitchFamily="34" charset="0"/>
              </a:rPr>
              <a:t> </a:t>
            </a:r>
            <a:r>
              <a:rPr lang="en-US" dirty="0" err="1">
                <a:latin typeface="MS Reference Sans Serif" pitchFamily="34" charset="0"/>
              </a:rPr>
              <a:t>Persyaratan</a:t>
            </a:r>
            <a:r>
              <a:rPr lang="en-US" dirty="0">
                <a:latin typeface="MS Reference Sans Serif" pitchFamily="34" charset="0"/>
              </a:rPr>
              <a:t> </a:t>
            </a:r>
            <a:r>
              <a:rPr lang="en-US" dirty="0" err="1">
                <a:latin typeface="MS Reference Sans Serif" pitchFamily="34" charset="0"/>
              </a:rPr>
              <a:t>di</a:t>
            </a:r>
            <a:r>
              <a:rPr lang="en-US" dirty="0">
                <a:latin typeface="MS Reference Sans Serif" pitchFamily="34" charset="0"/>
              </a:rPr>
              <a:t> </a:t>
            </a:r>
            <a:r>
              <a:rPr lang="en-US" dirty="0" err="1">
                <a:latin typeface="MS Reference Sans Serif" pitchFamily="34" charset="0"/>
              </a:rPr>
              <a:t>Bidang</a:t>
            </a:r>
            <a:r>
              <a:rPr lang="en-US" dirty="0">
                <a:latin typeface="MS Reference Sans Serif" pitchFamily="34" charset="0"/>
              </a:rPr>
              <a:t> </a:t>
            </a:r>
            <a:r>
              <a:rPr lang="en-US" dirty="0" err="1">
                <a:latin typeface="MS Reference Sans Serif" pitchFamily="34" charset="0"/>
              </a:rPr>
              <a:t>Penanaman</a:t>
            </a:r>
            <a:r>
              <a:rPr lang="en-US" dirty="0">
                <a:latin typeface="MS Reference Sans Serif" pitchFamily="34" charset="0"/>
              </a:rPr>
              <a:t> Modal;</a:t>
            </a:r>
          </a:p>
          <a:p>
            <a:pPr algn="l">
              <a:buFont typeface="Arial" pitchFamily="34" charset="0"/>
              <a:buChar char="•"/>
            </a:pPr>
            <a:r>
              <a:rPr lang="en-US" dirty="0" err="1">
                <a:latin typeface="MS Reference Sans Serif" pitchFamily="34" charset="0"/>
              </a:rPr>
              <a:t>Keputusan</a:t>
            </a:r>
            <a:r>
              <a:rPr lang="en-US" dirty="0">
                <a:latin typeface="MS Reference Sans Serif" pitchFamily="34" charset="0"/>
              </a:rPr>
              <a:t> </a:t>
            </a:r>
            <a:r>
              <a:rPr lang="en-US" dirty="0" err="1">
                <a:latin typeface="MS Reference Sans Serif" pitchFamily="34" charset="0"/>
              </a:rPr>
              <a:t>Presiden</a:t>
            </a:r>
            <a:r>
              <a:rPr lang="en-US" dirty="0">
                <a:latin typeface="MS Reference Sans Serif" pitchFamily="34" charset="0"/>
              </a:rPr>
              <a:t> </a:t>
            </a:r>
            <a:r>
              <a:rPr lang="en-US" dirty="0" err="1">
                <a:latin typeface="MS Reference Sans Serif" pitchFamily="34" charset="0"/>
              </a:rPr>
              <a:t>Nomor</a:t>
            </a:r>
            <a:r>
              <a:rPr lang="en-US" dirty="0">
                <a:latin typeface="MS Reference Sans Serif" pitchFamily="34" charset="0"/>
              </a:rPr>
              <a:t> 75 </a:t>
            </a:r>
            <a:r>
              <a:rPr lang="en-US" dirty="0" err="1">
                <a:latin typeface="MS Reference Sans Serif" pitchFamily="34" charset="0"/>
              </a:rPr>
              <a:t>Tahun</a:t>
            </a:r>
            <a:r>
              <a:rPr lang="en-US" dirty="0">
                <a:latin typeface="MS Reference Sans Serif" pitchFamily="34" charset="0"/>
              </a:rPr>
              <a:t> 1995 </a:t>
            </a:r>
            <a:r>
              <a:rPr lang="en-US" dirty="0" err="1">
                <a:latin typeface="MS Reference Sans Serif" pitchFamily="34" charset="0"/>
              </a:rPr>
              <a:t>tentang</a:t>
            </a:r>
            <a:r>
              <a:rPr lang="en-US" dirty="0">
                <a:latin typeface="MS Reference Sans Serif" pitchFamily="34" charset="0"/>
              </a:rPr>
              <a:t> </a:t>
            </a:r>
            <a:r>
              <a:rPr lang="en-US" dirty="0" err="1">
                <a:latin typeface="MS Reference Sans Serif" pitchFamily="34" charset="0"/>
              </a:rPr>
              <a:t>Penggunaan</a:t>
            </a:r>
            <a:r>
              <a:rPr lang="en-US" dirty="0">
                <a:latin typeface="MS Reference Sans Serif" pitchFamily="34" charset="0"/>
              </a:rPr>
              <a:t> </a:t>
            </a:r>
            <a:r>
              <a:rPr lang="en-US" dirty="0" err="1">
                <a:latin typeface="MS Reference Sans Serif" pitchFamily="34" charset="0"/>
              </a:rPr>
              <a:t>Tenaga</a:t>
            </a:r>
            <a:r>
              <a:rPr lang="en-US" dirty="0">
                <a:latin typeface="MS Reference Sans Serif" pitchFamily="34" charset="0"/>
              </a:rPr>
              <a:t> </a:t>
            </a:r>
            <a:r>
              <a:rPr lang="en-US" dirty="0" err="1">
                <a:latin typeface="MS Reference Sans Serif" pitchFamily="34" charset="0"/>
              </a:rPr>
              <a:t>Kerja</a:t>
            </a:r>
            <a:r>
              <a:rPr lang="en-US" dirty="0">
                <a:latin typeface="MS Reference Sans Serif" pitchFamily="34" charset="0"/>
              </a:rPr>
              <a:t> </a:t>
            </a:r>
            <a:r>
              <a:rPr lang="en-US" dirty="0" err="1">
                <a:latin typeface="MS Reference Sans Serif" pitchFamily="34" charset="0"/>
              </a:rPr>
              <a:t>Warga</a:t>
            </a:r>
            <a:r>
              <a:rPr lang="en-US" dirty="0">
                <a:latin typeface="MS Reference Sans Serif" pitchFamily="34" charset="0"/>
              </a:rPr>
              <a:t> Negara </a:t>
            </a:r>
            <a:r>
              <a:rPr lang="en-US" dirty="0" err="1">
                <a:latin typeface="MS Reference Sans Serif" pitchFamily="34" charset="0"/>
              </a:rPr>
              <a:t>Asing</a:t>
            </a:r>
            <a:r>
              <a:rPr lang="en-US" dirty="0">
                <a:latin typeface="MS Reference Sans Serif" pitchFamily="34" charset="0"/>
              </a:rPr>
              <a:t> </a:t>
            </a:r>
            <a:r>
              <a:rPr lang="en-US" dirty="0" err="1">
                <a:latin typeface="MS Reference Sans Serif" pitchFamily="34" charset="0"/>
              </a:rPr>
              <a:t>Pendatang</a:t>
            </a:r>
            <a:r>
              <a:rPr lang="en-US" dirty="0">
                <a:latin typeface="MS Reference Sans Serif" pitchFamily="34" charset="0"/>
              </a:rPr>
              <a:t>.</a:t>
            </a:r>
          </a:p>
          <a:p>
            <a:pPr algn="l">
              <a:buFont typeface="Arial" pitchFamily="34" charset="0"/>
              <a:buChar char="•"/>
            </a:pPr>
            <a:r>
              <a:rPr lang="en-US" dirty="0" err="1">
                <a:latin typeface="MS Reference Sans Serif" pitchFamily="34" charset="0"/>
              </a:rPr>
              <a:t>Peraturan</a:t>
            </a:r>
            <a:r>
              <a:rPr lang="en-US" dirty="0">
                <a:latin typeface="MS Reference Sans Serif" pitchFamily="34" charset="0"/>
              </a:rPr>
              <a:t> </a:t>
            </a:r>
            <a:r>
              <a:rPr lang="en-US" dirty="0" err="1">
                <a:latin typeface="MS Reference Sans Serif" pitchFamily="34" charset="0"/>
              </a:rPr>
              <a:t>Presiden</a:t>
            </a:r>
            <a:r>
              <a:rPr lang="en-US" dirty="0">
                <a:latin typeface="MS Reference Sans Serif" pitchFamily="34" charset="0"/>
              </a:rPr>
              <a:t> </a:t>
            </a:r>
            <a:r>
              <a:rPr lang="en-US" dirty="0" err="1">
                <a:latin typeface="MS Reference Sans Serif" pitchFamily="34" charset="0"/>
              </a:rPr>
              <a:t>Nomor</a:t>
            </a:r>
            <a:r>
              <a:rPr lang="en-US" dirty="0">
                <a:latin typeface="MS Reference Sans Serif" pitchFamily="34" charset="0"/>
              </a:rPr>
              <a:t> 90 </a:t>
            </a:r>
            <a:r>
              <a:rPr lang="en-US" dirty="0" err="1">
                <a:latin typeface="MS Reference Sans Serif" pitchFamily="34" charset="0"/>
              </a:rPr>
              <a:t>Tahun</a:t>
            </a:r>
            <a:r>
              <a:rPr lang="en-US" dirty="0">
                <a:latin typeface="MS Reference Sans Serif" pitchFamily="34" charset="0"/>
              </a:rPr>
              <a:t> 2007 </a:t>
            </a:r>
            <a:r>
              <a:rPr lang="en-US" dirty="0" err="1">
                <a:latin typeface="MS Reference Sans Serif" pitchFamily="34" charset="0"/>
              </a:rPr>
              <a:t>tentang</a:t>
            </a:r>
            <a:r>
              <a:rPr lang="en-US" dirty="0">
                <a:latin typeface="MS Reference Sans Serif" pitchFamily="34" charset="0"/>
              </a:rPr>
              <a:t> </a:t>
            </a:r>
            <a:r>
              <a:rPr lang="en-US" dirty="0" err="1">
                <a:latin typeface="MS Reference Sans Serif" pitchFamily="34" charset="0"/>
              </a:rPr>
              <a:t>Badan</a:t>
            </a:r>
            <a:r>
              <a:rPr lang="en-US" dirty="0">
                <a:latin typeface="MS Reference Sans Serif" pitchFamily="34" charset="0"/>
              </a:rPr>
              <a:t> </a:t>
            </a:r>
            <a:r>
              <a:rPr lang="en-US" dirty="0" err="1">
                <a:latin typeface="MS Reference Sans Serif" pitchFamily="34" charset="0"/>
              </a:rPr>
              <a:t>Koordinasi</a:t>
            </a:r>
            <a:r>
              <a:rPr lang="en-US" dirty="0">
                <a:latin typeface="MS Reference Sans Serif" pitchFamily="34" charset="0"/>
              </a:rPr>
              <a:t> </a:t>
            </a:r>
            <a:r>
              <a:rPr lang="en-US" dirty="0" err="1">
                <a:latin typeface="MS Reference Sans Serif" pitchFamily="34" charset="0"/>
              </a:rPr>
              <a:t>Penanaman</a:t>
            </a:r>
            <a:r>
              <a:rPr lang="en-US" dirty="0">
                <a:latin typeface="MS Reference Sans Serif" pitchFamily="34" charset="0"/>
              </a:rPr>
              <a:t> Modal </a:t>
            </a:r>
            <a:r>
              <a:rPr lang="en-US" dirty="0" err="1">
                <a:latin typeface="MS Reference Sans Serif" pitchFamily="34" charset="0"/>
              </a:rPr>
              <a:t>sebagaimana</a:t>
            </a:r>
            <a:r>
              <a:rPr lang="en-US" dirty="0">
                <a:latin typeface="MS Reference Sans Serif" pitchFamily="34" charset="0"/>
              </a:rPr>
              <a:t> </a:t>
            </a:r>
            <a:r>
              <a:rPr lang="en-US" dirty="0" err="1">
                <a:latin typeface="MS Reference Sans Serif" pitchFamily="34" charset="0"/>
              </a:rPr>
              <a:t>telah</a:t>
            </a:r>
            <a:r>
              <a:rPr lang="en-US" dirty="0">
                <a:latin typeface="MS Reference Sans Serif" pitchFamily="34" charset="0"/>
              </a:rPr>
              <a:t> </a:t>
            </a:r>
            <a:r>
              <a:rPr lang="en-US" dirty="0" err="1">
                <a:latin typeface="MS Reference Sans Serif" pitchFamily="34" charset="0"/>
              </a:rPr>
              <a:t>diubah</a:t>
            </a:r>
            <a:r>
              <a:rPr lang="en-US" dirty="0">
                <a:latin typeface="MS Reference Sans Serif" pitchFamily="34" charset="0"/>
              </a:rPr>
              <a:t> </a:t>
            </a:r>
            <a:r>
              <a:rPr lang="en-US" dirty="0" err="1">
                <a:latin typeface="MS Reference Sans Serif" pitchFamily="34" charset="0"/>
              </a:rPr>
              <a:t>dengan</a:t>
            </a:r>
            <a:r>
              <a:rPr lang="en-US" dirty="0">
                <a:latin typeface="MS Reference Sans Serif" pitchFamily="34" charset="0"/>
              </a:rPr>
              <a:t> </a:t>
            </a:r>
            <a:r>
              <a:rPr lang="en-US" dirty="0" err="1">
                <a:latin typeface="MS Reference Sans Serif" pitchFamily="34" charset="0"/>
              </a:rPr>
              <a:t>Peraturan</a:t>
            </a:r>
            <a:r>
              <a:rPr lang="en-US" dirty="0">
                <a:latin typeface="MS Reference Sans Serif" pitchFamily="34" charset="0"/>
              </a:rPr>
              <a:t> </a:t>
            </a:r>
            <a:r>
              <a:rPr lang="en-US" dirty="0" err="1">
                <a:latin typeface="MS Reference Sans Serif" pitchFamily="34" charset="0"/>
              </a:rPr>
              <a:t>Presiden</a:t>
            </a:r>
            <a:r>
              <a:rPr lang="en-US" dirty="0">
                <a:latin typeface="MS Reference Sans Serif" pitchFamily="34" charset="0"/>
              </a:rPr>
              <a:t> </a:t>
            </a:r>
            <a:r>
              <a:rPr lang="en-US" dirty="0" err="1">
                <a:latin typeface="MS Reference Sans Serif" pitchFamily="34" charset="0"/>
              </a:rPr>
              <a:t>Nomor</a:t>
            </a:r>
            <a:r>
              <a:rPr lang="en-US" dirty="0">
                <a:latin typeface="MS Reference Sans Serif" pitchFamily="34" charset="0"/>
              </a:rPr>
              <a:t> 86 </a:t>
            </a:r>
            <a:r>
              <a:rPr lang="en-US" dirty="0" err="1">
                <a:latin typeface="MS Reference Sans Serif" pitchFamily="34" charset="0"/>
              </a:rPr>
              <a:t>Tahun</a:t>
            </a:r>
            <a:r>
              <a:rPr lang="en-US" dirty="0">
                <a:latin typeface="MS Reference Sans Serif" pitchFamily="34" charset="0"/>
              </a:rPr>
              <a:t> 2012</a:t>
            </a:r>
          </a:p>
          <a:p>
            <a:pPr algn="l">
              <a:buFont typeface="Arial" pitchFamily="34" charset="0"/>
              <a:buChar char="•"/>
            </a:pPr>
            <a:r>
              <a:rPr lang="en-US" dirty="0" err="1">
                <a:latin typeface="MS Reference Sans Serif" pitchFamily="34" charset="0"/>
              </a:rPr>
              <a:t>Peraturan</a:t>
            </a:r>
            <a:r>
              <a:rPr lang="en-US" dirty="0">
                <a:latin typeface="MS Reference Sans Serif" pitchFamily="34" charset="0"/>
              </a:rPr>
              <a:t> </a:t>
            </a:r>
            <a:r>
              <a:rPr lang="en-US" dirty="0" err="1">
                <a:latin typeface="MS Reference Sans Serif" pitchFamily="34" charset="0"/>
              </a:rPr>
              <a:t>Kepala</a:t>
            </a:r>
            <a:r>
              <a:rPr lang="en-US" dirty="0">
                <a:latin typeface="MS Reference Sans Serif" pitchFamily="34" charset="0"/>
              </a:rPr>
              <a:t> </a:t>
            </a:r>
            <a:r>
              <a:rPr lang="en-US" dirty="0" err="1">
                <a:latin typeface="MS Reference Sans Serif" pitchFamily="34" charset="0"/>
              </a:rPr>
              <a:t>Badan</a:t>
            </a:r>
            <a:r>
              <a:rPr lang="en-US" dirty="0">
                <a:latin typeface="MS Reference Sans Serif" pitchFamily="34" charset="0"/>
              </a:rPr>
              <a:t> </a:t>
            </a:r>
            <a:r>
              <a:rPr lang="en-US" dirty="0" err="1">
                <a:latin typeface="MS Reference Sans Serif" pitchFamily="34" charset="0"/>
              </a:rPr>
              <a:t>Koordinasi</a:t>
            </a:r>
            <a:r>
              <a:rPr lang="en-US" dirty="0">
                <a:latin typeface="MS Reference Sans Serif" pitchFamily="34" charset="0"/>
              </a:rPr>
              <a:t> </a:t>
            </a:r>
            <a:r>
              <a:rPr lang="en-US" dirty="0" err="1">
                <a:latin typeface="MS Reference Sans Serif" pitchFamily="34" charset="0"/>
              </a:rPr>
              <a:t>Penanaman</a:t>
            </a:r>
            <a:r>
              <a:rPr lang="en-US" dirty="0">
                <a:latin typeface="MS Reference Sans Serif" pitchFamily="34" charset="0"/>
              </a:rPr>
              <a:t> Modal </a:t>
            </a:r>
            <a:r>
              <a:rPr lang="en-US" dirty="0" err="1">
                <a:latin typeface="MS Reference Sans Serif" pitchFamily="34" charset="0"/>
              </a:rPr>
              <a:t>Nomor</a:t>
            </a:r>
            <a:r>
              <a:rPr lang="en-US" dirty="0">
                <a:latin typeface="MS Reference Sans Serif" pitchFamily="34" charset="0"/>
              </a:rPr>
              <a:t> 14 </a:t>
            </a:r>
            <a:r>
              <a:rPr lang="en-US" dirty="0" err="1">
                <a:latin typeface="MS Reference Sans Serif" pitchFamily="34" charset="0"/>
              </a:rPr>
              <a:t>Tahun</a:t>
            </a:r>
            <a:r>
              <a:rPr lang="en-US" dirty="0">
                <a:latin typeface="MS Reference Sans Serif" pitchFamily="34" charset="0"/>
              </a:rPr>
              <a:t> 2009 </a:t>
            </a:r>
            <a:r>
              <a:rPr lang="en-US" dirty="0" err="1">
                <a:latin typeface="MS Reference Sans Serif" pitchFamily="34" charset="0"/>
              </a:rPr>
              <a:t>tentang</a:t>
            </a:r>
            <a:r>
              <a:rPr lang="en-US" dirty="0">
                <a:latin typeface="MS Reference Sans Serif" pitchFamily="34" charset="0"/>
              </a:rPr>
              <a:t> </a:t>
            </a:r>
            <a:r>
              <a:rPr lang="en-US" dirty="0" err="1">
                <a:latin typeface="MS Reference Sans Serif" pitchFamily="34" charset="0"/>
              </a:rPr>
              <a:t>Sistem</a:t>
            </a:r>
            <a:r>
              <a:rPr lang="en-US" dirty="0">
                <a:latin typeface="MS Reference Sans Serif" pitchFamily="34" charset="0"/>
              </a:rPr>
              <a:t> </a:t>
            </a:r>
            <a:r>
              <a:rPr lang="en-US" dirty="0" err="1">
                <a:latin typeface="MS Reference Sans Serif" pitchFamily="34" charset="0"/>
              </a:rPr>
              <a:t>Pelayanan</a:t>
            </a:r>
            <a:r>
              <a:rPr lang="en-US" dirty="0">
                <a:latin typeface="MS Reference Sans Serif" pitchFamily="34" charset="0"/>
              </a:rPr>
              <a:t> </a:t>
            </a:r>
            <a:r>
              <a:rPr lang="en-US" dirty="0" err="1">
                <a:latin typeface="MS Reference Sans Serif" pitchFamily="34" charset="0"/>
              </a:rPr>
              <a:t>Informasi</a:t>
            </a:r>
            <a:r>
              <a:rPr lang="en-US" dirty="0">
                <a:latin typeface="MS Reference Sans Serif" pitchFamily="34" charset="0"/>
              </a:rPr>
              <a:t> </a:t>
            </a:r>
            <a:r>
              <a:rPr lang="en-US" dirty="0" err="1">
                <a:latin typeface="MS Reference Sans Serif" pitchFamily="34" charset="0"/>
              </a:rPr>
              <a:t>dan</a:t>
            </a:r>
            <a:r>
              <a:rPr lang="en-US" dirty="0">
                <a:latin typeface="MS Reference Sans Serif" pitchFamily="34" charset="0"/>
              </a:rPr>
              <a:t> </a:t>
            </a:r>
            <a:r>
              <a:rPr lang="en-US" dirty="0" err="1">
                <a:latin typeface="MS Reference Sans Serif" pitchFamily="34" charset="0"/>
              </a:rPr>
              <a:t>Perizinan</a:t>
            </a:r>
            <a:r>
              <a:rPr lang="en-US" dirty="0">
                <a:latin typeface="MS Reference Sans Serif" pitchFamily="34" charset="0"/>
              </a:rPr>
              <a:t> </a:t>
            </a:r>
            <a:r>
              <a:rPr lang="en-US" dirty="0" err="1">
                <a:latin typeface="MS Reference Sans Serif" pitchFamily="34" charset="0"/>
              </a:rPr>
              <a:t>Investasi</a:t>
            </a:r>
            <a:r>
              <a:rPr lang="en-US" dirty="0">
                <a:latin typeface="MS Reference Sans Serif" pitchFamily="34" charset="0"/>
              </a:rPr>
              <a:t> </a:t>
            </a:r>
            <a:r>
              <a:rPr lang="en-US" dirty="0" err="1">
                <a:latin typeface="MS Reference Sans Serif" pitchFamily="34" charset="0"/>
              </a:rPr>
              <a:t>Secara</a:t>
            </a:r>
            <a:r>
              <a:rPr lang="en-US" dirty="0">
                <a:latin typeface="MS Reference Sans Serif" pitchFamily="34" charset="0"/>
              </a:rPr>
              <a:t> </a:t>
            </a:r>
            <a:r>
              <a:rPr lang="en-US" dirty="0" err="1">
                <a:latin typeface="MS Reference Sans Serif" pitchFamily="34" charset="0"/>
              </a:rPr>
              <a:t>Elektronik</a:t>
            </a:r>
            <a:r>
              <a:rPr lang="en-US" dirty="0">
                <a:latin typeface="MS Reference Sans Serif" pitchFamily="34" charset="0"/>
              </a:rPr>
              <a:t>.</a:t>
            </a:r>
          </a:p>
          <a:p>
            <a:pPr algn="l">
              <a:buFont typeface="Arial" pitchFamily="34" charset="0"/>
              <a:buChar char="•"/>
            </a:pPr>
            <a:r>
              <a:rPr lang="en-US" dirty="0" err="1">
                <a:latin typeface="MS Reference Sans Serif" pitchFamily="34" charset="0"/>
              </a:rPr>
              <a:t>Peraturan</a:t>
            </a:r>
            <a:r>
              <a:rPr lang="en-US" dirty="0">
                <a:latin typeface="MS Reference Sans Serif" pitchFamily="34" charset="0"/>
              </a:rPr>
              <a:t> </a:t>
            </a:r>
            <a:r>
              <a:rPr lang="en-US" dirty="0" err="1">
                <a:latin typeface="MS Reference Sans Serif" pitchFamily="34" charset="0"/>
              </a:rPr>
              <a:t>Kepala</a:t>
            </a:r>
            <a:r>
              <a:rPr lang="en-US" dirty="0">
                <a:latin typeface="MS Reference Sans Serif" pitchFamily="34" charset="0"/>
              </a:rPr>
              <a:t> </a:t>
            </a:r>
            <a:r>
              <a:rPr lang="en-US" dirty="0" err="1">
                <a:latin typeface="MS Reference Sans Serif" pitchFamily="34" charset="0"/>
              </a:rPr>
              <a:t>Badan</a:t>
            </a:r>
            <a:r>
              <a:rPr lang="en-US" dirty="0">
                <a:latin typeface="MS Reference Sans Serif" pitchFamily="34" charset="0"/>
              </a:rPr>
              <a:t> </a:t>
            </a:r>
            <a:r>
              <a:rPr lang="en-US" dirty="0" err="1">
                <a:latin typeface="MS Reference Sans Serif" pitchFamily="34" charset="0"/>
              </a:rPr>
              <a:t>Koordinasi</a:t>
            </a:r>
            <a:r>
              <a:rPr lang="en-US" dirty="0">
                <a:latin typeface="MS Reference Sans Serif" pitchFamily="34" charset="0"/>
              </a:rPr>
              <a:t> </a:t>
            </a:r>
            <a:r>
              <a:rPr lang="en-US" dirty="0" err="1">
                <a:latin typeface="MS Reference Sans Serif" pitchFamily="34" charset="0"/>
              </a:rPr>
              <a:t>Penanaman</a:t>
            </a:r>
            <a:r>
              <a:rPr lang="en-US" dirty="0">
                <a:latin typeface="MS Reference Sans Serif" pitchFamily="34" charset="0"/>
              </a:rPr>
              <a:t> Modal </a:t>
            </a:r>
            <a:r>
              <a:rPr lang="en-US" dirty="0" err="1">
                <a:latin typeface="MS Reference Sans Serif" pitchFamily="34" charset="0"/>
              </a:rPr>
              <a:t>Nomor</a:t>
            </a:r>
            <a:r>
              <a:rPr lang="en-US" dirty="0">
                <a:latin typeface="MS Reference Sans Serif" pitchFamily="34" charset="0"/>
              </a:rPr>
              <a:t> 6 </a:t>
            </a:r>
            <a:r>
              <a:rPr lang="en-US" dirty="0" err="1">
                <a:latin typeface="MS Reference Sans Serif" pitchFamily="34" charset="0"/>
              </a:rPr>
              <a:t>Tahun</a:t>
            </a:r>
            <a:r>
              <a:rPr lang="en-US" dirty="0">
                <a:latin typeface="MS Reference Sans Serif" pitchFamily="34" charset="0"/>
              </a:rPr>
              <a:t> 2011 </a:t>
            </a:r>
            <a:r>
              <a:rPr lang="en-US" dirty="0" err="1">
                <a:latin typeface="MS Reference Sans Serif" pitchFamily="34" charset="0"/>
              </a:rPr>
              <a:t>tentang</a:t>
            </a:r>
            <a:r>
              <a:rPr lang="en-US" dirty="0">
                <a:latin typeface="MS Reference Sans Serif" pitchFamily="34" charset="0"/>
              </a:rPr>
              <a:t> Tata Cara </a:t>
            </a:r>
            <a:r>
              <a:rPr lang="en-US" dirty="0" err="1">
                <a:latin typeface="MS Reference Sans Serif" pitchFamily="34" charset="0"/>
              </a:rPr>
              <a:t>Pelaksanaan</a:t>
            </a:r>
            <a:r>
              <a:rPr lang="en-US" dirty="0">
                <a:latin typeface="MS Reference Sans Serif" pitchFamily="34" charset="0"/>
              </a:rPr>
              <a:t>, </a:t>
            </a:r>
            <a:r>
              <a:rPr lang="en-US" dirty="0" err="1">
                <a:latin typeface="MS Reference Sans Serif" pitchFamily="34" charset="0"/>
              </a:rPr>
              <a:t>Pembinaan</a:t>
            </a:r>
            <a:r>
              <a:rPr lang="en-US" dirty="0">
                <a:latin typeface="MS Reference Sans Serif" pitchFamily="34" charset="0"/>
              </a:rPr>
              <a:t>, </a:t>
            </a:r>
            <a:r>
              <a:rPr lang="en-US" dirty="0" err="1">
                <a:latin typeface="MS Reference Sans Serif" pitchFamily="34" charset="0"/>
              </a:rPr>
              <a:t>dan</a:t>
            </a:r>
            <a:r>
              <a:rPr lang="en-US" dirty="0">
                <a:latin typeface="MS Reference Sans Serif" pitchFamily="34" charset="0"/>
              </a:rPr>
              <a:t> </a:t>
            </a:r>
            <a:r>
              <a:rPr lang="en-US" dirty="0" err="1">
                <a:latin typeface="MS Reference Sans Serif" pitchFamily="34" charset="0"/>
              </a:rPr>
              <a:t>Pelaporan</a:t>
            </a:r>
            <a:r>
              <a:rPr lang="en-US" dirty="0">
                <a:latin typeface="MS Reference Sans Serif" pitchFamily="34" charset="0"/>
              </a:rPr>
              <a:t> </a:t>
            </a:r>
            <a:r>
              <a:rPr lang="en-US" dirty="0" err="1">
                <a:latin typeface="MS Reference Sans Serif" pitchFamily="34" charset="0"/>
              </a:rPr>
              <a:t>Pelayanan</a:t>
            </a:r>
            <a:r>
              <a:rPr lang="en-US" dirty="0">
                <a:latin typeface="MS Reference Sans Serif" pitchFamily="34" charset="0"/>
              </a:rPr>
              <a:t> </a:t>
            </a:r>
            <a:r>
              <a:rPr lang="en-US" dirty="0" err="1">
                <a:latin typeface="MS Reference Sans Serif" pitchFamily="34" charset="0"/>
              </a:rPr>
              <a:t>Terpadu</a:t>
            </a:r>
            <a:r>
              <a:rPr lang="en-US" dirty="0">
                <a:latin typeface="MS Reference Sans Serif" pitchFamily="34" charset="0"/>
              </a:rPr>
              <a:t> </a:t>
            </a:r>
            <a:r>
              <a:rPr lang="en-US" dirty="0" err="1">
                <a:latin typeface="MS Reference Sans Serif" pitchFamily="34" charset="0"/>
              </a:rPr>
              <a:t>Satu</a:t>
            </a:r>
            <a:r>
              <a:rPr lang="en-US" dirty="0">
                <a:latin typeface="MS Reference Sans Serif" pitchFamily="34" charset="0"/>
              </a:rPr>
              <a:t> </a:t>
            </a:r>
            <a:r>
              <a:rPr lang="en-US" dirty="0" err="1">
                <a:latin typeface="MS Reference Sans Serif" pitchFamily="34" charset="0"/>
              </a:rPr>
              <a:t>Pintu</a:t>
            </a:r>
            <a:r>
              <a:rPr lang="en-US" dirty="0">
                <a:latin typeface="MS Reference Sans Serif" pitchFamily="34" charset="0"/>
              </a:rPr>
              <a:t> </a:t>
            </a:r>
            <a:r>
              <a:rPr lang="en-US" dirty="0" err="1">
                <a:latin typeface="MS Reference Sans Serif" pitchFamily="34" charset="0"/>
              </a:rPr>
              <a:t>di</a:t>
            </a:r>
            <a:r>
              <a:rPr lang="en-US" dirty="0">
                <a:latin typeface="MS Reference Sans Serif" pitchFamily="34" charset="0"/>
              </a:rPr>
              <a:t> </a:t>
            </a:r>
            <a:r>
              <a:rPr lang="en-US" dirty="0" err="1">
                <a:latin typeface="MS Reference Sans Serif" pitchFamily="34" charset="0"/>
              </a:rPr>
              <a:t>Bidang</a:t>
            </a:r>
            <a:r>
              <a:rPr lang="en-US" dirty="0">
                <a:latin typeface="MS Reference Sans Serif" pitchFamily="34" charset="0"/>
              </a:rPr>
              <a:t> </a:t>
            </a:r>
            <a:r>
              <a:rPr lang="en-US" dirty="0" err="1">
                <a:latin typeface="MS Reference Sans Serif" pitchFamily="34" charset="0"/>
              </a:rPr>
              <a:t>Penanaman</a:t>
            </a:r>
            <a:r>
              <a:rPr lang="en-US" dirty="0">
                <a:latin typeface="MS Reference Sans Serif" pitchFamily="34" charset="0"/>
              </a:rPr>
              <a:t> Modal.</a:t>
            </a:r>
          </a:p>
          <a:p>
            <a:pPr algn="l">
              <a:buFont typeface="Arial" pitchFamily="34" charset="0"/>
              <a:buChar char="•"/>
            </a:pPr>
            <a:r>
              <a:rPr lang="en-US" dirty="0" err="1">
                <a:latin typeface="MS Reference Sans Serif" pitchFamily="34" charset="0"/>
              </a:rPr>
              <a:t>Peraturan</a:t>
            </a:r>
            <a:r>
              <a:rPr lang="en-US" dirty="0">
                <a:latin typeface="MS Reference Sans Serif" pitchFamily="34" charset="0"/>
              </a:rPr>
              <a:t> </a:t>
            </a:r>
            <a:r>
              <a:rPr lang="en-US" dirty="0" err="1">
                <a:latin typeface="MS Reference Sans Serif" pitchFamily="34" charset="0"/>
              </a:rPr>
              <a:t>Kepala</a:t>
            </a:r>
            <a:r>
              <a:rPr lang="en-US" dirty="0">
                <a:latin typeface="MS Reference Sans Serif" pitchFamily="34" charset="0"/>
              </a:rPr>
              <a:t> </a:t>
            </a:r>
            <a:r>
              <a:rPr lang="en-US" dirty="0" err="1">
                <a:latin typeface="MS Reference Sans Serif" pitchFamily="34" charset="0"/>
              </a:rPr>
              <a:t>Badan</a:t>
            </a:r>
            <a:r>
              <a:rPr lang="en-US" dirty="0">
                <a:latin typeface="MS Reference Sans Serif" pitchFamily="34" charset="0"/>
              </a:rPr>
              <a:t> </a:t>
            </a:r>
            <a:r>
              <a:rPr lang="en-US" dirty="0" err="1">
                <a:latin typeface="MS Reference Sans Serif" pitchFamily="34" charset="0"/>
              </a:rPr>
              <a:t>Koordinasi</a:t>
            </a:r>
            <a:r>
              <a:rPr lang="en-US" dirty="0">
                <a:latin typeface="MS Reference Sans Serif" pitchFamily="34" charset="0"/>
              </a:rPr>
              <a:t> </a:t>
            </a:r>
            <a:r>
              <a:rPr lang="en-US" dirty="0" err="1">
                <a:latin typeface="MS Reference Sans Serif" pitchFamily="34" charset="0"/>
              </a:rPr>
              <a:t>Penanaman</a:t>
            </a:r>
            <a:r>
              <a:rPr lang="en-US" dirty="0">
                <a:latin typeface="MS Reference Sans Serif" pitchFamily="34" charset="0"/>
              </a:rPr>
              <a:t> Modal </a:t>
            </a:r>
            <a:r>
              <a:rPr lang="en-US" dirty="0" err="1">
                <a:latin typeface="MS Reference Sans Serif" pitchFamily="34" charset="0"/>
              </a:rPr>
              <a:t>Nomor</a:t>
            </a:r>
            <a:r>
              <a:rPr lang="en-US" dirty="0">
                <a:latin typeface="MS Reference Sans Serif" pitchFamily="34" charset="0"/>
              </a:rPr>
              <a:t> 14 </a:t>
            </a:r>
            <a:r>
              <a:rPr lang="en-US" dirty="0" err="1">
                <a:latin typeface="MS Reference Sans Serif" pitchFamily="34" charset="0"/>
              </a:rPr>
              <a:t>Tahun</a:t>
            </a:r>
            <a:r>
              <a:rPr lang="en-US" dirty="0">
                <a:latin typeface="MS Reference Sans Serif" pitchFamily="34" charset="0"/>
              </a:rPr>
              <a:t> 2011 </a:t>
            </a:r>
            <a:r>
              <a:rPr lang="en-US" dirty="0" err="1">
                <a:latin typeface="MS Reference Sans Serif" pitchFamily="34" charset="0"/>
              </a:rPr>
              <a:t>tentang</a:t>
            </a:r>
            <a:r>
              <a:rPr lang="en-US" dirty="0">
                <a:latin typeface="MS Reference Sans Serif" pitchFamily="34" charset="0"/>
              </a:rPr>
              <a:t> </a:t>
            </a:r>
            <a:r>
              <a:rPr lang="en-US" dirty="0" err="1">
                <a:latin typeface="MS Reference Sans Serif" pitchFamily="34" charset="0"/>
              </a:rPr>
              <a:t>Standar</a:t>
            </a:r>
            <a:r>
              <a:rPr lang="en-US" dirty="0">
                <a:latin typeface="MS Reference Sans Serif" pitchFamily="34" charset="0"/>
              </a:rPr>
              <a:t> </a:t>
            </a:r>
            <a:r>
              <a:rPr lang="en-US" dirty="0" err="1">
                <a:latin typeface="MS Reference Sans Serif" pitchFamily="34" charset="0"/>
              </a:rPr>
              <a:t>Pelayanan</a:t>
            </a:r>
            <a:r>
              <a:rPr lang="en-US" dirty="0">
                <a:latin typeface="MS Reference Sans Serif" pitchFamily="34" charset="0"/>
              </a:rPr>
              <a:t> Minimal </a:t>
            </a:r>
            <a:r>
              <a:rPr lang="en-US" dirty="0" err="1">
                <a:latin typeface="MS Reference Sans Serif" pitchFamily="34" charset="0"/>
              </a:rPr>
              <a:t>Bidang</a:t>
            </a:r>
            <a:r>
              <a:rPr lang="en-US" dirty="0">
                <a:latin typeface="MS Reference Sans Serif" pitchFamily="34" charset="0"/>
              </a:rPr>
              <a:t> </a:t>
            </a:r>
            <a:r>
              <a:rPr lang="en-US" dirty="0" err="1">
                <a:latin typeface="MS Reference Sans Serif" pitchFamily="34" charset="0"/>
              </a:rPr>
              <a:t>Penanaman</a:t>
            </a:r>
            <a:r>
              <a:rPr lang="en-US" dirty="0">
                <a:latin typeface="MS Reference Sans Serif" pitchFamily="34" charset="0"/>
              </a:rPr>
              <a:t> Modal </a:t>
            </a:r>
            <a:r>
              <a:rPr lang="en-US" dirty="0" err="1">
                <a:latin typeface="MS Reference Sans Serif" pitchFamily="34" charset="0"/>
              </a:rPr>
              <a:t>Provinsi</a:t>
            </a:r>
            <a:r>
              <a:rPr lang="en-US" dirty="0">
                <a:latin typeface="MS Reference Sans Serif" pitchFamily="34" charset="0"/>
              </a:rPr>
              <a:t> </a:t>
            </a:r>
            <a:r>
              <a:rPr lang="en-US" dirty="0" err="1">
                <a:latin typeface="MS Reference Sans Serif" pitchFamily="34" charset="0"/>
              </a:rPr>
              <a:t>dan</a:t>
            </a:r>
            <a:r>
              <a:rPr lang="en-US" dirty="0">
                <a:latin typeface="MS Reference Sans Serif" pitchFamily="34" charset="0"/>
              </a:rPr>
              <a:t> </a:t>
            </a:r>
            <a:r>
              <a:rPr lang="en-US" dirty="0" err="1">
                <a:latin typeface="MS Reference Sans Serif" pitchFamily="34" charset="0"/>
              </a:rPr>
              <a:t>Kabupaten</a:t>
            </a:r>
            <a:r>
              <a:rPr lang="en-US" dirty="0">
                <a:latin typeface="MS Reference Sans Serif" pitchFamily="34" charset="0"/>
              </a:rPr>
              <a:t>/Kota.</a:t>
            </a:r>
          </a:p>
          <a:p>
            <a:pPr algn="l"/>
            <a:endParaRPr lang="en-US" dirty="0">
              <a:latin typeface="MS Reference Sans Serif"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44"/>
          <p:cNvSpPr/>
          <p:nvPr/>
        </p:nvSpPr>
        <p:spPr>
          <a:xfrm>
            <a:off x="3048000" y="1352551"/>
            <a:ext cx="842076" cy="724862"/>
          </a:xfrm>
          <a:custGeom>
            <a:avLst/>
            <a:gdLst/>
            <a:ahLst/>
            <a:cxnLst/>
            <a:rect l="l" t="t" r="r" b="b"/>
            <a:pathLst>
              <a:path w="9135" h="8309" extrusionOk="0">
                <a:moveTo>
                  <a:pt x="4569" y="1"/>
                </a:moveTo>
                <a:cubicBezTo>
                  <a:pt x="2681" y="1"/>
                  <a:pt x="972" y="1299"/>
                  <a:pt x="524" y="3217"/>
                </a:cubicBezTo>
                <a:cubicBezTo>
                  <a:pt x="1" y="5451"/>
                  <a:pt x="1395" y="7676"/>
                  <a:pt x="3630" y="8199"/>
                </a:cubicBezTo>
                <a:cubicBezTo>
                  <a:pt x="3947" y="8273"/>
                  <a:pt x="4265" y="8309"/>
                  <a:pt x="4577" y="8309"/>
                </a:cubicBezTo>
                <a:cubicBezTo>
                  <a:pt x="6465" y="8309"/>
                  <a:pt x="8172" y="7010"/>
                  <a:pt x="8612" y="5093"/>
                </a:cubicBezTo>
                <a:cubicBezTo>
                  <a:pt x="9135" y="2858"/>
                  <a:pt x="7751" y="633"/>
                  <a:pt x="5516" y="110"/>
                </a:cubicBezTo>
                <a:cubicBezTo>
                  <a:pt x="5199" y="36"/>
                  <a:pt x="4881" y="1"/>
                  <a:pt x="4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4"/>
          <p:cNvSpPr txBox="1">
            <a:spLocks noGrp="1"/>
          </p:cNvSpPr>
          <p:nvPr>
            <p:ph type="title"/>
          </p:nvPr>
        </p:nvSpPr>
        <p:spPr>
          <a:xfrm>
            <a:off x="457200" y="209550"/>
            <a:ext cx="8229600" cy="572700"/>
          </a:xfrm>
          <a:prstGeom prst="rect">
            <a:avLst/>
          </a:prstGeom>
        </p:spPr>
        <p:txBody>
          <a:bodyPr spcFirstLastPara="1" wrap="square" lIns="91425" tIns="91425" rIns="91425" bIns="91425" anchor="t" anchorCtr="0">
            <a:noAutofit/>
          </a:bodyPr>
          <a:lstStyle/>
          <a:p>
            <a:pPr marL="571500" lvl="0" indent="-571500" algn="ctr" rtl="0">
              <a:spcBef>
                <a:spcPts val="0"/>
              </a:spcBef>
              <a:spcAft>
                <a:spcPts val="0"/>
              </a:spcAft>
            </a:pPr>
            <a:r>
              <a:rPr lang="en" dirty="0"/>
              <a:t>III.   PERKEMBANGAN PENANAMAN MODAL DI INDONESIA</a:t>
            </a:r>
            <a:endParaRPr/>
          </a:p>
        </p:txBody>
      </p:sp>
      <p:sp>
        <p:nvSpPr>
          <p:cNvPr id="1048" name="Google Shape;1048;p44"/>
          <p:cNvSpPr txBox="1">
            <a:spLocks noGrp="1"/>
          </p:cNvSpPr>
          <p:nvPr>
            <p:ph type="title" idx="4294967295"/>
          </p:nvPr>
        </p:nvSpPr>
        <p:spPr>
          <a:xfrm>
            <a:off x="-304800" y="3028950"/>
            <a:ext cx="3048000" cy="442800"/>
          </a:xfrm>
          <a:prstGeom prst="rect">
            <a:avLst/>
          </a:prstGeom>
        </p:spPr>
        <p:txBody>
          <a:bodyPr spcFirstLastPara="1" wrap="square" lIns="91425" tIns="91425" rIns="91425" bIns="91425" anchor="t" anchorCtr="0">
            <a:noAutofit/>
          </a:bodyPr>
          <a:lstStyle/>
          <a:p>
            <a:pPr marL="342900" lvl="0" indent="-342900" algn="ctr" rtl="0">
              <a:spcBef>
                <a:spcPts val="0"/>
              </a:spcBef>
              <a:spcAft>
                <a:spcPts val="0"/>
              </a:spcAft>
            </a:pPr>
            <a:r>
              <a:rPr lang="en" sz="1600" dirty="0"/>
              <a:t>1. </a:t>
            </a:r>
            <a:r>
              <a:rPr lang="en" sz="1400" dirty="0"/>
              <a:t>MASA PENGUASAAN BANGSA EROPA</a:t>
            </a:r>
            <a:endParaRPr sz="1400"/>
          </a:p>
        </p:txBody>
      </p:sp>
      <p:sp>
        <p:nvSpPr>
          <p:cNvPr id="1049" name="Google Shape;1049;p44"/>
          <p:cNvSpPr txBox="1">
            <a:spLocks noGrp="1"/>
          </p:cNvSpPr>
          <p:nvPr>
            <p:ph type="subTitle" idx="4294967295"/>
          </p:nvPr>
        </p:nvSpPr>
        <p:spPr>
          <a:xfrm>
            <a:off x="0" y="3638550"/>
            <a:ext cx="2743200" cy="1295400"/>
          </a:xfrm>
          <a:prstGeom prst="rect">
            <a:avLst/>
          </a:prstGeom>
        </p:spPr>
        <p:txBody>
          <a:bodyPr spcFirstLastPara="1" wrap="square" lIns="91425" tIns="91425" rIns="91425" bIns="91425" anchor="t" anchorCtr="0">
            <a:noAutofit/>
          </a:bodyPr>
          <a:lstStyle/>
          <a:p>
            <a:pPr marL="342900">
              <a:lnSpc>
                <a:spcPct val="100000"/>
              </a:lnSpc>
              <a:buFont typeface="+mj-lt"/>
              <a:buAutoNum type="alphaLcPeriod"/>
            </a:pPr>
            <a:r>
              <a:rPr lang="en-US" sz="1200" b="1" dirty="0" err="1"/>
              <a:t>Masa</a:t>
            </a:r>
            <a:r>
              <a:rPr lang="en-US" sz="1200" b="1" dirty="0"/>
              <a:t> </a:t>
            </a:r>
            <a:r>
              <a:rPr lang="en-US" sz="1200" b="1" dirty="0" err="1"/>
              <a:t>penguasaan</a:t>
            </a:r>
            <a:r>
              <a:rPr lang="en-US" sz="1200" b="1" dirty="0"/>
              <a:t> </a:t>
            </a:r>
            <a:r>
              <a:rPr lang="en-US" sz="1200" b="1" dirty="0" err="1"/>
              <a:t>Portugis</a:t>
            </a:r>
            <a:endParaRPr lang="en-US" sz="1200" b="1" dirty="0"/>
          </a:p>
          <a:p>
            <a:pPr marL="342900">
              <a:lnSpc>
                <a:spcPct val="100000"/>
              </a:lnSpc>
              <a:buFont typeface="+mj-lt"/>
              <a:buAutoNum type="alphaLcPeriod"/>
            </a:pPr>
            <a:r>
              <a:rPr lang="en-US" sz="1200" b="1" dirty="0" err="1"/>
              <a:t>Masa</a:t>
            </a:r>
            <a:r>
              <a:rPr lang="en-US" sz="1200" b="1" dirty="0"/>
              <a:t> </a:t>
            </a:r>
            <a:r>
              <a:rPr lang="en-US" sz="1200" b="1" dirty="0" err="1"/>
              <a:t>penguasaan</a:t>
            </a:r>
            <a:r>
              <a:rPr lang="en-US" sz="1200" b="1" dirty="0"/>
              <a:t> </a:t>
            </a:r>
            <a:r>
              <a:rPr lang="en-US" sz="1200" b="1" dirty="0" err="1"/>
              <a:t>Belanda</a:t>
            </a:r>
            <a:r>
              <a:rPr lang="en-US" sz="1200" b="1" dirty="0"/>
              <a:t> yang </a:t>
            </a:r>
            <a:r>
              <a:rPr lang="en-US" sz="1200" b="1" dirty="0" err="1"/>
              <a:t>pertama</a:t>
            </a:r>
            <a:endParaRPr lang="en-US" sz="1200" b="1" dirty="0"/>
          </a:p>
          <a:p>
            <a:pPr marL="342900">
              <a:lnSpc>
                <a:spcPct val="100000"/>
              </a:lnSpc>
              <a:buFont typeface="+mj-lt"/>
              <a:buAutoNum type="alphaLcPeriod"/>
            </a:pPr>
            <a:r>
              <a:rPr lang="en-US" sz="1200" b="1" dirty="0" err="1"/>
              <a:t>Masa</a:t>
            </a:r>
            <a:r>
              <a:rPr lang="en-US" sz="1200" b="1" dirty="0"/>
              <a:t> </a:t>
            </a:r>
            <a:r>
              <a:rPr lang="en-US" sz="1200" b="1" dirty="0" err="1"/>
              <a:t>penguasaan</a:t>
            </a:r>
            <a:r>
              <a:rPr lang="en-US" sz="1200" b="1" dirty="0"/>
              <a:t> </a:t>
            </a:r>
            <a:r>
              <a:rPr lang="en-US" sz="1200" b="1" dirty="0" err="1"/>
              <a:t>Prancis</a:t>
            </a:r>
            <a:endParaRPr lang="en-US" sz="1200" b="1" dirty="0"/>
          </a:p>
          <a:p>
            <a:pPr marL="342900">
              <a:lnSpc>
                <a:spcPct val="100000"/>
              </a:lnSpc>
              <a:buFont typeface="+mj-lt"/>
              <a:buAutoNum type="alphaLcPeriod"/>
            </a:pPr>
            <a:r>
              <a:rPr lang="en-US" sz="1200" b="1" dirty="0" err="1"/>
              <a:t>Masa</a:t>
            </a:r>
            <a:r>
              <a:rPr lang="en-US" sz="1200" b="1" dirty="0"/>
              <a:t> </a:t>
            </a:r>
            <a:r>
              <a:rPr lang="en-US" sz="1200" b="1" dirty="0" err="1"/>
              <a:t>penguasaan</a:t>
            </a:r>
            <a:r>
              <a:rPr lang="en-US" sz="1200" b="1" dirty="0"/>
              <a:t> </a:t>
            </a:r>
            <a:r>
              <a:rPr lang="en-US" sz="1200" b="1" dirty="0" err="1"/>
              <a:t>Inggris</a:t>
            </a:r>
            <a:endParaRPr lang="en-US" sz="1200" b="1" dirty="0"/>
          </a:p>
          <a:p>
            <a:pPr marL="342900">
              <a:lnSpc>
                <a:spcPct val="100000"/>
              </a:lnSpc>
              <a:buFont typeface="+mj-lt"/>
              <a:buAutoNum type="alphaLcPeriod"/>
            </a:pPr>
            <a:r>
              <a:rPr lang="en-US" sz="1200" b="1" dirty="0" err="1"/>
              <a:t>Masa</a:t>
            </a:r>
            <a:r>
              <a:rPr lang="en-US" sz="1200" b="1" dirty="0"/>
              <a:t> </a:t>
            </a:r>
            <a:r>
              <a:rPr lang="en-US" sz="1200" b="1" dirty="0" err="1"/>
              <a:t>kembalinya</a:t>
            </a:r>
            <a:r>
              <a:rPr lang="en-US" sz="1200" b="1" dirty="0"/>
              <a:t> </a:t>
            </a:r>
            <a:r>
              <a:rPr lang="en-US" sz="1200" b="1" dirty="0" err="1"/>
              <a:t>penguasaan</a:t>
            </a:r>
            <a:r>
              <a:rPr lang="en-US" sz="1200" b="1" dirty="0"/>
              <a:t> </a:t>
            </a:r>
            <a:r>
              <a:rPr lang="en-US" sz="1200" b="1" dirty="0" err="1"/>
              <a:t>Belanda</a:t>
            </a:r>
            <a:endParaRPr lang="en-US" sz="1200" b="1" dirty="0"/>
          </a:p>
          <a:p>
            <a:pPr marL="342900" lvl="0" algn="ctr" rtl="0">
              <a:spcBef>
                <a:spcPts val="0"/>
              </a:spcBef>
              <a:spcAft>
                <a:spcPts val="1600"/>
              </a:spcAft>
              <a:buFont typeface="+mj-lt"/>
              <a:buAutoNum type="alphaLcPeriod"/>
            </a:pPr>
            <a:endParaRPr sz="1400"/>
          </a:p>
        </p:txBody>
      </p:sp>
      <p:sp>
        <p:nvSpPr>
          <p:cNvPr id="1050" name="Google Shape;1050;p44"/>
          <p:cNvSpPr txBox="1">
            <a:spLocks noGrp="1"/>
          </p:cNvSpPr>
          <p:nvPr>
            <p:ph type="title" idx="4294967295"/>
          </p:nvPr>
        </p:nvSpPr>
        <p:spPr>
          <a:xfrm>
            <a:off x="2362200" y="3028950"/>
            <a:ext cx="2494826" cy="442800"/>
          </a:xfrm>
          <a:prstGeom prst="rect">
            <a:avLst/>
          </a:prstGeom>
        </p:spPr>
        <p:txBody>
          <a:bodyPr spcFirstLastPara="1" wrap="square" lIns="91425" tIns="91425" rIns="91425" bIns="91425" anchor="t" anchorCtr="0">
            <a:noAutofit/>
          </a:bodyPr>
          <a:lstStyle/>
          <a:p>
            <a:pPr marL="342900" lvl="0" indent="-342900" algn="ctr" rtl="0">
              <a:spcBef>
                <a:spcPts val="0"/>
              </a:spcBef>
              <a:spcAft>
                <a:spcPts val="0"/>
              </a:spcAft>
            </a:pPr>
            <a:r>
              <a:rPr lang="en" sz="1600" dirty="0"/>
              <a:t>2. </a:t>
            </a:r>
            <a:r>
              <a:rPr lang="en" sz="1400" dirty="0"/>
              <a:t>MASA PENDUDUKAN JEPANG</a:t>
            </a:r>
            <a:endParaRPr sz="1400"/>
          </a:p>
        </p:txBody>
      </p:sp>
      <p:sp>
        <p:nvSpPr>
          <p:cNvPr id="1052" name="Google Shape;1052;p44"/>
          <p:cNvSpPr txBox="1">
            <a:spLocks noGrp="1"/>
          </p:cNvSpPr>
          <p:nvPr>
            <p:ph type="title" idx="4294967295"/>
          </p:nvPr>
        </p:nvSpPr>
        <p:spPr>
          <a:xfrm>
            <a:off x="4648200" y="3028950"/>
            <a:ext cx="2217950" cy="70217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t>3. </a:t>
            </a:r>
            <a:r>
              <a:rPr lang="en" sz="1400" dirty="0"/>
              <a:t>MASA PASCA KEMERDEKAAN</a:t>
            </a:r>
            <a:endParaRPr sz="1400"/>
          </a:p>
        </p:txBody>
      </p:sp>
      <p:sp>
        <p:nvSpPr>
          <p:cNvPr id="1053" name="Google Shape;1053;p44"/>
          <p:cNvSpPr txBox="1">
            <a:spLocks noGrp="1"/>
          </p:cNvSpPr>
          <p:nvPr>
            <p:ph type="subTitle" idx="4294967295"/>
          </p:nvPr>
        </p:nvSpPr>
        <p:spPr>
          <a:xfrm>
            <a:off x="4876800" y="3714750"/>
            <a:ext cx="1981200" cy="870600"/>
          </a:xfrm>
          <a:prstGeom prst="rect">
            <a:avLst/>
          </a:prstGeom>
        </p:spPr>
        <p:txBody>
          <a:bodyPr spcFirstLastPara="1" wrap="square" lIns="91425" tIns="91425" rIns="91425" bIns="91425" anchor="t" anchorCtr="0">
            <a:noAutofit/>
          </a:bodyPr>
          <a:lstStyle/>
          <a:p>
            <a:pPr marL="342900" lvl="0" rtl="0">
              <a:spcBef>
                <a:spcPts val="0"/>
              </a:spcBef>
              <a:buFont typeface="+mj-lt"/>
              <a:buAutoNum type="alphaLcPeriod"/>
            </a:pPr>
            <a:r>
              <a:rPr lang="en-US" sz="1200" b="1" dirty="0"/>
              <a:t>M</a:t>
            </a:r>
            <a:r>
              <a:rPr lang="en" sz="1200" b="1" dirty="0"/>
              <a:t>asa revolusi mempertahankan Kemerdekaan</a:t>
            </a:r>
          </a:p>
          <a:p>
            <a:pPr marL="342900" lvl="0" rtl="0">
              <a:spcBef>
                <a:spcPts val="0"/>
              </a:spcBef>
              <a:buFont typeface="+mj-lt"/>
              <a:buAutoNum type="alphaLcPeriod"/>
            </a:pPr>
            <a:r>
              <a:rPr lang="en" sz="1200" b="1" dirty="0"/>
              <a:t>Masa orde baru</a:t>
            </a:r>
          </a:p>
          <a:p>
            <a:pPr marL="342900" lvl="0" rtl="0">
              <a:spcBef>
                <a:spcPts val="0"/>
              </a:spcBef>
              <a:buFont typeface="+mj-lt"/>
              <a:buAutoNum type="alphaLcPeriod"/>
            </a:pPr>
            <a:r>
              <a:rPr lang="en-US" sz="1200" b="1" dirty="0"/>
              <a:t>M</a:t>
            </a:r>
            <a:r>
              <a:rPr lang="en" sz="1200" b="1" dirty="0"/>
              <a:t>asa orde lama</a:t>
            </a:r>
            <a:endParaRPr sz="1200" b="1"/>
          </a:p>
        </p:txBody>
      </p:sp>
      <p:sp>
        <p:nvSpPr>
          <p:cNvPr id="1054" name="Google Shape;1054;p44"/>
          <p:cNvSpPr txBox="1">
            <a:spLocks noGrp="1"/>
          </p:cNvSpPr>
          <p:nvPr>
            <p:ph type="title" idx="4294967295"/>
          </p:nvPr>
        </p:nvSpPr>
        <p:spPr>
          <a:xfrm>
            <a:off x="6889125" y="3028950"/>
            <a:ext cx="2254875" cy="44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t>4. </a:t>
            </a:r>
            <a:r>
              <a:rPr lang="en" sz="1400" dirty="0"/>
              <a:t>MASA SETELAH KRISIS EKONOMI</a:t>
            </a:r>
            <a:endParaRPr sz="1400"/>
          </a:p>
        </p:txBody>
      </p:sp>
      <p:sp>
        <p:nvSpPr>
          <p:cNvPr id="1056" name="Google Shape;1056;p44"/>
          <p:cNvSpPr txBox="1">
            <a:spLocks noGrp="1"/>
          </p:cNvSpPr>
          <p:nvPr>
            <p:ph type="title" idx="4294967295"/>
          </p:nvPr>
        </p:nvSpPr>
        <p:spPr>
          <a:xfrm>
            <a:off x="152400" y="2114550"/>
            <a:ext cx="2221475" cy="68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1511 - 1942</a:t>
            </a:r>
            <a:endParaRPr sz="2400"/>
          </a:p>
        </p:txBody>
      </p:sp>
      <p:sp>
        <p:nvSpPr>
          <p:cNvPr id="1058" name="Google Shape;1058;p44"/>
          <p:cNvSpPr txBox="1">
            <a:spLocks noGrp="1"/>
          </p:cNvSpPr>
          <p:nvPr>
            <p:ph type="title" idx="4294967295"/>
          </p:nvPr>
        </p:nvSpPr>
        <p:spPr>
          <a:xfrm>
            <a:off x="4800600" y="2114550"/>
            <a:ext cx="2204089" cy="68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1945 - 2006</a:t>
            </a:r>
            <a:endParaRPr sz="2400"/>
          </a:p>
        </p:txBody>
      </p:sp>
      <p:sp>
        <p:nvSpPr>
          <p:cNvPr id="1059" name="Google Shape;1059;p44"/>
          <p:cNvSpPr txBox="1">
            <a:spLocks noGrp="1"/>
          </p:cNvSpPr>
          <p:nvPr>
            <p:ph type="title" idx="4294967295"/>
          </p:nvPr>
        </p:nvSpPr>
        <p:spPr>
          <a:xfrm>
            <a:off x="6705600" y="2190750"/>
            <a:ext cx="2819400" cy="53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1998 - sekarang</a:t>
            </a:r>
            <a:endParaRPr sz="1800"/>
          </a:p>
        </p:txBody>
      </p:sp>
      <p:sp>
        <p:nvSpPr>
          <p:cNvPr id="1060" name="Google Shape;1060;p44"/>
          <p:cNvSpPr/>
          <p:nvPr/>
        </p:nvSpPr>
        <p:spPr>
          <a:xfrm>
            <a:off x="838200" y="1352550"/>
            <a:ext cx="827713" cy="726949"/>
          </a:xfrm>
          <a:custGeom>
            <a:avLst/>
            <a:gdLst/>
            <a:ahLst/>
            <a:cxnLst/>
            <a:rect l="l" t="t" r="r" b="b"/>
            <a:pathLst>
              <a:path w="9135" h="8309" extrusionOk="0">
                <a:moveTo>
                  <a:pt x="4569" y="1"/>
                </a:moveTo>
                <a:cubicBezTo>
                  <a:pt x="2681" y="1"/>
                  <a:pt x="972" y="1299"/>
                  <a:pt x="524" y="3217"/>
                </a:cubicBezTo>
                <a:cubicBezTo>
                  <a:pt x="1" y="5451"/>
                  <a:pt x="1395" y="7676"/>
                  <a:pt x="3630" y="8199"/>
                </a:cubicBezTo>
                <a:cubicBezTo>
                  <a:pt x="3947" y="8273"/>
                  <a:pt x="4265" y="8309"/>
                  <a:pt x="4577" y="8309"/>
                </a:cubicBezTo>
                <a:cubicBezTo>
                  <a:pt x="6465" y="8309"/>
                  <a:pt x="8172" y="7010"/>
                  <a:pt x="8612" y="5093"/>
                </a:cubicBezTo>
                <a:cubicBezTo>
                  <a:pt x="9135" y="2858"/>
                  <a:pt x="7751" y="633"/>
                  <a:pt x="5516" y="110"/>
                </a:cubicBezTo>
                <a:cubicBezTo>
                  <a:pt x="5199" y="36"/>
                  <a:pt x="4881" y="1"/>
                  <a:pt x="4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1" name="Google Shape;1061;p44"/>
          <p:cNvGrpSpPr/>
          <p:nvPr/>
        </p:nvGrpSpPr>
        <p:grpSpPr>
          <a:xfrm>
            <a:off x="-228600" y="2647950"/>
            <a:ext cx="9829800" cy="395550"/>
            <a:chOff x="-5100" y="2688211"/>
            <a:chExt cx="9154200" cy="395550"/>
          </a:xfrm>
        </p:grpSpPr>
        <p:cxnSp>
          <p:nvCxnSpPr>
            <p:cNvPr id="1062" name="Google Shape;1062;p44"/>
            <p:cNvCxnSpPr/>
            <p:nvPr/>
          </p:nvCxnSpPr>
          <p:spPr>
            <a:xfrm>
              <a:off x="-5100" y="2898800"/>
              <a:ext cx="9154200" cy="0"/>
            </a:xfrm>
            <a:prstGeom prst="straightConnector1">
              <a:avLst/>
            </a:prstGeom>
            <a:noFill/>
            <a:ln w="114300" cap="flat" cmpd="sng">
              <a:solidFill>
                <a:schemeClr val="accent4"/>
              </a:solidFill>
              <a:prstDash val="solid"/>
              <a:round/>
              <a:headEnd type="none" w="med" len="med"/>
              <a:tailEnd type="none" w="med" len="med"/>
            </a:ln>
          </p:spPr>
        </p:cxnSp>
        <p:cxnSp>
          <p:nvCxnSpPr>
            <p:cNvPr id="1063" name="Google Shape;1063;p44"/>
            <p:cNvCxnSpPr/>
            <p:nvPr/>
          </p:nvCxnSpPr>
          <p:spPr>
            <a:xfrm>
              <a:off x="1357300" y="2713860"/>
              <a:ext cx="0" cy="369900"/>
            </a:xfrm>
            <a:prstGeom prst="straightConnector1">
              <a:avLst/>
            </a:prstGeom>
            <a:noFill/>
            <a:ln w="28575" cap="flat" cmpd="sng">
              <a:solidFill>
                <a:schemeClr val="accent4"/>
              </a:solidFill>
              <a:prstDash val="solid"/>
              <a:round/>
              <a:headEnd type="none" w="med" len="med"/>
              <a:tailEnd type="none" w="med" len="med"/>
            </a:ln>
          </p:spPr>
        </p:cxnSp>
        <p:cxnSp>
          <p:nvCxnSpPr>
            <p:cNvPr id="1064" name="Google Shape;1064;p44"/>
            <p:cNvCxnSpPr/>
            <p:nvPr/>
          </p:nvCxnSpPr>
          <p:spPr>
            <a:xfrm>
              <a:off x="3498054" y="2713861"/>
              <a:ext cx="0" cy="369900"/>
            </a:xfrm>
            <a:prstGeom prst="straightConnector1">
              <a:avLst/>
            </a:prstGeom>
            <a:noFill/>
            <a:ln w="28575" cap="flat" cmpd="sng">
              <a:solidFill>
                <a:schemeClr val="accent4"/>
              </a:solidFill>
              <a:prstDash val="solid"/>
              <a:round/>
              <a:headEnd type="none" w="med" len="med"/>
              <a:tailEnd type="none" w="med" len="med"/>
            </a:ln>
          </p:spPr>
        </p:cxnSp>
        <p:cxnSp>
          <p:nvCxnSpPr>
            <p:cNvPr id="1065" name="Google Shape;1065;p44"/>
            <p:cNvCxnSpPr/>
            <p:nvPr/>
          </p:nvCxnSpPr>
          <p:spPr>
            <a:xfrm>
              <a:off x="5638354" y="2688211"/>
              <a:ext cx="0" cy="369900"/>
            </a:xfrm>
            <a:prstGeom prst="straightConnector1">
              <a:avLst/>
            </a:prstGeom>
            <a:noFill/>
            <a:ln w="28575" cap="flat" cmpd="sng">
              <a:solidFill>
                <a:schemeClr val="accent4"/>
              </a:solidFill>
              <a:prstDash val="solid"/>
              <a:round/>
              <a:headEnd type="none" w="med" len="med"/>
              <a:tailEnd type="none" w="med" len="med"/>
            </a:ln>
          </p:spPr>
        </p:cxnSp>
        <p:cxnSp>
          <p:nvCxnSpPr>
            <p:cNvPr id="1066" name="Google Shape;1066;p44"/>
            <p:cNvCxnSpPr/>
            <p:nvPr/>
          </p:nvCxnSpPr>
          <p:spPr>
            <a:xfrm>
              <a:off x="7828629" y="2688211"/>
              <a:ext cx="0" cy="369900"/>
            </a:xfrm>
            <a:prstGeom prst="straightConnector1">
              <a:avLst/>
            </a:prstGeom>
            <a:noFill/>
            <a:ln w="28575" cap="flat" cmpd="sng">
              <a:solidFill>
                <a:schemeClr val="accent4"/>
              </a:solidFill>
              <a:prstDash val="solid"/>
              <a:round/>
              <a:headEnd type="none" w="med" len="med"/>
              <a:tailEnd type="none" w="med" len="med"/>
            </a:ln>
          </p:spPr>
        </p:cxnSp>
      </p:grpSp>
      <p:sp>
        <p:nvSpPr>
          <p:cNvPr id="1067" name="Google Shape;1067;p44"/>
          <p:cNvSpPr/>
          <p:nvPr/>
        </p:nvSpPr>
        <p:spPr>
          <a:xfrm>
            <a:off x="5410200" y="1352551"/>
            <a:ext cx="831664" cy="724862"/>
          </a:xfrm>
          <a:custGeom>
            <a:avLst/>
            <a:gdLst/>
            <a:ahLst/>
            <a:cxnLst/>
            <a:rect l="l" t="t" r="r" b="b"/>
            <a:pathLst>
              <a:path w="9135" h="8309" extrusionOk="0">
                <a:moveTo>
                  <a:pt x="4569" y="1"/>
                </a:moveTo>
                <a:cubicBezTo>
                  <a:pt x="2681" y="1"/>
                  <a:pt x="972" y="1299"/>
                  <a:pt x="524" y="3217"/>
                </a:cubicBezTo>
                <a:cubicBezTo>
                  <a:pt x="1" y="5451"/>
                  <a:pt x="1395" y="7676"/>
                  <a:pt x="3630" y="8199"/>
                </a:cubicBezTo>
                <a:cubicBezTo>
                  <a:pt x="3947" y="8273"/>
                  <a:pt x="4265" y="8309"/>
                  <a:pt x="4577" y="8309"/>
                </a:cubicBezTo>
                <a:cubicBezTo>
                  <a:pt x="6465" y="8309"/>
                  <a:pt x="8172" y="7010"/>
                  <a:pt x="8612" y="5093"/>
                </a:cubicBezTo>
                <a:cubicBezTo>
                  <a:pt x="9135" y="2858"/>
                  <a:pt x="7751" y="633"/>
                  <a:pt x="5516" y="110"/>
                </a:cubicBezTo>
                <a:cubicBezTo>
                  <a:pt x="5199" y="36"/>
                  <a:pt x="4881" y="1"/>
                  <a:pt x="4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4"/>
          <p:cNvSpPr/>
          <p:nvPr/>
        </p:nvSpPr>
        <p:spPr>
          <a:xfrm>
            <a:off x="7772400" y="1352550"/>
            <a:ext cx="831665" cy="724313"/>
          </a:xfrm>
          <a:custGeom>
            <a:avLst/>
            <a:gdLst/>
            <a:ahLst/>
            <a:cxnLst/>
            <a:rect l="l" t="t" r="r" b="b"/>
            <a:pathLst>
              <a:path w="9135" h="8309" extrusionOk="0">
                <a:moveTo>
                  <a:pt x="4569" y="1"/>
                </a:moveTo>
                <a:cubicBezTo>
                  <a:pt x="2681" y="1"/>
                  <a:pt x="972" y="1299"/>
                  <a:pt x="524" y="3217"/>
                </a:cubicBezTo>
                <a:cubicBezTo>
                  <a:pt x="1" y="5451"/>
                  <a:pt x="1395" y="7676"/>
                  <a:pt x="3630" y="8199"/>
                </a:cubicBezTo>
                <a:cubicBezTo>
                  <a:pt x="3947" y="8273"/>
                  <a:pt x="4265" y="8309"/>
                  <a:pt x="4577" y="8309"/>
                </a:cubicBezTo>
                <a:cubicBezTo>
                  <a:pt x="6465" y="8309"/>
                  <a:pt x="8172" y="7010"/>
                  <a:pt x="8612" y="5093"/>
                </a:cubicBezTo>
                <a:cubicBezTo>
                  <a:pt x="9135" y="2858"/>
                  <a:pt x="7751" y="633"/>
                  <a:pt x="5516" y="110"/>
                </a:cubicBezTo>
                <a:cubicBezTo>
                  <a:pt x="5199" y="36"/>
                  <a:pt x="4881" y="1"/>
                  <a:pt x="4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6" name="Google Shape;1086;p44"/>
          <p:cNvGrpSpPr/>
          <p:nvPr/>
        </p:nvGrpSpPr>
        <p:grpSpPr>
          <a:xfrm>
            <a:off x="3200400" y="1516030"/>
            <a:ext cx="442736" cy="435562"/>
            <a:chOff x="2189568" y="1961603"/>
            <a:chExt cx="364993" cy="359049"/>
          </a:xfrm>
        </p:grpSpPr>
        <p:sp>
          <p:nvSpPr>
            <p:cNvPr id="1087" name="Google Shape;1087;p44"/>
            <p:cNvSpPr/>
            <p:nvPr/>
          </p:nvSpPr>
          <p:spPr>
            <a:xfrm>
              <a:off x="2232197" y="2004206"/>
              <a:ext cx="77822" cy="73868"/>
            </a:xfrm>
            <a:custGeom>
              <a:avLst/>
              <a:gdLst/>
              <a:ahLst/>
              <a:cxnLst/>
              <a:rect l="l" t="t" r="r" b="b"/>
              <a:pathLst>
                <a:path w="2972" h="2821" extrusionOk="0">
                  <a:moveTo>
                    <a:pt x="292" y="1"/>
                  </a:moveTo>
                  <a:cubicBezTo>
                    <a:pt x="135" y="1"/>
                    <a:pt x="1" y="204"/>
                    <a:pt x="147" y="350"/>
                  </a:cubicBezTo>
                  <a:lnTo>
                    <a:pt x="2551" y="2754"/>
                  </a:lnTo>
                  <a:cubicBezTo>
                    <a:pt x="2590" y="2792"/>
                    <a:pt x="2647" y="2821"/>
                    <a:pt x="2694" y="2821"/>
                  </a:cubicBezTo>
                  <a:cubicBezTo>
                    <a:pt x="2876" y="2821"/>
                    <a:pt x="2971" y="2592"/>
                    <a:pt x="2838" y="2468"/>
                  </a:cubicBezTo>
                  <a:lnTo>
                    <a:pt x="434" y="64"/>
                  </a:lnTo>
                  <a:cubicBezTo>
                    <a:pt x="389" y="19"/>
                    <a:pt x="340" y="1"/>
                    <a:pt x="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4"/>
            <p:cNvSpPr/>
            <p:nvPr/>
          </p:nvSpPr>
          <p:spPr>
            <a:xfrm>
              <a:off x="2192187" y="2070061"/>
              <a:ext cx="100838" cy="35009"/>
            </a:xfrm>
            <a:custGeom>
              <a:avLst/>
              <a:gdLst/>
              <a:ahLst/>
              <a:cxnLst/>
              <a:rect l="l" t="t" r="r" b="b"/>
              <a:pathLst>
                <a:path w="3851" h="1337" extrusionOk="0">
                  <a:moveTo>
                    <a:pt x="285" y="0"/>
                  </a:moveTo>
                  <a:cubicBezTo>
                    <a:pt x="74" y="0"/>
                    <a:pt x="1" y="332"/>
                    <a:pt x="244" y="401"/>
                  </a:cubicBezTo>
                  <a:lnTo>
                    <a:pt x="3517" y="1327"/>
                  </a:lnTo>
                  <a:cubicBezTo>
                    <a:pt x="3526" y="1336"/>
                    <a:pt x="3545" y="1336"/>
                    <a:pt x="3564" y="1336"/>
                  </a:cubicBezTo>
                  <a:cubicBezTo>
                    <a:pt x="3803" y="1336"/>
                    <a:pt x="3850" y="1002"/>
                    <a:pt x="3621" y="935"/>
                  </a:cubicBezTo>
                  <a:lnTo>
                    <a:pt x="349" y="10"/>
                  </a:lnTo>
                  <a:cubicBezTo>
                    <a:pt x="327" y="3"/>
                    <a:pt x="305"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4"/>
            <p:cNvSpPr/>
            <p:nvPr/>
          </p:nvSpPr>
          <p:spPr>
            <a:xfrm>
              <a:off x="2189568" y="2121514"/>
              <a:ext cx="100131" cy="36999"/>
            </a:xfrm>
            <a:custGeom>
              <a:avLst/>
              <a:gdLst/>
              <a:ahLst/>
              <a:cxnLst/>
              <a:rect l="l" t="t" r="r" b="b"/>
              <a:pathLst>
                <a:path w="3824" h="1413" extrusionOk="0">
                  <a:moveTo>
                    <a:pt x="3539" y="0"/>
                  </a:moveTo>
                  <a:cubicBezTo>
                    <a:pt x="3519" y="0"/>
                    <a:pt x="3497" y="3"/>
                    <a:pt x="3473" y="10"/>
                  </a:cubicBezTo>
                  <a:lnTo>
                    <a:pt x="220" y="1012"/>
                  </a:lnTo>
                  <a:cubicBezTo>
                    <a:pt x="1" y="1079"/>
                    <a:pt x="49" y="1403"/>
                    <a:pt x="278" y="1413"/>
                  </a:cubicBezTo>
                  <a:cubicBezTo>
                    <a:pt x="306" y="1403"/>
                    <a:pt x="325" y="1403"/>
                    <a:pt x="344" y="1394"/>
                  </a:cubicBezTo>
                  <a:lnTo>
                    <a:pt x="3597" y="392"/>
                  </a:lnTo>
                  <a:cubicBezTo>
                    <a:pt x="3823" y="322"/>
                    <a:pt x="3749" y="0"/>
                    <a:pt x="35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4"/>
            <p:cNvSpPr/>
            <p:nvPr/>
          </p:nvSpPr>
          <p:spPr>
            <a:xfrm>
              <a:off x="2299048" y="1964404"/>
              <a:ext cx="36947" cy="96439"/>
            </a:xfrm>
            <a:custGeom>
              <a:avLst/>
              <a:gdLst/>
              <a:ahLst/>
              <a:cxnLst/>
              <a:rect l="l" t="t" r="r" b="b"/>
              <a:pathLst>
                <a:path w="1411" h="3683" extrusionOk="0">
                  <a:moveTo>
                    <a:pt x="250" y="1"/>
                  </a:moveTo>
                  <a:cubicBezTo>
                    <a:pt x="127" y="1"/>
                    <a:pt x="0" y="106"/>
                    <a:pt x="46" y="267"/>
                  </a:cubicBezTo>
                  <a:lnTo>
                    <a:pt x="981" y="3539"/>
                  </a:lnTo>
                  <a:cubicBezTo>
                    <a:pt x="1010" y="3625"/>
                    <a:pt x="1086" y="3683"/>
                    <a:pt x="1181" y="3683"/>
                  </a:cubicBezTo>
                  <a:cubicBezTo>
                    <a:pt x="1315" y="3683"/>
                    <a:pt x="1410" y="3559"/>
                    <a:pt x="1372" y="3425"/>
                  </a:cubicBezTo>
                  <a:lnTo>
                    <a:pt x="437" y="153"/>
                  </a:lnTo>
                  <a:cubicBezTo>
                    <a:pt x="411" y="47"/>
                    <a:pt x="331"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4"/>
            <p:cNvSpPr/>
            <p:nvPr/>
          </p:nvSpPr>
          <p:spPr>
            <a:xfrm>
              <a:off x="2350711" y="1961603"/>
              <a:ext cx="38701" cy="95732"/>
            </a:xfrm>
            <a:custGeom>
              <a:avLst/>
              <a:gdLst/>
              <a:ahLst/>
              <a:cxnLst/>
              <a:rect l="l" t="t" r="r" b="b"/>
              <a:pathLst>
                <a:path w="1478" h="3656" extrusionOk="0">
                  <a:moveTo>
                    <a:pt x="1233" y="0"/>
                  </a:moveTo>
                  <a:cubicBezTo>
                    <a:pt x="1154" y="0"/>
                    <a:pt x="1074" y="44"/>
                    <a:pt x="1040" y="145"/>
                  </a:cubicBezTo>
                  <a:lnTo>
                    <a:pt x="48" y="3398"/>
                  </a:lnTo>
                  <a:cubicBezTo>
                    <a:pt x="0" y="3522"/>
                    <a:pt x="105" y="3656"/>
                    <a:pt x="239" y="3656"/>
                  </a:cubicBezTo>
                  <a:cubicBezTo>
                    <a:pt x="324" y="3656"/>
                    <a:pt x="410" y="3599"/>
                    <a:pt x="439" y="3513"/>
                  </a:cubicBezTo>
                  <a:lnTo>
                    <a:pt x="1431" y="260"/>
                  </a:lnTo>
                  <a:cubicBezTo>
                    <a:pt x="1477" y="104"/>
                    <a:pt x="1355" y="0"/>
                    <a:pt x="1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4"/>
            <p:cNvSpPr/>
            <p:nvPr/>
          </p:nvSpPr>
          <p:spPr>
            <a:xfrm>
              <a:off x="2286243" y="2072313"/>
              <a:ext cx="237838" cy="221604"/>
            </a:xfrm>
            <a:custGeom>
              <a:avLst/>
              <a:gdLst/>
              <a:ahLst/>
              <a:cxnLst/>
              <a:rect l="l" t="t" r="r" b="b"/>
              <a:pathLst>
                <a:path w="9083" h="8463" extrusionOk="0">
                  <a:moveTo>
                    <a:pt x="3880" y="0"/>
                  </a:moveTo>
                  <a:cubicBezTo>
                    <a:pt x="3398" y="0"/>
                    <a:pt x="2905" y="109"/>
                    <a:pt x="2434" y="344"/>
                  </a:cubicBezTo>
                  <a:cubicBezTo>
                    <a:pt x="440" y="1336"/>
                    <a:pt x="1" y="3988"/>
                    <a:pt x="1575" y="5572"/>
                  </a:cubicBezTo>
                  <a:cubicBezTo>
                    <a:pt x="2081" y="6077"/>
                    <a:pt x="2748" y="6402"/>
                    <a:pt x="3464" y="6497"/>
                  </a:cubicBezTo>
                  <a:cubicBezTo>
                    <a:pt x="4427" y="6621"/>
                    <a:pt x="5334" y="7031"/>
                    <a:pt x="6068" y="7661"/>
                  </a:cubicBezTo>
                  <a:cubicBezTo>
                    <a:pt x="6173" y="7756"/>
                    <a:pt x="6278" y="7852"/>
                    <a:pt x="6374" y="7947"/>
                  </a:cubicBezTo>
                  <a:lnTo>
                    <a:pt x="6889" y="8462"/>
                  </a:lnTo>
                  <a:lnTo>
                    <a:pt x="9083" y="6268"/>
                  </a:lnTo>
                  <a:lnTo>
                    <a:pt x="8530" y="5724"/>
                  </a:lnTo>
                  <a:cubicBezTo>
                    <a:pt x="8444" y="5638"/>
                    <a:pt x="8358" y="5543"/>
                    <a:pt x="8282" y="5448"/>
                  </a:cubicBezTo>
                  <a:cubicBezTo>
                    <a:pt x="7642" y="4704"/>
                    <a:pt x="7242" y="3788"/>
                    <a:pt x="7108" y="2815"/>
                  </a:cubicBezTo>
                  <a:cubicBezTo>
                    <a:pt x="6875" y="1132"/>
                    <a:pt x="5435" y="0"/>
                    <a:pt x="38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4"/>
            <p:cNvSpPr/>
            <p:nvPr/>
          </p:nvSpPr>
          <p:spPr>
            <a:xfrm>
              <a:off x="2296481" y="2086296"/>
              <a:ext cx="194895" cy="207621"/>
            </a:xfrm>
            <a:custGeom>
              <a:avLst/>
              <a:gdLst/>
              <a:ahLst/>
              <a:cxnLst/>
              <a:rect l="l" t="t" r="r" b="b"/>
              <a:pathLst>
                <a:path w="7443" h="7929" extrusionOk="0">
                  <a:moveTo>
                    <a:pt x="1709" y="1"/>
                  </a:moveTo>
                  <a:cubicBezTo>
                    <a:pt x="564" y="745"/>
                    <a:pt x="1" y="2128"/>
                    <a:pt x="306" y="3464"/>
                  </a:cubicBezTo>
                  <a:cubicBezTo>
                    <a:pt x="612" y="4790"/>
                    <a:pt x="1718" y="5791"/>
                    <a:pt x="3073" y="5963"/>
                  </a:cubicBezTo>
                  <a:cubicBezTo>
                    <a:pt x="4036" y="6097"/>
                    <a:pt x="4943" y="6497"/>
                    <a:pt x="5677" y="7127"/>
                  </a:cubicBezTo>
                  <a:cubicBezTo>
                    <a:pt x="5782" y="7222"/>
                    <a:pt x="5887" y="7318"/>
                    <a:pt x="5983" y="7413"/>
                  </a:cubicBezTo>
                  <a:lnTo>
                    <a:pt x="6498" y="7928"/>
                  </a:lnTo>
                  <a:lnTo>
                    <a:pt x="7442" y="6984"/>
                  </a:lnTo>
                  <a:lnTo>
                    <a:pt x="6927" y="6469"/>
                  </a:lnTo>
                  <a:cubicBezTo>
                    <a:pt x="6832" y="6373"/>
                    <a:pt x="6727" y="6278"/>
                    <a:pt x="6622" y="6182"/>
                  </a:cubicBezTo>
                  <a:cubicBezTo>
                    <a:pt x="5887" y="5553"/>
                    <a:pt x="4981" y="5143"/>
                    <a:pt x="4017" y="5019"/>
                  </a:cubicBezTo>
                  <a:cubicBezTo>
                    <a:pt x="1632" y="4713"/>
                    <a:pt x="392" y="2014"/>
                    <a:pt x="1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4"/>
            <p:cNvSpPr/>
            <p:nvPr/>
          </p:nvSpPr>
          <p:spPr>
            <a:xfrm>
              <a:off x="2430549" y="2174330"/>
              <a:ext cx="86044" cy="82116"/>
            </a:xfrm>
            <a:custGeom>
              <a:avLst/>
              <a:gdLst/>
              <a:ahLst/>
              <a:cxnLst/>
              <a:rect l="l" t="t" r="r" b="b"/>
              <a:pathLst>
                <a:path w="3286" h="3136" extrusionOk="0">
                  <a:moveTo>
                    <a:pt x="292" y="1"/>
                  </a:moveTo>
                  <a:cubicBezTo>
                    <a:pt x="135" y="1"/>
                    <a:pt x="0" y="205"/>
                    <a:pt x="147" y="359"/>
                  </a:cubicBezTo>
                  <a:lnTo>
                    <a:pt x="2866" y="3078"/>
                  </a:lnTo>
                  <a:cubicBezTo>
                    <a:pt x="2904" y="3116"/>
                    <a:pt x="2952" y="3135"/>
                    <a:pt x="3009" y="3135"/>
                  </a:cubicBezTo>
                  <a:cubicBezTo>
                    <a:pt x="3190" y="3135"/>
                    <a:pt x="3286" y="2916"/>
                    <a:pt x="3152" y="2792"/>
                  </a:cubicBezTo>
                  <a:lnTo>
                    <a:pt x="433" y="63"/>
                  </a:lnTo>
                  <a:cubicBezTo>
                    <a:pt x="389" y="19"/>
                    <a:pt x="340" y="1"/>
                    <a:pt x="2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4"/>
            <p:cNvSpPr/>
            <p:nvPr/>
          </p:nvSpPr>
          <p:spPr>
            <a:xfrm>
              <a:off x="2402740" y="2202478"/>
              <a:ext cx="28358" cy="24483"/>
            </a:xfrm>
            <a:custGeom>
              <a:avLst/>
              <a:gdLst/>
              <a:ahLst/>
              <a:cxnLst/>
              <a:rect l="l" t="t" r="r" b="b"/>
              <a:pathLst>
                <a:path w="1083" h="935" extrusionOk="0">
                  <a:moveTo>
                    <a:pt x="289" y="1"/>
                  </a:moveTo>
                  <a:cubicBezTo>
                    <a:pt x="134" y="1"/>
                    <a:pt x="1" y="191"/>
                    <a:pt x="131" y="343"/>
                  </a:cubicBezTo>
                  <a:cubicBezTo>
                    <a:pt x="303" y="524"/>
                    <a:pt x="494" y="715"/>
                    <a:pt x="665" y="877"/>
                  </a:cubicBezTo>
                  <a:cubicBezTo>
                    <a:pt x="703" y="915"/>
                    <a:pt x="761" y="935"/>
                    <a:pt x="808" y="935"/>
                  </a:cubicBezTo>
                  <a:cubicBezTo>
                    <a:pt x="812" y="935"/>
                    <a:pt x="816" y="935"/>
                    <a:pt x="819" y="935"/>
                  </a:cubicBezTo>
                  <a:cubicBezTo>
                    <a:pt x="1002" y="935"/>
                    <a:pt x="1082" y="703"/>
                    <a:pt x="942" y="582"/>
                  </a:cubicBezTo>
                  <a:cubicBezTo>
                    <a:pt x="780" y="429"/>
                    <a:pt x="589" y="238"/>
                    <a:pt x="436" y="66"/>
                  </a:cubicBezTo>
                  <a:cubicBezTo>
                    <a:pt x="390" y="20"/>
                    <a:pt x="338" y="1"/>
                    <a:pt x="2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4"/>
            <p:cNvSpPr/>
            <p:nvPr/>
          </p:nvSpPr>
          <p:spPr>
            <a:xfrm>
              <a:off x="2433324" y="2233141"/>
              <a:ext cx="55538" cy="51532"/>
            </a:xfrm>
            <a:custGeom>
              <a:avLst/>
              <a:gdLst/>
              <a:ahLst/>
              <a:cxnLst/>
              <a:rect l="l" t="t" r="r" b="b"/>
              <a:pathLst>
                <a:path w="2121" h="1968" extrusionOk="0">
                  <a:moveTo>
                    <a:pt x="290" y="1"/>
                  </a:moveTo>
                  <a:cubicBezTo>
                    <a:pt x="137" y="1"/>
                    <a:pt x="1" y="203"/>
                    <a:pt x="146" y="355"/>
                  </a:cubicBezTo>
                  <a:cubicBezTo>
                    <a:pt x="652" y="870"/>
                    <a:pt x="1176" y="1395"/>
                    <a:pt x="1691" y="1901"/>
                  </a:cubicBezTo>
                  <a:cubicBezTo>
                    <a:pt x="1730" y="1939"/>
                    <a:pt x="1787" y="1958"/>
                    <a:pt x="1835" y="1958"/>
                  </a:cubicBezTo>
                  <a:lnTo>
                    <a:pt x="1844" y="1967"/>
                  </a:lnTo>
                  <a:cubicBezTo>
                    <a:pt x="2025" y="1967"/>
                    <a:pt x="2121" y="1748"/>
                    <a:pt x="1987" y="1614"/>
                  </a:cubicBezTo>
                  <a:cubicBezTo>
                    <a:pt x="1462" y="1109"/>
                    <a:pt x="947" y="584"/>
                    <a:pt x="432" y="69"/>
                  </a:cubicBezTo>
                  <a:cubicBezTo>
                    <a:pt x="389" y="21"/>
                    <a:pt x="339" y="1"/>
                    <a:pt x="2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4"/>
            <p:cNvSpPr/>
            <p:nvPr/>
          </p:nvSpPr>
          <p:spPr>
            <a:xfrm>
              <a:off x="2356105" y="2093994"/>
              <a:ext cx="71066" cy="20320"/>
            </a:xfrm>
            <a:custGeom>
              <a:avLst/>
              <a:gdLst/>
              <a:ahLst/>
              <a:cxnLst/>
              <a:rect l="l" t="t" r="r" b="b"/>
              <a:pathLst>
                <a:path w="2714" h="776" extrusionOk="0">
                  <a:moveTo>
                    <a:pt x="1233" y="1"/>
                  </a:moveTo>
                  <a:cubicBezTo>
                    <a:pt x="916" y="1"/>
                    <a:pt x="564" y="71"/>
                    <a:pt x="204" y="269"/>
                  </a:cubicBezTo>
                  <a:cubicBezTo>
                    <a:pt x="1" y="384"/>
                    <a:pt x="117" y="658"/>
                    <a:pt x="304" y="658"/>
                  </a:cubicBezTo>
                  <a:cubicBezTo>
                    <a:pt x="336" y="658"/>
                    <a:pt x="370" y="650"/>
                    <a:pt x="405" y="632"/>
                  </a:cubicBezTo>
                  <a:cubicBezTo>
                    <a:pt x="693" y="467"/>
                    <a:pt x="978" y="409"/>
                    <a:pt x="1235" y="409"/>
                  </a:cubicBezTo>
                  <a:cubicBezTo>
                    <a:pt x="1829" y="409"/>
                    <a:pt x="2279" y="717"/>
                    <a:pt x="2313" y="737"/>
                  </a:cubicBezTo>
                  <a:cubicBezTo>
                    <a:pt x="2341" y="756"/>
                    <a:pt x="2389" y="775"/>
                    <a:pt x="2427" y="775"/>
                  </a:cubicBezTo>
                  <a:cubicBezTo>
                    <a:pt x="2628" y="775"/>
                    <a:pt x="2713" y="517"/>
                    <a:pt x="2551" y="403"/>
                  </a:cubicBezTo>
                  <a:cubicBezTo>
                    <a:pt x="2518" y="376"/>
                    <a:pt x="1968" y="1"/>
                    <a:pt x="1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4"/>
            <p:cNvSpPr/>
            <p:nvPr/>
          </p:nvSpPr>
          <p:spPr>
            <a:xfrm>
              <a:off x="2387422" y="2184961"/>
              <a:ext cx="30008" cy="30270"/>
            </a:xfrm>
            <a:custGeom>
              <a:avLst/>
              <a:gdLst/>
              <a:ahLst/>
              <a:cxnLst/>
              <a:rect l="l" t="t" r="r" b="b"/>
              <a:pathLst>
                <a:path w="1146" h="1156" extrusionOk="0">
                  <a:moveTo>
                    <a:pt x="573" y="1"/>
                  </a:moveTo>
                  <a:cubicBezTo>
                    <a:pt x="258" y="1"/>
                    <a:pt x="1" y="258"/>
                    <a:pt x="1" y="573"/>
                  </a:cubicBezTo>
                  <a:cubicBezTo>
                    <a:pt x="1" y="898"/>
                    <a:pt x="258" y="1155"/>
                    <a:pt x="573" y="1155"/>
                  </a:cubicBezTo>
                  <a:cubicBezTo>
                    <a:pt x="888" y="1155"/>
                    <a:pt x="1145" y="898"/>
                    <a:pt x="1145" y="573"/>
                  </a:cubicBezTo>
                  <a:cubicBezTo>
                    <a:pt x="1145" y="258"/>
                    <a:pt x="888" y="1"/>
                    <a:pt x="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4"/>
            <p:cNvSpPr/>
            <p:nvPr/>
          </p:nvSpPr>
          <p:spPr>
            <a:xfrm>
              <a:off x="2415152" y="2156995"/>
              <a:ext cx="30244" cy="30244"/>
            </a:xfrm>
            <a:custGeom>
              <a:avLst/>
              <a:gdLst/>
              <a:ahLst/>
              <a:cxnLst/>
              <a:rect l="l" t="t" r="r" b="b"/>
              <a:pathLst>
                <a:path w="1155" h="1155" extrusionOk="0">
                  <a:moveTo>
                    <a:pt x="582" y="0"/>
                  </a:moveTo>
                  <a:cubicBezTo>
                    <a:pt x="268" y="0"/>
                    <a:pt x="0" y="258"/>
                    <a:pt x="0" y="582"/>
                  </a:cubicBezTo>
                  <a:cubicBezTo>
                    <a:pt x="0" y="897"/>
                    <a:pt x="268" y="1155"/>
                    <a:pt x="582" y="1155"/>
                  </a:cubicBezTo>
                  <a:cubicBezTo>
                    <a:pt x="897" y="1155"/>
                    <a:pt x="1155" y="897"/>
                    <a:pt x="1155" y="582"/>
                  </a:cubicBezTo>
                  <a:cubicBezTo>
                    <a:pt x="1155" y="258"/>
                    <a:pt x="897"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4"/>
            <p:cNvSpPr/>
            <p:nvPr/>
          </p:nvSpPr>
          <p:spPr>
            <a:xfrm>
              <a:off x="2474854" y="2244924"/>
              <a:ext cx="79707" cy="75727"/>
            </a:xfrm>
            <a:custGeom>
              <a:avLst/>
              <a:gdLst/>
              <a:ahLst/>
              <a:cxnLst/>
              <a:rect l="l" t="t" r="r" b="b"/>
              <a:pathLst>
                <a:path w="3044" h="2892" extrusionOk="0">
                  <a:moveTo>
                    <a:pt x="2090" y="0"/>
                  </a:moveTo>
                  <a:lnTo>
                    <a:pt x="0" y="2080"/>
                  </a:lnTo>
                  <a:lnTo>
                    <a:pt x="382" y="2462"/>
                  </a:lnTo>
                  <a:cubicBezTo>
                    <a:pt x="673" y="2748"/>
                    <a:pt x="1050" y="2891"/>
                    <a:pt x="1426" y="2891"/>
                  </a:cubicBezTo>
                  <a:cubicBezTo>
                    <a:pt x="1801" y="2891"/>
                    <a:pt x="2176" y="2748"/>
                    <a:pt x="2462" y="2462"/>
                  </a:cubicBezTo>
                  <a:cubicBezTo>
                    <a:pt x="3044" y="1889"/>
                    <a:pt x="3044" y="954"/>
                    <a:pt x="2462" y="382"/>
                  </a:cubicBezTo>
                  <a:lnTo>
                    <a:pt x="20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4"/>
            <p:cNvSpPr/>
            <p:nvPr/>
          </p:nvSpPr>
          <p:spPr>
            <a:xfrm>
              <a:off x="2475115" y="2244924"/>
              <a:ext cx="71459" cy="71721"/>
            </a:xfrm>
            <a:custGeom>
              <a:avLst/>
              <a:gdLst/>
              <a:ahLst/>
              <a:cxnLst/>
              <a:rect l="l" t="t" r="r" b="b"/>
              <a:pathLst>
                <a:path w="2729" h="2739" extrusionOk="0">
                  <a:moveTo>
                    <a:pt x="2080" y="0"/>
                  </a:moveTo>
                  <a:lnTo>
                    <a:pt x="0" y="2080"/>
                  </a:lnTo>
                  <a:lnTo>
                    <a:pt x="372" y="2462"/>
                  </a:lnTo>
                  <a:cubicBezTo>
                    <a:pt x="487" y="2576"/>
                    <a:pt x="620" y="2662"/>
                    <a:pt x="763" y="2738"/>
                  </a:cubicBezTo>
                  <a:lnTo>
                    <a:pt x="2728" y="764"/>
                  </a:lnTo>
                  <a:cubicBezTo>
                    <a:pt x="2662" y="621"/>
                    <a:pt x="2566" y="487"/>
                    <a:pt x="2452" y="382"/>
                  </a:cubicBezTo>
                  <a:lnTo>
                    <a:pt x="20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4"/>
            <p:cNvSpPr/>
            <p:nvPr/>
          </p:nvSpPr>
          <p:spPr>
            <a:xfrm>
              <a:off x="2450371" y="2220756"/>
              <a:ext cx="89945" cy="88820"/>
            </a:xfrm>
            <a:custGeom>
              <a:avLst/>
              <a:gdLst/>
              <a:ahLst/>
              <a:cxnLst/>
              <a:rect l="l" t="t" r="r" b="b"/>
              <a:pathLst>
                <a:path w="3435" h="3392" extrusionOk="0">
                  <a:moveTo>
                    <a:pt x="2576" y="0"/>
                  </a:moveTo>
                  <a:cubicBezTo>
                    <a:pt x="2522" y="0"/>
                    <a:pt x="2467" y="22"/>
                    <a:pt x="2424" y="65"/>
                  </a:cubicBezTo>
                  <a:lnTo>
                    <a:pt x="86" y="2402"/>
                  </a:lnTo>
                  <a:cubicBezTo>
                    <a:pt x="1" y="2488"/>
                    <a:pt x="1" y="2631"/>
                    <a:pt x="86" y="2717"/>
                  </a:cubicBezTo>
                  <a:lnTo>
                    <a:pt x="697" y="3327"/>
                  </a:lnTo>
                  <a:cubicBezTo>
                    <a:pt x="740" y="3370"/>
                    <a:pt x="795" y="3392"/>
                    <a:pt x="850" y="3392"/>
                  </a:cubicBezTo>
                  <a:cubicBezTo>
                    <a:pt x="904" y="3392"/>
                    <a:pt x="959" y="3370"/>
                    <a:pt x="1002" y="3327"/>
                  </a:cubicBezTo>
                  <a:lnTo>
                    <a:pt x="3349" y="990"/>
                  </a:lnTo>
                  <a:cubicBezTo>
                    <a:pt x="3435" y="904"/>
                    <a:pt x="3435" y="761"/>
                    <a:pt x="3349" y="675"/>
                  </a:cubicBezTo>
                  <a:lnTo>
                    <a:pt x="2729" y="65"/>
                  </a:lnTo>
                  <a:cubicBezTo>
                    <a:pt x="2686" y="22"/>
                    <a:pt x="2631" y="0"/>
                    <a:pt x="2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1058;p44"/>
          <p:cNvSpPr txBox="1">
            <a:spLocks/>
          </p:cNvSpPr>
          <p:nvPr/>
        </p:nvSpPr>
        <p:spPr>
          <a:xfrm>
            <a:off x="2286000" y="2114550"/>
            <a:ext cx="2590800" cy="6828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accent1"/>
              </a:buClr>
              <a:buSzPts val="3000"/>
              <a:buFont typeface="Montserrat"/>
              <a:buNone/>
              <a:tabLst/>
              <a:defRPr/>
            </a:pPr>
            <a:r>
              <a:rPr kumimoji="0" lang="en" sz="2400" b="1" i="0" u="none" strike="noStrike" kern="0" cap="none" spc="0" normalizeH="0" baseline="0" noProof="0" dirty="0">
                <a:ln>
                  <a:noFill/>
                </a:ln>
                <a:solidFill>
                  <a:schemeClr val="accent1"/>
                </a:solidFill>
                <a:effectLst/>
                <a:uLnTx/>
                <a:uFillTx/>
                <a:latin typeface="Montserrat"/>
                <a:ea typeface="Montserrat"/>
                <a:cs typeface="Montserrat"/>
                <a:sym typeface="Montserrat"/>
              </a:rPr>
              <a:t>1942 - 1945</a:t>
            </a:r>
          </a:p>
        </p:txBody>
      </p:sp>
      <p:grpSp>
        <p:nvGrpSpPr>
          <p:cNvPr id="52" name="Google Shape;13004;p93"/>
          <p:cNvGrpSpPr/>
          <p:nvPr/>
        </p:nvGrpSpPr>
        <p:grpSpPr>
          <a:xfrm rot="21324206">
            <a:off x="1011119" y="1450912"/>
            <a:ext cx="492363" cy="531822"/>
            <a:chOff x="5744051" y="3766250"/>
            <a:chExt cx="428511" cy="383186"/>
          </a:xfrm>
        </p:grpSpPr>
        <p:sp>
          <p:nvSpPr>
            <p:cNvPr id="53" name="Google Shape;13005;p93"/>
            <p:cNvSpPr/>
            <p:nvPr/>
          </p:nvSpPr>
          <p:spPr>
            <a:xfrm>
              <a:off x="5872489" y="3804510"/>
              <a:ext cx="130696" cy="130460"/>
            </a:xfrm>
            <a:custGeom>
              <a:avLst/>
              <a:gdLst/>
              <a:ahLst/>
              <a:cxnLst/>
              <a:rect l="l" t="t" r="r" b="b"/>
              <a:pathLst>
                <a:path w="4977" h="4968" extrusionOk="0">
                  <a:moveTo>
                    <a:pt x="2480" y="0"/>
                  </a:moveTo>
                  <a:cubicBezTo>
                    <a:pt x="1110" y="0"/>
                    <a:pt x="0" y="1107"/>
                    <a:pt x="0" y="2479"/>
                  </a:cubicBezTo>
                  <a:cubicBezTo>
                    <a:pt x="0" y="3847"/>
                    <a:pt x="1110" y="4967"/>
                    <a:pt x="2479" y="4967"/>
                  </a:cubicBezTo>
                  <a:cubicBezTo>
                    <a:pt x="2485" y="4967"/>
                    <a:pt x="2491" y="4967"/>
                    <a:pt x="2496" y="4967"/>
                  </a:cubicBezTo>
                  <a:cubicBezTo>
                    <a:pt x="3866" y="4967"/>
                    <a:pt x="4967" y="3861"/>
                    <a:pt x="4977" y="2488"/>
                  </a:cubicBezTo>
                  <a:cubicBezTo>
                    <a:pt x="4977" y="1120"/>
                    <a:pt x="3866" y="0"/>
                    <a:pt x="2498" y="0"/>
                  </a:cubicBezTo>
                  <a:cubicBezTo>
                    <a:pt x="2492" y="0"/>
                    <a:pt x="2486" y="0"/>
                    <a:pt x="2480"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006;p93"/>
            <p:cNvSpPr/>
            <p:nvPr/>
          </p:nvSpPr>
          <p:spPr>
            <a:xfrm>
              <a:off x="5871963" y="3804169"/>
              <a:ext cx="74185" cy="130775"/>
            </a:xfrm>
            <a:custGeom>
              <a:avLst/>
              <a:gdLst/>
              <a:ahLst/>
              <a:cxnLst/>
              <a:rect l="l" t="t" r="r" b="b"/>
              <a:pathLst>
                <a:path w="2825" h="4980" extrusionOk="0">
                  <a:moveTo>
                    <a:pt x="2487" y="0"/>
                  </a:moveTo>
                  <a:cubicBezTo>
                    <a:pt x="1138" y="0"/>
                    <a:pt x="10" y="1094"/>
                    <a:pt x="1" y="2482"/>
                  </a:cubicBezTo>
                  <a:cubicBezTo>
                    <a:pt x="1" y="3880"/>
                    <a:pt x="1144" y="4980"/>
                    <a:pt x="2498" y="4980"/>
                  </a:cubicBezTo>
                  <a:cubicBezTo>
                    <a:pt x="2599" y="4980"/>
                    <a:pt x="2702" y="4974"/>
                    <a:pt x="2805" y="4961"/>
                  </a:cubicBezTo>
                  <a:cubicBezTo>
                    <a:pt x="1570" y="4789"/>
                    <a:pt x="642" y="3736"/>
                    <a:pt x="642" y="2482"/>
                  </a:cubicBezTo>
                  <a:cubicBezTo>
                    <a:pt x="652" y="1238"/>
                    <a:pt x="1580" y="185"/>
                    <a:pt x="2824" y="23"/>
                  </a:cubicBezTo>
                  <a:cubicBezTo>
                    <a:pt x="2710" y="8"/>
                    <a:pt x="2598" y="0"/>
                    <a:pt x="2487" y="0"/>
                  </a:cubicBezTo>
                  <a:close/>
                </a:path>
              </a:pathLst>
            </a:custGeom>
            <a:solidFill>
              <a:schemeClr val="bg2">
                <a:lumMod val="50000"/>
              </a:schemeClr>
            </a:solidFill>
            <a:ln>
              <a:solidFill>
                <a:srgbClr val="EABD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007;p93"/>
            <p:cNvSpPr/>
            <p:nvPr/>
          </p:nvSpPr>
          <p:spPr>
            <a:xfrm>
              <a:off x="5893339" y="3825361"/>
              <a:ext cx="88995" cy="88733"/>
            </a:xfrm>
            <a:custGeom>
              <a:avLst/>
              <a:gdLst/>
              <a:ahLst/>
              <a:cxnLst/>
              <a:rect l="l" t="t" r="r" b="b"/>
              <a:pathLst>
                <a:path w="3389" h="3379" extrusionOk="0">
                  <a:moveTo>
                    <a:pt x="1677" y="0"/>
                  </a:moveTo>
                  <a:cubicBezTo>
                    <a:pt x="756" y="0"/>
                    <a:pt x="0" y="753"/>
                    <a:pt x="0" y="1685"/>
                  </a:cubicBezTo>
                  <a:cubicBezTo>
                    <a:pt x="0" y="2623"/>
                    <a:pt x="756" y="3379"/>
                    <a:pt x="1685" y="3379"/>
                  </a:cubicBezTo>
                  <a:cubicBezTo>
                    <a:pt x="1691" y="3379"/>
                    <a:pt x="1696" y="3379"/>
                    <a:pt x="1702" y="3379"/>
                  </a:cubicBezTo>
                  <a:cubicBezTo>
                    <a:pt x="2632" y="3379"/>
                    <a:pt x="3379" y="2627"/>
                    <a:pt x="3388" y="1694"/>
                  </a:cubicBezTo>
                  <a:cubicBezTo>
                    <a:pt x="3388" y="757"/>
                    <a:pt x="2632" y="1"/>
                    <a:pt x="1694" y="1"/>
                  </a:cubicBezTo>
                  <a:cubicBezTo>
                    <a:pt x="1688" y="1"/>
                    <a:pt x="1683" y="0"/>
                    <a:pt x="1677" y="0"/>
                  </a:cubicBezTo>
                  <a:close/>
                </a:path>
              </a:pathLst>
            </a:custGeom>
            <a:solidFill>
              <a:schemeClr val="bg2">
                <a:lumMod val="75000"/>
              </a:schemeClr>
            </a:solidFill>
            <a:ln>
              <a:solidFill>
                <a:srgbClr val="EABD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008;p93"/>
            <p:cNvSpPr/>
            <p:nvPr/>
          </p:nvSpPr>
          <p:spPr>
            <a:xfrm>
              <a:off x="5892840" y="3824993"/>
              <a:ext cx="53308" cy="88995"/>
            </a:xfrm>
            <a:custGeom>
              <a:avLst/>
              <a:gdLst/>
              <a:ahLst/>
              <a:cxnLst/>
              <a:rect l="l" t="t" r="r" b="b"/>
              <a:pathLst>
                <a:path w="2030" h="3389" extrusionOk="0">
                  <a:moveTo>
                    <a:pt x="1694" y="0"/>
                  </a:moveTo>
                  <a:cubicBezTo>
                    <a:pt x="786" y="0"/>
                    <a:pt x="9" y="742"/>
                    <a:pt x="0" y="1689"/>
                  </a:cubicBezTo>
                  <a:cubicBezTo>
                    <a:pt x="0" y="2645"/>
                    <a:pt x="777" y="3388"/>
                    <a:pt x="1685" y="3388"/>
                  </a:cubicBezTo>
                  <a:cubicBezTo>
                    <a:pt x="1795" y="3388"/>
                    <a:pt x="1907" y="3377"/>
                    <a:pt x="2020" y="3355"/>
                  </a:cubicBezTo>
                  <a:cubicBezTo>
                    <a:pt x="1225" y="3201"/>
                    <a:pt x="661" y="2503"/>
                    <a:pt x="661" y="1689"/>
                  </a:cubicBezTo>
                  <a:cubicBezTo>
                    <a:pt x="661" y="885"/>
                    <a:pt x="1235" y="187"/>
                    <a:pt x="2029" y="34"/>
                  </a:cubicBezTo>
                  <a:cubicBezTo>
                    <a:pt x="1916" y="11"/>
                    <a:pt x="1804" y="0"/>
                    <a:pt x="1694" y="0"/>
                  </a:cubicBezTo>
                  <a:close/>
                </a:path>
              </a:pathLst>
            </a:custGeom>
            <a:solidFill>
              <a:srgbClr val="EA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009;p93"/>
            <p:cNvSpPr/>
            <p:nvPr/>
          </p:nvSpPr>
          <p:spPr>
            <a:xfrm>
              <a:off x="5919231" y="3839436"/>
              <a:ext cx="35714" cy="61107"/>
            </a:xfrm>
            <a:custGeom>
              <a:avLst/>
              <a:gdLst/>
              <a:ahLst/>
              <a:cxnLst/>
              <a:rect l="l" t="t" r="r" b="b"/>
              <a:pathLst>
                <a:path w="1360" h="2327" extrusionOk="0">
                  <a:moveTo>
                    <a:pt x="651" y="469"/>
                  </a:moveTo>
                  <a:lnTo>
                    <a:pt x="651" y="900"/>
                  </a:lnTo>
                  <a:cubicBezTo>
                    <a:pt x="469" y="833"/>
                    <a:pt x="421" y="776"/>
                    <a:pt x="421" y="670"/>
                  </a:cubicBezTo>
                  <a:cubicBezTo>
                    <a:pt x="421" y="546"/>
                    <a:pt x="526" y="489"/>
                    <a:pt x="651" y="469"/>
                  </a:cubicBezTo>
                  <a:close/>
                  <a:moveTo>
                    <a:pt x="794" y="1350"/>
                  </a:moveTo>
                  <a:cubicBezTo>
                    <a:pt x="967" y="1426"/>
                    <a:pt x="1005" y="1503"/>
                    <a:pt x="1005" y="1608"/>
                  </a:cubicBezTo>
                  <a:cubicBezTo>
                    <a:pt x="1005" y="1723"/>
                    <a:pt x="909" y="1828"/>
                    <a:pt x="794" y="1838"/>
                  </a:cubicBezTo>
                  <a:lnTo>
                    <a:pt x="794" y="1350"/>
                  </a:lnTo>
                  <a:close/>
                  <a:moveTo>
                    <a:pt x="718" y="0"/>
                  </a:moveTo>
                  <a:cubicBezTo>
                    <a:pt x="670" y="0"/>
                    <a:pt x="622" y="29"/>
                    <a:pt x="622" y="77"/>
                  </a:cubicBezTo>
                  <a:lnTo>
                    <a:pt x="622" y="154"/>
                  </a:lnTo>
                  <a:cubicBezTo>
                    <a:pt x="287" y="192"/>
                    <a:pt x="67" y="374"/>
                    <a:pt x="67" y="709"/>
                  </a:cubicBezTo>
                  <a:cubicBezTo>
                    <a:pt x="67" y="1063"/>
                    <a:pt x="345" y="1168"/>
                    <a:pt x="613" y="1273"/>
                  </a:cubicBezTo>
                  <a:lnTo>
                    <a:pt x="613" y="1838"/>
                  </a:lnTo>
                  <a:cubicBezTo>
                    <a:pt x="479" y="1819"/>
                    <a:pt x="354" y="1752"/>
                    <a:pt x="258" y="1656"/>
                  </a:cubicBezTo>
                  <a:cubicBezTo>
                    <a:pt x="236" y="1633"/>
                    <a:pt x="206" y="1623"/>
                    <a:pt x="176" y="1623"/>
                  </a:cubicBezTo>
                  <a:cubicBezTo>
                    <a:pt x="130" y="1623"/>
                    <a:pt x="84" y="1648"/>
                    <a:pt x="67" y="1694"/>
                  </a:cubicBezTo>
                  <a:cubicBezTo>
                    <a:pt x="0" y="1771"/>
                    <a:pt x="0" y="1876"/>
                    <a:pt x="67" y="1943"/>
                  </a:cubicBezTo>
                  <a:cubicBezTo>
                    <a:pt x="203" y="2089"/>
                    <a:pt x="392" y="2174"/>
                    <a:pt x="590" y="2174"/>
                  </a:cubicBezTo>
                  <a:cubicBezTo>
                    <a:pt x="601" y="2174"/>
                    <a:pt x="612" y="2173"/>
                    <a:pt x="622" y="2173"/>
                  </a:cubicBezTo>
                  <a:lnTo>
                    <a:pt x="622" y="2173"/>
                  </a:lnTo>
                  <a:lnTo>
                    <a:pt x="613" y="2183"/>
                  </a:lnTo>
                  <a:lnTo>
                    <a:pt x="613" y="2259"/>
                  </a:lnTo>
                  <a:cubicBezTo>
                    <a:pt x="613" y="2297"/>
                    <a:pt x="670" y="2326"/>
                    <a:pt x="708" y="2326"/>
                  </a:cubicBezTo>
                  <a:cubicBezTo>
                    <a:pt x="756" y="2326"/>
                    <a:pt x="804" y="2297"/>
                    <a:pt x="804" y="2259"/>
                  </a:cubicBezTo>
                  <a:lnTo>
                    <a:pt x="804" y="2173"/>
                  </a:lnTo>
                  <a:cubicBezTo>
                    <a:pt x="1120" y="2154"/>
                    <a:pt x="1359" y="1886"/>
                    <a:pt x="1340" y="1570"/>
                  </a:cubicBezTo>
                  <a:cubicBezTo>
                    <a:pt x="1340" y="1235"/>
                    <a:pt x="1129" y="1082"/>
                    <a:pt x="814" y="967"/>
                  </a:cubicBezTo>
                  <a:lnTo>
                    <a:pt x="814" y="469"/>
                  </a:lnTo>
                  <a:cubicBezTo>
                    <a:pt x="909" y="479"/>
                    <a:pt x="1005" y="508"/>
                    <a:pt x="1082" y="556"/>
                  </a:cubicBezTo>
                  <a:cubicBezTo>
                    <a:pt x="1102" y="567"/>
                    <a:pt x="1123" y="573"/>
                    <a:pt x="1144" y="573"/>
                  </a:cubicBezTo>
                  <a:cubicBezTo>
                    <a:pt x="1191" y="573"/>
                    <a:pt x="1234" y="545"/>
                    <a:pt x="1254" y="498"/>
                  </a:cubicBezTo>
                  <a:cubicBezTo>
                    <a:pt x="1311" y="431"/>
                    <a:pt x="1302" y="335"/>
                    <a:pt x="1244" y="278"/>
                  </a:cubicBezTo>
                  <a:cubicBezTo>
                    <a:pt x="1130" y="199"/>
                    <a:pt x="992" y="152"/>
                    <a:pt x="852" y="152"/>
                  </a:cubicBezTo>
                  <a:cubicBezTo>
                    <a:pt x="839" y="152"/>
                    <a:pt x="827" y="153"/>
                    <a:pt x="814" y="154"/>
                  </a:cubicBezTo>
                  <a:lnTo>
                    <a:pt x="814" y="77"/>
                  </a:lnTo>
                  <a:cubicBezTo>
                    <a:pt x="814" y="39"/>
                    <a:pt x="766" y="0"/>
                    <a:pt x="718" y="0"/>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010;p93"/>
            <p:cNvSpPr/>
            <p:nvPr/>
          </p:nvSpPr>
          <p:spPr>
            <a:xfrm>
              <a:off x="5973747" y="3766565"/>
              <a:ext cx="130959" cy="130460"/>
            </a:xfrm>
            <a:custGeom>
              <a:avLst/>
              <a:gdLst/>
              <a:ahLst/>
              <a:cxnLst/>
              <a:rect l="l" t="t" r="r" b="b"/>
              <a:pathLst>
                <a:path w="4987" h="4968" extrusionOk="0">
                  <a:moveTo>
                    <a:pt x="2481" y="0"/>
                  </a:moveTo>
                  <a:cubicBezTo>
                    <a:pt x="1121" y="0"/>
                    <a:pt x="10" y="1107"/>
                    <a:pt x="1" y="2479"/>
                  </a:cubicBezTo>
                  <a:cubicBezTo>
                    <a:pt x="1" y="3847"/>
                    <a:pt x="1111" y="4967"/>
                    <a:pt x="2489" y="4967"/>
                  </a:cubicBezTo>
                  <a:cubicBezTo>
                    <a:pt x="2495" y="4967"/>
                    <a:pt x="2501" y="4967"/>
                    <a:pt x="2507" y="4967"/>
                  </a:cubicBezTo>
                  <a:cubicBezTo>
                    <a:pt x="3867" y="4967"/>
                    <a:pt x="4977" y="3861"/>
                    <a:pt x="4977" y="2488"/>
                  </a:cubicBezTo>
                  <a:cubicBezTo>
                    <a:pt x="4987" y="1120"/>
                    <a:pt x="3877" y="0"/>
                    <a:pt x="2499" y="0"/>
                  </a:cubicBezTo>
                  <a:cubicBezTo>
                    <a:pt x="2493" y="0"/>
                    <a:pt x="2487" y="0"/>
                    <a:pt x="2481" y="0"/>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011;p93"/>
            <p:cNvSpPr/>
            <p:nvPr/>
          </p:nvSpPr>
          <p:spPr>
            <a:xfrm>
              <a:off x="5973274" y="3766250"/>
              <a:ext cx="74132" cy="130801"/>
            </a:xfrm>
            <a:custGeom>
              <a:avLst/>
              <a:gdLst/>
              <a:ahLst/>
              <a:cxnLst/>
              <a:rect l="l" t="t" r="r" b="b"/>
              <a:pathLst>
                <a:path w="2823" h="4981" extrusionOk="0">
                  <a:moveTo>
                    <a:pt x="2497" y="1"/>
                  </a:moveTo>
                  <a:cubicBezTo>
                    <a:pt x="1143" y="1"/>
                    <a:pt x="9" y="1089"/>
                    <a:pt x="9" y="2481"/>
                  </a:cubicBezTo>
                  <a:cubicBezTo>
                    <a:pt x="0" y="3875"/>
                    <a:pt x="1136" y="4981"/>
                    <a:pt x="2492" y="4981"/>
                  </a:cubicBezTo>
                  <a:cubicBezTo>
                    <a:pt x="2598" y="4981"/>
                    <a:pt x="2705" y="4974"/>
                    <a:pt x="2813" y="4960"/>
                  </a:cubicBezTo>
                  <a:cubicBezTo>
                    <a:pt x="1569" y="4797"/>
                    <a:pt x="641" y="3735"/>
                    <a:pt x="650" y="2481"/>
                  </a:cubicBezTo>
                  <a:cubicBezTo>
                    <a:pt x="650" y="1237"/>
                    <a:pt x="1579" y="184"/>
                    <a:pt x="2823" y="22"/>
                  </a:cubicBezTo>
                  <a:cubicBezTo>
                    <a:pt x="2713" y="8"/>
                    <a:pt x="2605" y="1"/>
                    <a:pt x="2497" y="1"/>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012;p93"/>
            <p:cNvSpPr/>
            <p:nvPr/>
          </p:nvSpPr>
          <p:spPr>
            <a:xfrm>
              <a:off x="5994624" y="3787415"/>
              <a:ext cx="89231" cy="88733"/>
            </a:xfrm>
            <a:custGeom>
              <a:avLst/>
              <a:gdLst/>
              <a:ahLst/>
              <a:cxnLst/>
              <a:rect l="l" t="t" r="r" b="b"/>
              <a:pathLst>
                <a:path w="3398" h="3379" extrusionOk="0">
                  <a:moveTo>
                    <a:pt x="1686" y="0"/>
                  </a:moveTo>
                  <a:cubicBezTo>
                    <a:pt x="756" y="0"/>
                    <a:pt x="10" y="753"/>
                    <a:pt x="0" y="1685"/>
                  </a:cubicBezTo>
                  <a:cubicBezTo>
                    <a:pt x="0" y="2623"/>
                    <a:pt x="756" y="3379"/>
                    <a:pt x="1694" y="3379"/>
                  </a:cubicBezTo>
                  <a:cubicBezTo>
                    <a:pt x="1700" y="3379"/>
                    <a:pt x="1706" y="3379"/>
                    <a:pt x="1712" y="3379"/>
                  </a:cubicBezTo>
                  <a:cubicBezTo>
                    <a:pt x="2641" y="3379"/>
                    <a:pt x="3388" y="2626"/>
                    <a:pt x="3388" y="1694"/>
                  </a:cubicBezTo>
                  <a:cubicBezTo>
                    <a:pt x="3398" y="757"/>
                    <a:pt x="2642" y="0"/>
                    <a:pt x="1704" y="0"/>
                  </a:cubicBezTo>
                  <a:cubicBezTo>
                    <a:pt x="1698" y="0"/>
                    <a:pt x="1692" y="0"/>
                    <a:pt x="1686" y="0"/>
                  </a:cubicBezTo>
                  <a:close/>
                </a:path>
              </a:pathLst>
            </a:custGeom>
            <a:solidFill>
              <a:schemeClr val="accent6">
                <a:lumMod val="75000"/>
              </a:schemeClr>
            </a:solid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013;p93"/>
            <p:cNvSpPr/>
            <p:nvPr/>
          </p:nvSpPr>
          <p:spPr>
            <a:xfrm>
              <a:off x="5994361" y="3787284"/>
              <a:ext cx="53308" cy="88916"/>
            </a:xfrm>
            <a:custGeom>
              <a:avLst/>
              <a:gdLst/>
              <a:ahLst/>
              <a:cxnLst/>
              <a:rect l="l" t="t" r="r" b="b"/>
              <a:pathLst>
                <a:path w="2030" h="3386" extrusionOk="0">
                  <a:moveTo>
                    <a:pt x="1689" y="0"/>
                  </a:moveTo>
                  <a:cubicBezTo>
                    <a:pt x="775" y="0"/>
                    <a:pt x="1" y="734"/>
                    <a:pt x="1" y="1680"/>
                  </a:cubicBezTo>
                  <a:cubicBezTo>
                    <a:pt x="1" y="2641"/>
                    <a:pt x="777" y="3386"/>
                    <a:pt x="1695" y="3386"/>
                  </a:cubicBezTo>
                  <a:cubicBezTo>
                    <a:pt x="1802" y="3386"/>
                    <a:pt x="1910" y="3376"/>
                    <a:pt x="2020" y="3355"/>
                  </a:cubicBezTo>
                  <a:cubicBezTo>
                    <a:pt x="1226" y="3192"/>
                    <a:pt x="651" y="2494"/>
                    <a:pt x="661" y="1690"/>
                  </a:cubicBezTo>
                  <a:cubicBezTo>
                    <a:pt x="661" y="876"/>
                    <a:pt x="1235" y="187"/>
                    <a:pt x="2030" y="34"/>
                  </a:cubicBezTo>
                  <a:cubicBezTo>
                    <a:pt x="1915" y="11"/>
                    <a:pt x="1801" y="0"/>
                    <a:pt x="1689" y="0"/>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014;p93"/>
            <p:cNvSpPr/>
            <p:nvPr/>
          </p:nvSpPr>
          <p:spPr>
            <a:xfrm>
              <a:off x="6020753" y="3801727"/>
              <a:ext cx="35451" cy="60844"/>
            </a:xfrm>
            <a:custGeom>
              <a:avLst/>
              <a:gdLst/>
              <a:ahLst/>
              <a:cxnLst/>
              <a:rect l="l" t="t" r="r" b="b"/>
              <a:pathLst>
                <a:path w="1350" h="2317" extrusionOk="0">
                  <a:moveTo>
                    <a:pt x="642" y="470"/>
                  </a:moveTo>
                  <a:lnTo>
                    <a:pt x="642" y="891"/>
                  </a:lnTo>
                  <a:cubicBezTo>
                    <a:pt x="460" y="824"/>
                    <a:pt x="412" y="767"/>
                    <a:pt x="412" y="661"/>
                  </a:cubicBezTo>
                  <a:cubicBezTo>
                    <a:pt x="412" y="537"/>
                    <a:pt x="517" y="489"/>
                    <a:pt x="642" y="470"/>
                  </a:cubicBezTo>
                  <a:close/>
                  <a:moveTo>
                    <a:pt x="785" y="1341"/>
                  </a:moveTo>
                  <a:cubicBezTo>
                    <a:pt x="967" y="1417"/>
                    <a:pt x="996" y="1503"/>
                    <a:pt x="996" y="1599"/>
                  </a:cubicBezTo>
                  <a:cubicBezTo>
                    <a:pt x="996" y="1724"/>
                    <a:pt x="910" y="1819"/>
                    <a:pt x="785" y="1829"/>
                  </a:cubicBezTo>
                  <a:lnTo>
                    <a:pt x="785" y="1341"/>
                  </a:lnTo>
                  <a:close/>
                  <a:moveTo>
                    <a:pt x="709" y="1"/>
                  </a:moveTo>
                  <a:cubicBezTo>
                    <a:pt x="661" y="1"/>
                    <a:pt x="613" y="30"/>
                    <a:pt x="613" y="68"/>
                  </a:cubicBezTo>
                  <a:lnTo>
                    <a:pt x="613" y="145"/>
                  </a:lnTo>
                  <a:cubicBezTo>
                    <a:pt x="278" y="192"/>
                    <a:pt x="67" y="365"/>
                    <a:pt x="67" y="700"/>
                  </a:cubicBezTo>
                  <a:cubicBezTo>
                    <a:pt x="58" y="1054"/>
                    <a:pt x="335" y="1169"/>
                    <a:pt x="613" y="1274"/>
                  </a:cubicBezTo>
                  <a:lnTo>
                    <a:pt x="613" y="1829"/>
                  </a:lnTo>
                  <a:cubicBezTo>
                    <a:pt x="479" y="1810"/>
                    <a:pt x="355" y="1743"/>
                    <a:pt x="249" y="1647"/>
                  </a:cubicBezTo>
                  <a:cubicBezTo>
                    <a:pt x="227" y="1624"/>
                    <a:pt x="198" y="1614"/>
                    <a:pt x="169" y="1614"/>
                  </a:cubicBezTo>
                  <a:cubicBezTo>
                    <a:pt x="125" y="1614"/>
                    <a:pt x="81" y="1639"/>
                    <a:pt x="58" y="1685"/>
                  </a:cubicBezTo>
                  <a:cubicBezTo>
                    <a:pt x="0" y="1762"/>
                    <a:pt x="0" y="1867"/>
                    <a:pt x="58" y="1944"/>
                  </a:cubicBezTo>
                  <a:cubicBezTo>
                    <a:pt x="201" y="2097"/>
                    <a:pt x="402" y="2173"/>
                    <a:pt x="613" y="2173"/>
                  </a:cubicBezTo>
                  <a:lnTo>
                    <a:pt x="603" y="2250"/>
                  </a:lnTo>
                  <a:cubicBezTo>
                    <a:pt x="603" y="2288"/>
                    <a:pt x="661" y="2317"/>
                    <a:pt x="699" y="2317"/>
                  </a:cubicBezTo>
                  <a:cubicBezTo>
                    <a:pt x="747" y="2317"/>
                    <a:pt x="804" y="2288"/>
                    <a:pt x="804" y="2250"/>
                  </a:cubicBezTo>
                  <a:lnTo>
                    <a:pt x="804" y="2164"/>
                  </a:lnTo>
                  <a:cubicBezTo>
                    <a:pt x="1111" y="2145"/>
                    <a:pt x="1350" y="1877"/>
                    <a:pt x="1340" y="1561"/>
                  </a:cubicBezTo>
                  <a:cubicBezTo>
                    <a:pt x="1340" y="1207"/>
                    <a:pt x="1101" y="1063"/>
                    <a:pt x="804" y="958"/>
                  </a:cubicBezTo>
                  <a:lnTo>
                    <a:pt x="804" y="460"/>
                  </a:lnTo>
                  <a:cubicBezTo>
                    <a:pt x="996" y="470"/>
                    <a:pt x="1063" y="566"/>
                    <a:pt x="1139" y="566"/>
                  </a:cubicBezTo>
                  <a:cubicBezTo>
                    <a:pt x="1216" y="566"/>
                    <a:pt x="1264" y="489"/>
                    <a:pt x="1283" y="422"/>
                  </a:cubicBezTo>
                  <a:cubicBezTo>
                    <a:pt x="1312" y="298"/>
                    <a:pt x="1235" y="240"/>
                    <a:pt x="1120" y="192"/>
                  </a:cubicBezTo>
                  <a:cubicBezTo>
                    <a:pt x="1015" y="164"/>
                    <a:pt x="910" y="145"/>
                    <a:pt x="804" y="145"/>
                  </a:cubicBezTo>
                  <a:lnTo>
                    <a:pt x="804" y="68"/>
                  </a:lnTo>
                  <a:cubicBezTo>
                    <a:pt x="804" y="30"/>
                    <a:pt x="757" y="1"/>
                    <a:pt x="709" y="1"/>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015;p93"/>
            <p:cNvSpPr/>
            <p:nvPr/>
          </p:nvSpPr>
          <p:spPr>
            <a:xfrm>
              <a:off x="5744051" y="3983945"/>
              <a:ext cx="147056" cy="165491"/>
            </a:xfrm>
            <a:custGeom>
              <a:avLst/>
              <a:gdLst/>
              <a:ahLst/>
              <a:cxnLst/>
              <a:rect l="l" t="t" r="r" b="b"/>
              <a:pathLst>
                <a:path w="5600" h="6302" extrusionOk="0">
                  <a:moveTo>
                    <a:pt x="3733" y="0"/>
                  </a:moveTo>
                  <a:lnTo>
                    <a:pt x="269" y="1292"/>
                  </a:lnTo>
                  <a:cubicBezTo>
                    <a:pt x="96" y="1359"/>
                    <a:pt x="1" y="1560"/>
                    <a:pt x="68" y="1733"/>
                  </a:cubicBezTo>
                  <a:lnTo>
                    <a:pt x="1695" y="6078"/>
                  </a:lnTo>
                  <a:cubicBezTo>
                    <a:pt x="1746" y="6218"/>
                    <a:pt x="1872" y="6301"/>
                    <a:pt x="2010" y="6301"/>
                  </a:cubicBezTo>
                  <a:cubicBezTo>
                    <a:pt x="2051" y="6301"/>
                    <a:pt x="2093" y="6294"/>
                    <a:pt x="2135" y="6278"/>
                  </a:cubicBezTo>
                  <a:lnTo>
                    <a:pt x="5599" y="4986"/>
                  </a:lnTo>
                  <a:lnTo>
                    <a:pt x="3733" y="0"/>
                  </a:lnTo>
                  <a:close/>
                </a:path>
              </a:pathLst>
            </a:custGeom>
            <a:solidFill>
              <a:schemeClr val="tx1">
                <a:lumMod val="75000"/>
                <a:lumOff val="25000"/>
              </a:schemeClr>
            </a:solidFill>
            <a:ln>
              <a:solidFill>
                <a:schemeClr val="tx1">
                  <a:lumMod val="90000"/>
                  <a:lumOff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016;p93"/>
            <p:cNvSpPr/>
            <p:nvPr/>
          </p:nvSpPr>
          <p:spPr>
            <a:xfrm>
              <a:off x="5784754" y="4095786"/>
              <a:ext cx="106353" cy="53597"/>
            </a:xfrm>
            <a:custGeom>
              <a:avLst/>
              <a:gdLst/>
              <a:ahLst/>
              <a:cxnLst/>
              <a:rect l="l" t="t" r="r" b="b"/>
              <a:pathLst>
                <a:path w="4050" h="2041" extrusionOk="0">
                  <a:moveTo>
                    <a:pt x="3781" y="0"/>
                  </a:moveTo>
                  <a:lnTo>
                    <a:pt x="3714" y="29"/>
                  </a:lnTo>
                  <a:lnTo>
                    <a:pt x="1" y="1417"/>
                  </a:lnTo>
                  <a:lnTo>
                    <a:pt x="145" y="1819"/>
                  </a:lnTo>
                  <a:cubicBezTo>
                    <a:pt x="197" y="1953"/>
                    <a:pt x="331" y="2041"/>
                    <a:pt x="469" y="2041"/>
                  </a:cubicBezTo>
                  <a:cubicBezTo>
                    <a:pt x="508" y="2041"/>
                    <a:pt x="547" y="2034"/>
                    <a:pt x="585" y="2019"/>
                  </a:cubicBezTo>
                  <a:lnTo>
                    <a:pt x="4049" y="727"/>
                  </a:lnTo>
                  <a:lnTo>
                    <a:pt x="3781" y="0"/>
                  </a:lnTo>
                  <a:close/>
                </a:path>
              </a:pathLst>
            </a:custGeom>
            <a:solidFill>
              <a:schemeClr val="tx1">
                <a:lumMod val="90000"/>
                <a:lumOff val="1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017;p93"/>
            <p:cNvSpPr/>
            <p:nvPr/>
          </p:nvSpPr>
          <p:spPr>
            <a:xfrm>
              <a:off x="5886538" y="3909550"/>
              <a:ext cx="286024" cy="176441"/>
            </a:xfrm>
            <a:custGeom>
              <a:avLst/>
              <a:gdLst/>
              <a:ahLst/>
              <a:cxnLst/>
              <a:rect l="l" t="t" r="r" b="b"/>
              <a:pathLst>
                <a:path w="10892" h="6719" extrusionOk="0">
                  <a:moveTo>
                    <a:pt x="9693" y="1"/>
                  </a:moveTo>
                  <a:cubicBezTo>
                    <a:pt x="9260" y="1"/>
                    <a:pt x="8912" y="344"/>
                    <a:pt x="8873" y="383"/>
                  </a:cubicBezTo>
                  <a:lnTo>
                    <a:pt x="6002" y="2747"/>
                  </a:lnTo>
                  <a:cubicBezTo>
                    <a:pt x="6002" y="2747"/>
                    <a:pt x="5963" y="1934"/>
                    <a:pt x="5111" y="1934"/>
                  </a:cubicBezTo>
                  <a:cubicBezTo>
                    <a:pt x="4317" y="1931"/>
                    <a:pt x="3755" y="1924"/>
                    <a:pt x="3338" y="1924"/>
                  </a:cubicBezTo>
                  <a:cubicBezTo>
                    <a:pt x="2505" y="1924"/>
                    <a:pt x="2256" y="1950"/>
                    <a:pt x="1905" y="2077"/>
                  </a:cubicBezTo>
                  <a:lnTo>
                    <a:pt x="1" y="2862"/>
                  </a:lnTo>
                  <a:lnTo>
                    <a:pt x="1436" y="6719"/>
                  </a:lnTo>
                  <a:cubicBezTo>
                    <a:pt x="2585" y="6243"/>
                    <a:pt x="2514" y="6187"/>
                    <a:pt x="3650" y="6187"/>
                  </a:cubicBezTo>
                  <a:cubicBezTo>
                    <a:pt x="3999" y="6187"/>
                    <a:pt x="4463" y="6193"/>
                    <a:pt x="5111" y="6193"/>
                  </a:cubicBezTo>
                  <a:cubicBezTo>
                    <a:pt x="5724" y="6173"/>
                    <a:pt x="6308" y="5905"/>
                    <a:pt x="6719" y="5446"/>
                  </a:cubicBezTo>
                  <a:lnTo>
                    <a:pt x="10251" y="1675"/>
                  </a:lnTo>
                  <a:cubicBezTo>
                    <a:pt x="10356" y="1551"/>
                    <a:pt x="10892" y="843"/>
                    <a:pt x="10299" y="259"/>
                  </a:cubicBezTo>
                  <a:cubicBezTo>
                    <a:pt x="10093" y="68"/>
                    <a:pt x="9884" y="1"/>
                    <a:pt x="9693" y="1"/>
                  </a:cubicBezTo>
                  <a:close/>
                </a:path>
              </a:pathLst>
            </a:custGeom>
            <a:solidFill>
              <a:srgbClr val="F2E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018;p93"/>
            <p:cNvSpPr/>
            <p:nvPr/>
          </p:nvSpPr>
          <p:spPr>
            <a:xfrm>
              <a:off x="5886538" y="3976408"/>
              <a:ext cx="57851" cy="109347"/>
            </a:xfrm>
            <a:custGeom>
              <a:avLst/>
              <a:gdLst/>
              <a:ahLst/>
              <a:cxnLst/>
              <a:rect l="l" t="t" r="r" b="b"/>
              <a:pathLst>
                <a:path w="2203" h="4164" extrusionOk="0">
                  <a:moveTo>
                    <a:pt x="767" y="0"/>
                  </a:moveTo>
                  <a:lnTo>
                    <a:pt x="1" y="307"/>
                  </a:lnTo>
                  <a:lnTo>
                    <a:pt x="1446" y="4163"/>
                  </a:lnTo>
                  <a:lnTo>
                    <a:pt x="2202" y="3848"/>
                  </a:lnTo>
                  <a:lnTo>
                    <a:pt x="767"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019;p93"/>
            <p:cNvSpPr/>
            <p:nvPr/>
          </p:nvSpPr>
          <p:spPr>
            <a:xfrm>
              <a:off x="5961956" y="3961335"/>
              <a:ext cx="82456" cy="52467"/>
            </a:xfrm>
            <a:custGeom>
              <a:avLst/>
              <a:gdLst/>
              <a:ahLst/>
              <a:cxnLst/>
              <a:rect l="l" t="t" r="r" b="b"/>
              <a:pathLst>
                <a:path w="3140" h="1998" extrusionOk="0">
                  <a:moveTo>
                    <a:pt x="2565" y="0"/>
                  </a:moveTo>
                  <a:lnTo>
                    <a:pt x="2565" y="0"/>
                  </a:lnTo>
                  <a:cubicBezTo>
                    <a:pt x="2641" y="345"/>
                    <a:pt x="2708" y="948"/>
                    <a:pt x="2488" y="1263"/>
                  </a:cubicBezTo>
                  <a:cubicBezTo>
                    <a:pt x="2355" y="1454"/>
                    <a:pt x="2176" y="1495"/>
                    <a:pt x="1704" y="1495"/>
                  </a:cubicBezTo>
                  <a:cubicBezTo>
                    <a:pt x="1396" y="1495"/>
                    <a:pt x="962" y="1478"/>
                    <a:pt x="335" y="1474"/>
                  </a:cubicBezTo>
                  <a:cubicBezTo>
                    <a:pt x="0" y="1474"/>
                    <a:pt x="0" y="1981"/>
                    <a:pt x="335" y="1981"/>
                  </a:cubicBezTo>
                  <a:cubicBezTo>
                    <a:pt x="868" y="1981"/>
                    <a:pt x="1286" y="1997"/>
                    <a:pt x="1621" y="1997"/>
                  </a:cubicBezTo>
                  <a:cubicBezTo>
                    <a:pt x="2292" y="1997"/>
                    <a:pt x="2632" y="1933"/>
                    <a:pt x="2900" y="1550"/>
                  </a:cubicBezTo>
                  <a:cubicBezTo>
                    <a:pt x="3053" y="1311"/>
                    <a:pt x="3130" y="1034"/>
                    <a:pt x="3139" y="756"/>
                  </a:cubicBezTo>
                  <a:cubicBezTo>
                    <a:pt x="3130" y="651"/>
                    <a:pt x="3053" y="153"/>
                    <a:pt x="256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020;p93"/>
            <p:cNvSpPr/>
            <p:nvPr/>
          </p:nvSpPr>
          <p:spPr>
            <a:xfrm>
              <a:off x="5840556" y="3971235"/>
              <a:ext cx="89258" cy="144167"/>
            </a:xfrm>
            <a:custGeom>
              <a:avLst/>
              <a:gdLst/>
              <a:ahLst/>
              <a:cxnLst/>
              <a:rect l="l" t="t" r="r" b="b"/>
              <a:pathLst>
                <a:path w="3399" h="5490" extrusionOk="0">
                  <a:moveTo>
                    <a:pt x="1413" y="1"/>
                  </a:moveTo>
                  <a:cubicBezTo>
                    <a:pt x="1374" y="1"/>
                    <a:pt x="1333" y="8"/>
                    <a:pt x="1293" y="25"/>
                  </a:cubicBezTo>
                  <a:lnTo>
                    <a:pt x="1" y="504"/>
                  </a:lnTo>
                  <a:lnTo>
                    <a:pt x="1867" y="5490"/>
                  </a:lnTo>
                  <a:lnTo>
                    <a:pt x="3159" y="5002"/>
                  </a:lnTo>
                  <a:cubicBezTo>
                    <a:pt x="3312" y="4944"/>
                    <a:pt x="3398" y="4772"/>
                    <a:pt x="3341" y="4619"/>
                  </a:cubicBezTo>
                  <a:lnTo>
                    <a:pt x="1685" y="188"/>
                  </a:lnTo>
                  <a:cubicBezTo>
                    <a:pt x="1642" y="73"/>
                    <a:pt x="1534" y="1"/>
                    <a:pt x="1413"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021;p93"/>
            <p:cNvSpPr/>
            <p:nvPr/>
          </p:nvSpPr>
          <p:spPr>
            <a:xfrm>
              <a:off x="5882284" y="4079689"/>
              <a:ext cx="47531" cy="35714"/>
            </a:xfrm>
            <a:custGeom>
              <a:avLst/>
              <a:gdLst/>
              <a:ahLst/>
              <a:cxnLst/>
              <a:rect l="l" t="t" r="r" b="b"/>
              <a:pathLst>
                <a:path w="1810" h="1360" extrusionOk="0">
                  <a:moveTo>
                    <a:pt x="1570" y="1"/>
                  </a:moveTo>
                  <a:cubicBezTo>
                    <a:pt x="1532" y="49"/>
                    <a:pt x="1484" y="87"/>
                    <a:pt x="1426" y="106"/>
                  </a:cubicBezTo>
                  <a:lnTo>
                    <a:pt x="0" y="632"/>
                  </a:lnTo>
                  <a:lnTo>
                    <a:pt x="268" y="1360"/>
                  </a:lnTo>
                  <a:lnTo>
                    <a:pt x="1570" y="881"/>
                  </a:lnTo>
                  <a:cubicBezTo>
                    <a:pt x="1723" y="814"/>
                    <a:pt x="1809" y="642"/>
                    <a:pt x="1752" y="489"/>
                  </a:cubicBezTo>
                  <a:lnTo>
                    <a:pt x="157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12197;p93"/>
          <p:cNvGrpSpPr/>
          <p:nvPr/>
        </p:nvGrpSpPr>
        <p:grpSpPr>
          <a:xfrm>
            <a:off x="7924800" y="1428750"/>
            <a:ext cx="533400" cy="533400"/>
            <a:chOff x="2650597" y="3381777"/>
            <a:chExt cx="341511" cy="324994"/>
          </a:xfrm>
        </p:grpSpPr>
        <p:sp>
          <p:nvSpPr>
            <p:cNvPr id="90" name="Google Shape;12198;p93"/>
            <p:cNvSpPr/>
            <p:nvPr/>
          </p:nvSpPr>
          <p:spPr>
            <a:xfrm>
              <a:off x="2672970" y="3644928"/>
              <a:ext cx="51811" cy="56800"/>
            </a:xfrm>
            <a:custGeom>
              <a:avLst/>
              <a:gdLst/>
              <a:ahLst/>
              <a:cxnLst/>
              <a:rect l="l" t="t" r="r" b="b"/>
              <a:pathLst>
                <a:path w="1973" h="2163" extrusionOk="0">
                  <a:moveTo>
                    <a:pt x="1" y="0"/>
                  </a:moveTo>
                  <a:lnTo>
                    <a:pt x="1" y="2163"/>
                  </a:lnTo>
                  <a:lnTo>
                    <a:pt x="1972" y="2163"/>
                  </a:lnTo>
                  <a:lnTo>
                    <a:pt x="1972" y="0"/>
                  </a:lnTo>
                  <a:close/>
                </a:path>
              </a:pathLst>
            </a:custGeom>
            <a:solidFill>
              <a:srgbClr val="95A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199;p93"/>
            <p:cNvSpPr/>
            <p:nvPr/>
          </p:nvSpPr>
          <p:spPr>
            <a:xfrm>
              <a:off x="2672970" y="3644928"/>
              <a:ext cx="51811" cy="15336"/>
            </a:xfrm>
            <a:custGeom>
              <a:avLst/>
              <a:gdLst/>
              <a:ahLst/>
              <a:cxnLst/>
              <a:rect l="l" t="t" r="r" b="b"/>
              <a:pathLst>
                <a:path w="1973" h="584" extrusionOk="0">
                  <a:moveTo>
                    <a:pt x="1" y="0"/>
                  </a:moveTo>
                  <a:lnTo>
                    <a:pt x="1" y="584"/>
                  </a:lnTo>
                  <a:lnTo>
                    <a:pt x="1972" y="584"/>
                  </a:lnTo>
                  <a:lnTo>
                    <a:pt x="1972"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200;p93"/>
            <p:cNvSpPr/>
            <p:nvPr/>
          </p:nvSpPr>
          <p:spPr>
            <a:xfrm>
              <a:off x="2667955" y="3629330"/>
              <a:ext cx="56564" cy="20640"/>
            </a:xfrm>
            <a:custGeom>
              <a:avLst/>
              <a:gdLst/>
              <a:ahLst/>
              <a:cxnLst/>
              <a:rect l="l" t="t" r="r" b="b"/>
              <a:pathLst>
                <a:path w="2154" h="786" extrusionOk="0">
                  <a:moveTo>
                    <a:pt x="393" y="1"/>
                  </a:moveTo>
                  <a:cubicBezTo>
                    <a:pt x="172" y="1"/>
                    <a:pt x="0" y="173"/>
                    <a:pt x="0" y="393"/>
                  </a:cubicBezTo>
                  <a:cubicBezTo>
                    <a:pt x="0" y="613"/>
                    <a:pt x="172" y="786"/>
                    <a:pt x="393" y="786"/>
                  </a:cubicBezTo>
                  <a:lnTo>
                    <a:pt x="2153" y="786"/>
                  </a:lnTo>
                  <a:lnTo>
                    <a:pt x="2153" y="1"/>
                  </a:ln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201;p93"/>
            <p:cNvSpPr/>
            <p:nvPr/>
          </p:nvSpPr>
          <p:spPr>
            <a:xfrm>
              <a:off x="2672970" y="3639650"/>
              <a:ext cx="51548" cy="10320"/>
            </a:xfrm>
            <a:custGeom>
              <a:avLst/>
              <a:gdLst/>
              <a:ahLst/>
              <a:cxnLst/>
              <a:rect l="l" t="t" r="r" b="b"/>
              <a:pathLst>
                <a:path w="1963" h="393" extrusionOk="0">
                  <a:moveTo>
                    <a:pt x="202" y="0"/>
                  </a:moveTo>
                  <a:cubicBezTo>
                    <a:pt x="87" y="0"/>
                    <a:pt x="1" y="86"/>
                    <a:pt x="1" y="201"/>
                  </a:cubicBezTo>
                  <a:cubicBezTo>
                    <a:pt x="1" y="306"/>
                    <a:pt x="87" y="393"/>
                    <a:pt x="202" y="393"/>
                  </a:cubicBezTo>
                  <a:lnTo>
                    <a:pt x="1962" y="393"/>
                  </a:lnTo>
                  <a:lnTo>
                    <a:pt x="1962" y="0"/>
                  </a:ln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202;p93"/>
            <p:cNvSpPr/>
            <p:nvPr/>
          </p:nvSpPr>
          <p:spPr>
            <a:xfrm>
              <a:off x="2719477" y="3469249"/>
              <a:ext cx="41228" cy="232243"/>
            </a:xfrm>
            <a:custGeom>
              <a:avLst/>
              <a:gdLst/>
              <a:ahLst/>
              <a:cxnLst/>
              <a:rect l="l" t="t" r="r" b="b"/>
              <a:pathLst>
                <a:path w="1570" h="8844" extrusionOk="0">
                  <a:moveTo>
                    <a:pt x="392" y="1"/>
                  </a:moveTo>
                  <a:cubicBezTo>
                    <a:pt x="287" y="1"/>
                    <a:pt x="191" y="87"/>
                    <a:pt x="191" y="201"/>
                  </a:cubicBezTo>
                  <a:lnTo>
                    <a:pt x="0" y="8843"/>
                  </a:lnTo>
                  <a:lnTo>
                    <a:pt x="1570" y="8843"/>
                  </a:lnTo>
                  <a:lnTo>
                    <a:pt x="1378" y="201"/>
                  </a:lnTo>
                  <a:cubicBezTo>
                    <a:pt x="1378" y="87"/>
                    <a:pt x="1292" y="1"/>
                    <a:pt x="1187" y="1"/>
                  </a:cubicBezTo>
                  <a:close/>
                </a:path>
              </a:pathLst>
            </a:custGeom>
            <a:solidFill>
              <a:schemeClr val="tx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203;p93"/>
            <p:cNvSpPr/>
            <p:nvPr/>
          </p:nvSpPr>
          <p:spPr>
            <a:xfrm>
              <a:off x="2781293" y="3526286"/>
              <a:ext cx="31197" cy="82456"/>
            </a:xfrm>
            <a:custGeom>
              <a:avLst/>
              <a:gdLst/>
              <a:ahLst/>
              <a:cxnLst/>
              <a:rect l="l" t="t" r="r" b="b"/>
              <a:pathLst>
                <a:path w="1188" h="3140" extrusionOk="0">
                  <a:moveTo>
                    <a:pt x="367" y="0"/>
                  </a:moveTo>
                  <a:cubicBezTo>
                    <a:pt x="269" y="0"/>
                    <a:pt x="192" y="83"/>
                    <a:pt x="192" y="183"/>
                  </a:cubicBezTo>
                  <a:lnTo>
                    <a:pt x="0" y="3140"/>
                  </a:lnTo>
                  <a:lnTo>
                    <a:pt x="1187" y="3140"/>
                  </a:lnTo>
                  <a:lnTo>
                    <a:pt x="996" y="183"/>
                  </a:lnTo>
                  <a:cubicBezTo>
                    <a:pt x="996" y="78"/>
                    <a:pt x="910" y="1"/>
                    <a:pt x="804" y="1"/>
                  </a:cubicBezTo>
                  <a:lnTo>
                    <a:pt x="383" y="1"/>
                  </a:lnTo>
                  <a:cubicBezTo>
                    <a:pt x="378" y="0"/>
                    <a:pt x="372" y="0"/>
                    <a:pt x="367" y="0"/>
                  </a:cubicBezTo>
                  <a:close/>
                </a:path>
              </a:pathLst>
            </a:custGeom>
            <a:solidFill>
              <a:schemeClr val="tx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204;p93"/>
            <p:cNvSpPr/>
            <p:nvPr/>
          </p:nvSpPr>
          <p:spPr>
            <a:xfrm>
              <a:off x="2724230" y="3469249"/>
              <a:ext cx="31696" cy="15598"/>
            </a:xfrm>
            <a:custGeom>
              <a:avLst/>
              <a:gdLst/>
              <a:ahLst/>
              <a:cxnLst/>
              <a:rect l="l" t="t" r="r" b="b"/>
              <a:pathLst>
                <a:path w="1207" h="594" extrusionOk="0">
                  <a:moveTo>
                    <a:pt x="211" y="1"/>
                  </a:moveTo>
                  <a:cubicBezTo>
                    <a:pt x="97" y="1"/>
                    <a:pt x="10" y="87"/>
                    <a:pt x="10" y="201"/>
                  </a:cubicBezTo>
                  <a:lnTo>
                    <a:pt x="1" y="594"/>
                  </a:lnTo>
                  <a:lnTo>
                    <a:pt x="1207" y="594"/>
                  </a:lnTo>
                  <a:lnTo>
                    <a:pt x="1197" y="201"/>
                  </a:lnTo>
                  <a:cubicBezTo>
                    <a:pt x="1197" y="87"/>
                    <a:pt x="1111" y="1"/>
                    <a:pt x="1006"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205;p93"/>
            <p:cNvSpPr/>
            <p:nvPr/>
          </p:nvSpPr>
          <p:spPr>
            <a:xfrm>
              <a:off x="2785573" y="3526286"/>
              <a:ext cx="22636" cy="15362"/>
            </a:xfrm>
            <a:custGeom>
              <a:avLst/>
              <a:gdLst/>
              <a:ahLst/>
              <a:cxnLst/>
              <a:rect l="l" t="t" r="r" b="b"/>
              <a:pathLst>
                <a:path w="862" h="585" extrusionOk="0">
                  <a:moveTo>
                    <a:pt x="204" y="0"/>
                  </a:moveTo>
                  <a:cubicBezTo>
                    <a:pt x="106" y="0"/>
                    <a:pt x="29" y="83"/>
                    <a:pt x="29" y="183"/>
                  </a:cubicBezTo>
                  <a:lnTo>
                    <a:pt x="0" y="585"/>
                  </a:lnTo>
                  <a:lnTo>
                    <a:pt x="861" y="585"/>
                  </a:lnTo>
                  <a:lnTo>
                    <a:pt x="833" y="183"/>
                  </a:lnTo>
                  <a:cubicBezTo>
                    <a:pt x="833" y="83"/>
                    <a:pt x="755" y="0"/>
                    <a:pt x="657" y="0"/>
                  </a:cubicBezTo>
                  <a:cubicBezTo>
                    <a:pt x="652" y="0"/>
                    <a:pt x="647" y="0"/>
                    <a:pt x="641" y="1"/>
                  </a:cubicBezTo>
                  <a:lnTo>
                    <a:pt x="220" y="1"/>
                  </a:lnTo>
                  <a:cubicBezTo>
                    <a:pt x="215" y="0"/>
                    <a:pt x="209" y="0"/>
                    <a:pt x="204"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206;p93"/>
            <p:cNvSpPr/>
            <p:nvPr/>
          </p:nvSpPr>
          <p:spPr>
            <a:xfrm>
              <a:off x="2833051" y="3526286"/>
              <a:ext cx="30934" cy="82456"/>
            </a:xfrm>
            <a:custGeom>
              <a:avLst/>
              <a:gdLst/>
              <a:ahLst/>
              <a:cxnLst/>
              <a:rect l="l" t="t" r="r" b="b"/>
              <a:pathLst>
                <a:path w="1178" h="3140" extrusionOk="0">
                  <a:moveTo>
                    <a:pt x="368" y="0"/>
                  </a:moveTo>
                  <a:cubicBezTo>
                    <a:pt x="270" y="0"/>
                    <a:pt x="192" y="83"/>
                    <a:pt x="183" y="183"/>
                  </a:cubicBezTo>
                  <a:lnTo>
                    <a:pt x="1" y="3140"/>
                  </a:lnTo>
                  <a:lnTo>
                    <a:pt x="1178" y="3140"/>
                  </a:lnTo>
                  <a:lnTo>
                    <a:pt x="996" y="183"/>
                  </a:lnTo>
                  <a:cubicBezTo>
                    <a:pt x="987" y="83"/>
                    <a:pt x="909" y="0"/>
                    <a:pt x="811" y="0"/>
                  </a:cubicBezTo>
                  <a:cubicBezTo>
                    <a:pt x="806" y="0"/>
                    <a:pt x="801" y="0"/>
                    <a:pt x="795" y="1"/>
                  </a:cubicBezTo>
                  <a:lnTo>
                    <a:pt x="384" y="1"/>
                  </a:lnTo>
                  <a:cubicBezTo>
                    <a:pt x="378" y="0"/>
                    <a:pt x="373" y="0"/>
                    <a:pt x="368" y="0"/>
                  </a:cubicBezTo>
                  <a:close/>
                </a:path>
              </a:pathLst>
            </a:custGeom>
            <a:solidFill>
              <a:schemeClr val="tx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207;p93"/>
            <p:cNvSpPr/>
            <p:nvPr/>
          </p:nvSpPr>
          <p:spPr>
            <a:xfrm>
              <a:off x="2837069" y="3526286"/>
              <a:ext cx="22662" cy="15362"/>
            </a:xfrm>
            <a:custGeom>
              <a:avLst/>
              <a:gdLst/>
              <a:ahLst/>
              <a:cxnLst/>
              <a:rect l="l" t="t" r="r" b="b"/>
              <a:pathLst>
                <a:path w="863" h="585" extrusionOk="0">
                  <a:moveTo>
                    <a:pt x="215" y="0"/>
                  </a:moveTo>
                  <a:cubicBezTo>
                    <a:pt x="117" y="0"/>
                    <a:pt x="39" y="83"/>
                    <a:pt x="30" y="183"/>
                  </a:cubicBezTo>
                  <a:lnTo>
                    <a:pt x="1" y="585"/>
                  </a:lnTo>
                  <a:lnTo>
                    <a:pt x="862" y="585"/>
                  </a:lnTo>
                  <a:lnTo>
                    <a:pt x="843" y="183"/>
                  </a:lnTo>
                  <a:cubicBezTo>
                    <a:pt x="834" y="83"/>
                    <a:pt x="756" y="0"/>
                    <a:pt x="658" y="0"/>
                  </a:cubicBezTo>
                  <a:cubicBezTo>
                    <a:pt x="653" y="0"/>
                    <a:pt x="648" y="0"/>
                    <a:pt x="642" y="1"/>
                  </a:cubicBezTo>
                  <a:lnTo>
                    <a:pt x="231" y="1"/>
                  </a:lnTo>
                  <a:cubicBezTo>
                    <a:pt x="225" y="0"/>
                    <a:pt x="220" y="0"/>
                    <a:pt x="215"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208;p93"/>
            <p:cNvSpPr/>
            <p:nvPr/>
          </p:nvSpPr>
          <p:spPr>
            <a:xfrm>
              <a:off x="2884836" y="3526286"/>
              <a:ext cx="30934" cy="82456"/>
            </a:xfrm>
            <a:custGeom>
              <a:avLst/>
              <a:gdLst/>
              <a:ahLst/>
              <a:cxnLst/>
              <a:rect l="l" t="t" r="r" b="b"/>
              <a:pathLst>
                <a:path w="1178" h="3140" extrusionOk="0">
                  <a:moveTo>
                    <a:pt x="367" y="0"/>
                  </a:moveTo>
                  <a:cubicBezTo>
                    <a:pt x="269" y="0"/>
                    <a:pt x="191" y="83"/>
                    <a:pt x="182" y="183"/>
                  </a:cubicBezTo>
                  <a:lnTo>
                    <a:pt x="0" y="3140"/>
                  </a:lnTo>
                  <a:lnTo>
                    <a:pt x="1177" y="3140"/>
                  </a:lnTo>
                  <a:lnTo>
                    <a:pt x="996" y="183"/>
                  </a:lnTo>
                  <a:cubicBezTo>
                    <a:pt x="987" y="83"/>
                    <a:pt x="908" y="0"/>
                    <a:pt x="811" y="0"/>
                  </a:cubicBezTo>
                  <a:cubicBezTo>
                    <a:pt x="805" y="0"/>
                    <a:pt x="800" y="0"/>
                    <a:pt x="795" y="1"/>
                  </a:cubicBezTo>
                  <a:lnTo>
                    <a:pt x="383" y="1"/>
                  </a:lnTo>
                  <a:cubicBezTo>
                    <a:pt x="378" y="0"/>
                    <a:pt x="372" y="0"/>
                    <a:pt x="367" y="0"/>
                  </a:cubicBezTo>
                  <a:close/>
                </a:path>
              </a:pathLst>
            </a:custGeom>
            <a:solidFill>
              <a:schemeClr val="tx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209;p93"/>
            <p:cNvSpPr/>
            <p:nvPr/>
          </p:nvSpPr>
          <p:spPr>
            <a:xfrm>
              <a:off x="2888854" y="3526286"/>
              <a:ext cx="22636" cy="15362"/>
            </a:xfrm>
            <a:custGeom>
              <a:avLst/>
              <a:gdLst/>
              <a:ahLst/>
              <a:cxnLst/>
              <a:rect l="l" t="t" r="r" b="b"/>
              <a:pathLst>
                <a:path w="862" h="585" extrusionOk="0">
                  <a:moveTo>
                    <a:pt x="214" y="0"/>
                  </a:moveTo>
                  <a:cubicBezTo>
                    <a:pt x="116" y="0"/>
                    <a:pt x="38" y="83"/>
                    <a:pt x="29" y="183"/>
                  </a:cubicBezTo>
                  <a:lnTo>
                    <a:pt x="0" y="585"/>
                  </a:lnTo>
                  <a:lnTo>
                    <a:pt x="862" y="585"/>
                  </a:lnTo>
                  <a:lnTo>
                    <a:pt x="843" y="183"/>
                  </a:lnTo>
                  <a:cubicBezTo>
                    <a:pt x="834" y="83"/>
                    <a:pt x="755" y="0"/>
                    <a:pt x="658" y="0"/>
                  </a:cubicBezTo>
                  <a:cubicBezTo>
                    <a:pt x="652" y="0"/>
                    <a:pt x="647" y="0"/>
                    <a:pt x="642" y="1"/>
                  </a:cubicBezTo>
                  <a:lnTo>
                    <a:pt x="230" y="1"/>
                  </a:lnTo>
                  <a:cubicBezTo>
                    <a:pt x="225" y="0"/>
                    <a:pt x="219" y="0"/>
                    <a:pt x="214"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210;p93"/>
            <p:cNvSpPr/>
            <p:nvPr/>
          </p:nvSpPr>
          <p:spPr>
            <a:xfrm>
              <a:off x="2740065" y="3624052"/>
              <a:ext cx="216908" cy="77441"/>
            </a:xfrm>
            <a:custGeom>
              <a:avLst/>
              <a:gdLst/>
              <a:ahLst/>
              <a:cxnLst/>
              <a:rect l="l" t="t" r="r" b="b"/>
              <a:pathLst>
                <a:path w="8260" h="2949" extrusionOk="0">
                  <a:moveTo>
                    <a:pt x="1" y="1"/>
                  </a:moveTo>
                  <a:lnTo>
                    <a:pt x="1" y="2948"/>
                  </a:lnTo>
                  <a:lnTo>
                    <a:pt x="8260" y="2948"/>
                  </a:lnTo>
                  <a:lnTo>
                    <a:pt x="8260" y="1"/>
                  </a:lnTo>
                  <a:close/>
                </a:path>
              </a:pathLst>
            </a:cu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211;p93"/>
            <p:cNvSpPr/>
            <p:nvPr/>
          </p:nvSpPr>
          <p:spPr>
            <a:xfrm>
              <a:off x="2740065" y="3624052"/>
              <a:ext cx="216908" cy="15625"/>
            </a:xfrm>
            <a:custGeom>
              <a:avLst/>
              <a:gdLst/>
              <a:ahLst/>
              <a:cxnLst/>
              <a:rect l="l" t="t" r="r" b="b"/>
              <a:pathLst>
                <a:path w="8260" h="595" extrusionOk="0">
                  <a:moveTo>
                    <a:pt x="1" y="1"/>
                  </a:moveTo>
                  <a:lnTo>
                    <a:pt x="1" y="594"/>
                  </a:lnTo>
                  <a:lnTo>
                    <a:pt x="8260" y="594"/>
                  </a:lnTo>
                  <a:lnTo>
                    <a:pt x="8260" y="1"/>
                  </a:ln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212;p93"/>
            <p:cNvSpPr/>
            <p:nvPr/>
          </p:nvSpPr>
          <p:spPr>
            <a:xfrm>
              <a:off x="2770973" y="3644850"/>
              <a:ext cx="10583" cy="20693"/>
            </a:xfrm>
            <a:custGeom>
              <a:avLst/>
              <a:gdLst/>
              <a:ahLst/>
              <a:cxnLst/>
              <a:rect l="l" t="t" r="r" b="b"/>
              <a:pathLst>
                <a:path w="403" h="788" extrusionOk="0">
                  <a:moveTo>
                    <a:pt x="197" y="1"/>
                  </a:moveTo>
                  <a:cubicBezTo>
                    <a:pt x="99" y="1"/>
                    <a:pt x="1" y="65"/>
                    <a:pt x="1" y="195"/>
                  </a:cubicBezTo>
                  <a:lnTo>
                    <a:pt x="1" y="587"/>
                  </a:lnTo>
                  <a:cubicBezTo>
                    <a:pt x="1" y="702"/>
                    <a:pt x="97" y="788"/>
                    <a:pt x="202" y="788"/>
                  </a:cubicBezTo>
                  <a:cubicBezTo>
                    <a:pt x="307" y="788"/>
                    <a:pt x="403" y="702"/>
                    <a:pt x="393" y="587"/>
                  </a:cubicBezTo>
                  <a:lnTo>
                    <a:pt x="393" y="195"/>
                  </a:lnTo>
                  <a:cubicBezTo>
                    <a:pt x="393" y="65"/>
                    <a:pt x="295" y="1"/>
                    <a:pt x="197"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213;p93"/>
            <p:cNvSpPr/>
            <p:nvPr/>
          </p:nvSpPr>
          <p:spPr>
            <a:xfrm>
              <a:off x="2791849" y="3644850"/>
              <a:ext cx="10320" cy="20693"/>
            </a:xfrm>
            <a:custGeom>
              <a:avLst/>
              <a:gdLst/>
              <a:ahLst/>
              <a:cxnLst/>
              <a:rect l="l" t="t" r="r" b="b"/>
              <a:pathLst>
                <a:path w="393" h="788" extrusionOk="0">
                  <a:moveTo>
                    <a:pt x="196" y="1"/>
                  </a:moveTo>
                  <a:cubicBezTo>
                    <a:pt x="98" y="1"/>
                    <a:pt x="0" y="65"/>
                    <a:pt x="0" y="195"/>
                  </a:cubicBezTo>
                  <a:lnTo>
                    <a:pt x="0" y="587"/>
                  </a:lnTo>
                  <a:cubicBezTo>
                    <a:pt x="0" y="702"/>
                    <a:pt x="86" y="788"/>
                    <a:pt x="192" y="788"/>
                  </a:cubicBezTo>
                  <a:cubicBezTo>
                    <a:pt x="297" y="788"/>
                    <a:pt x="393" y="702"/>
                    <a:pt x="393" y="587"/>
                  </a:cubicBezTo>
                  <a:lnTo>
                    <a:pt x="393" y="195"/>
                  </a:lnTo>
                  <a:cubicBezTo>
                    <a:pt x="393" y="65"/>
                    <a:pt x="295" y="1"/>
                    <a:pt x="196"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214;p93"/>
            <p:cNvSpPr/>
            <p:nvPr/>
          </p:nvSpPr>
          <p:spPr>
            <a:xfrm>
              <a:off x="2812463" y="3644850"/>
              <a:ext cx="10320" cy="20693"/>
            </a:xfrm>
            <a:custGeom>
              <a:avLst/>
              <a:gdLst/>
              <a:ahLst/>
              <a:cxnLst/>
              <a:rect l="l" t="t" r="r" b="b"/>
              <a:pathLst>
                <a:path w="393" h="788" extrusionOk="0">
                  <a:moveTo>
                    <a:pt x="196" y="1"/>
                  </a:moveTo>
                  <a:cubicBezTo>
                    <a:pt x="98" y="1"/>
                    <a:pt x="0" y="65"/>
                    <a:pt x="0" y="195"/>
                  </a:cubicBezTo>
                  <a:lnTo>
                    <a:pt x="0" y="587"/>
                  </a:lnTo>
                  <a:cubicBezTo>
                    <a:pt x="0" y="702"/>
                    <a:pt x="86" y="788"/>
                    <a:pt x="191" y="788"/>
                  </a:cubicBezTo>
                  <a:cubicBezTo>
                    <a:pt x="306" y="788"/>
                    <a:pt x="392" y="702"/>
                    <a:pt x="392" y="587"/>
                  </a:cubicBezTo>
                  <a:lnTo>
                    <a:pt x="392" y="195"/>
                  </a:lnTo>
                  <a:cubicBezTo>
                    <a:pt x="392" y="65"/>
                    <a:pt x="294" y="1"/>
                    <a:pt x="196"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215;p93"/>
            <p:cNvSpPr/>
            <p:nvPr/>
          </p:nvSpPr>
          <p:spPr>
            <a:xfrm>
              <a:off x="2833051" y="3644850"/>
              <a:ext cx="10346" cy="20693"/>
            </a:xfrm>
            <a:custGeom>
              <a:avLst/>
              <a:gdLst/>
              <a:ahLst/>
              <a:cxnLst/>
              <a:rect l="l" t="t" r="r" b="b"/>
              <a:pathLst>
                <a:path w="394" h="788" extrusionOk="0">
                  <a:moveTo>
                    <a:pt x="197" y="1"/>
                  </a:moveTo>
                  <a:cubicBezTo>
                    <a:pt x="99" y="1"/>
                    <a:pt x="1" y="65"/>
                    <a:pt x="1" y="195"/>
                  </a:cubicBezTo>
                  <a:lnTo>
                    <a:pt x="1" y="587"/>
                  </a:lnTo>
                  <a:cubicBezTo>
                    <a:pt x="1" y="702"/>
                    <a:pt x="87" y="788"/>
                    <a:pt x="202" y="788"/>
                  </a:cubicBezTo>
                  <a:cubicBezTo>
                    <a:pt x="307" y="788"/>
                    <a:pt x="393" y="702"/>
                    <a:pt x="393" y="587"/>
                  </a:cubicBezTo>
                  <a:lnTo>
                    <a:pt x="393" y="195"/>
                  </a:lnTo>
                  <a:cubicBezTo>
                    <a:pt x="393" y="65"/>
                    <a:pt x="295" y="1"/>
                    <a:pt x="197"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216;p93"/>
            <p:cNvSpPr/>
            <p:nvPr/>
          </p:nvSpPr>
          <p:spPr>
            <a:xfrm>
              <a:off x="2853665" y="3644850"/>
              <a:ext cx="10320" cy="20693"/>
            </a:xfrm>
            <a:custGeom>
              <a:avLst/>
              <a:gdLst/>
              <a:ahLst/>
              <a:cxnLst/>
              <a:rect l="l" t="t" r="r" b="b"/>
              <a:pathLst>
                <a:path w="393" h="788" extrusionOk="0">
                  <a:moveTo>
                    <a:pt x="197" y="1"/>
                  </a:moveTo>
                  <a:cubicBezTo>
                    <a:pt x="99" y="1"/>
                    <a:pt x="1" y="65"/>
                    <a:pt x="1" y="195"/>
                  </a:cubicBezTo>
                  <a:lnTo>
                    <a:pt x="1" y="587"/>
                  </a:lnTo>
                  <a:cubicBezTo>
                    <a:pt x="1" y="702"/>
                    <a:pt x="87" y="788"/>
                    <a:pt x="192" y="788"/>
                  </a:cubicBezTo>
                  <a:cubicBezTo>
                    <a:pt x="307" y="788"/>
                    <a:pt x="393" y="702"/>
                    <a:pt x="393" y="587"/>
                  </a:cubicBezTo>
                  <a:lnTo>
                    <a:pt x="393" y="195"/>
                  </a:lnTo>
                  <a:cubicBezTo>
                    <a:pt x="393" y="65"/>
                    <a:pt x="295" y="1"/>
                    <a:pt x="197"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217;p93"/>
            <p:cNvSpPr/>
            <p:nvPr/>
          </p:nvSpPr>
          <p:spPr>
            <a:xfrm>
              <a:off x="2874279" y="3644850"/>
              <a:ext cx="10320" cy="20693"/>
            </a:xfrm>
            <a:custGeom>
              <a:avLst/>
              <a:gdLst/>
              <a:ahLst/>
              <a:cxnLst/>
              <a:rect l="l" t="t" r="r" b="b"/>
              <a:pathLst>
                <a:path w="393" h="788" extrusionOk="0">
                  <a:moveTo>
                    <a:pt x="197" y="1"/>
                  </a:moveTo>
                  <a:cubicBezTo>
                    <a:pt x="98" y="1"/>
                    <a:pt x="0" y="65"/>
                    <a:pt x="0" y="195"/>
                  </a:cubicBezTo>
                  <a:lnTo>
                    <a:pt x="0" y="587"/>
                  </a:lnTo>
                  <a:cubicBezTo>
                    <a:pt x="0" y="702"/>
                    <a:pt x="86" y="788"/>
                    <a:pt x="201" y="788"/>
                  </a:cubicBezTo>
                  <a:cubicBezTo>
                    <a:pt x="307" y="788"/>
                    <a:pt x="393" y="702"/>
                    <a:pt x="393" y="587"/>
                  </a:cubicBezTo>
                  <a:lnTo>
                    <a:pt x="393" y="195"/>
                  </a:lnTo>
                  <a:cubicBezTo>
                    <a:pt x="393" y="65"/>
                    <a:pt x="295" y="1"/>
                    <a:pt x="197"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218;p93"/>
            <p:cNvSpPr/>
            <p:nvPr/>
          </p:nvSpPr>
          <p:spPr>
            <a:xfrm>
              <a:off x="2894893" y="3644850"/>
              <a:ext cx="10320" cy="20693"/>
            </a:xfrm>
            <a:custGeom>
              <a:avLst/>
              <a:gdLst/>
              <a:ahLst/>
              <a:cxnLst/>
              <a:rect l="l" t="t" r="r" b="b"/>
              <a:pathLst>
                <a:path w="393" h="788" extrusionOk="0">
                  <a:moveTo>
                    <a:pt x="196" y="1"/>
                  </a:moveTo>
                  <a:cubicBezTo>
                    <a:pt x="98" y="1"/>
                    <a:pt x="0" y="65"/>
                    <a:pt x="0" y="195"/>
                  </a:cubicBezTo>
                  <a:lnTo>
                    <a:pt x="0" y="587"/>
                  </a:lnTo>
                  <a:cubicBezTo>
                    <a:pt x="0" y="702"/>
                    <a:pt x="86" y="788"/>
                    <a:pt x="201" y="788"/>
                  </a:cubicBezTo>
                  <a:cubicBezTo>
                    <a:pt x="306" y="788"/>
                    <a:pt x="392" y="702"/>
                    <a:pt x="392" y="587"/>
                  </a:cubicBezTo>
                  <a:lnTo>
                    <a:pt x="392" y="195"/>
                  </a:lnTo>
                  <a:cubicBezTo>
                    <a:pt x="392" y="65"/>
                    <a:pt x="294" y="1"/>
                    <a:pt x="196"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219;p93"/>
            <p:cNvSpPr/>
            <p:nvPr/>
          </p:nvSpPr>
          <p:spPr>
            <a:xfrm>
              <a:off x="2915481" y="3644850"/>
              <a:ext cx="10583" cy="20693"/>
            </a:xfrm>
            <a:custGeom>
              <a:avLst/>
              <a:gdLst/>
              <a:ahLst/>
              <a:cxnLst/>
              <a:rect l="l" t="t" r="r" b="b"/>
              <a:pathLst>
                <a:path w="403" h="788" extrusionOk="0">
                  <a:moveTo>
                    <a:pt x="202" y="1"/>
                  </a:moveTo>
                  <a:cubicBezTo>
                    <a:pt x="101" y="1"/>
                    <a:pt x="1" y="65"/>
                    <a:pt x="1" y="195"/>
                  </a:cubicBezTo>
                  <a:lnTo>
                    <a:pt x="1" y="587"/>
                  </a:lnTo>
                  <a:cubicBezTo>
                    <a:pt x="1" y="702"/>
                    <a:pt x="97" y="788"/>
                    <a:pt x="202" y="788"/>
                  </a:cubicBezTo>
                  <a:cubicBezTo>
                    <a:pt x="307" y="788"/>
                    <a:pt x="403" y="702"/>
                    <a:pt x="403" y="587"/>
                  </a:cubicBezTo>
                  <a:lnTo>
                    <a:pt x="403" y="195"/>
                  </a:lnTo>
                  <a:cubicBezTo>
                    <a:pt x="403" y="65"/>
                    <a:pt x="302" y="1"/>
                    <a:pt x="202"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220;p93"/>
            <p:cNvSpPr/>
            <p:nvPr/>
          </p:nvSpPr>
          <p:spPr>
            <a:xfrm>
              <a:off x="2650597" y="3696451"/>
              <a:ext cx="333791" cy="10320"/>
            </a:xfrm>
            <a:custGeom>
              <a:avLst/>
              <a:gdLst/>
              <a:ahLst/>
              <a:cxnLst/>
              <a:rect l="l" t="t" r="r" b="b"/>
              <a:pathLst>
                <a:path w="12711" h="393" extrusionOk="0">
                  <a:moveTo>
                    <a:pt x="269" y="0"/>
                  </a:moveTo>
                  <a:cubicBezTo>
                    <a:pt x="1" y="0"/>
                    <a:pt x="1" y="392"/>
                    <a:pt x="269" y="392"/>
                  </a:cubicBezTo>
                  <a:lnTo>
                    <a:pt x="12452" y="392"/>
                  </a:lnTo>
                  <a:cubicBezTo>
                    <a:pt x="12710" y="392"/>
                    <a:pt x="12710" y="0"/>
                    <a:pt x="12452"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221;p93"/>
            <p:cNvSpPr/>
            <p:nvPr/>
          </p:nvSpPr>
          <p:spPr>
            <a:xfrm>
              <a:off x="2735049" y="3608742"/>
              <a:ext cx="226965" cy="20614"/>
            </a:xfrm>
            <a:custGeom>
              <a:avLst/>
              <a:gdLst/>
              <a:ahLst/>
              <a:cxnLst/>
              <a:rect l="l" t="t" r="r" b="b"/>
              <a:pathLst>
                <a:path w="8643" h="785" extrusionOk="0">
                  <a:moveTo>
                    <a:pt x="393" y="0"/>
                  </a:moveTo>
                  <a:cubicBezTo>
                    <a:pt x="173" y="0"/>
                    <a:pt x="0" y="172"/>
                    <a:pt x="0" y="392"/>
                  </a:cubicBezTo>
                  <a:cubicBezTo>
                    <a:pt x="0" y="612"/>
                    <a:pt x="173" y="785"/>
                    <a:pt x="393" y="785"/>
                  </a:cubicBezTo>
                  <a:lnTo>
                    <a:pt x="8250" y="785"/>
                  </a:lnTo>
                  <a:cubicBezTo>
                    <a:pt x="8470" y="785"/>
                    <a:pt x="8642" y="612"/>
                    <a:pt x="8642" y="392"/>
                  </a:cubicBezTo>
                  <a:cubicBezTo>
                    <a:pt x="8642" y="172"/>
                    <a:pt x="8470" y="0"/>
                    <a:pt x="8250"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222;p93"/>
            <p:cNvSpPr/>
            <p:nvPr/>
          </p:nvSpPr>
          <p:spPr>
            <a:xfrm>
              <a:off x="2740065" y="3619036"/>
              <a:ext cx="216908" cy="10320"/>
            </a:xfrm>
            <a:custGeom>
              <a:avLst/>
              <a:gdLst/>
              <a:ahLst/>
              <a:cxnLst/>
              <a:rect l="l" t="t" r="r" b="b"/>
              <a:pathLst>
                <a:path w="8260" h="393" extrusionOk="0">
                  <a:moveTo>
                    <a:pt x="202" y="0"/>
                  </a:moveTo>
                  <a:cubicBezTo>
                    <a:pt x="87" y="0"/>
                    <a:pt x="1" y="87"/>
                    <a:pt x="1" y="201"/>
                  </a:cubicBezTo>
                  <a:cubicBezTo>
                    <a:pt x="1" y="307"/>
                    <a:pt x="87" y="393"/>
                    <a:pt x="202" y="393"/>
                  </a:cubicBezTo>
                  <a:lnTo>
                    <a:pt x="8059" y="393"/>
                  </a:lnTo>
                  <a:cubicBezTo>
                    <a:pt x="8164" y="393"/>
                    <a:pt x="8260" y="307"/>
                    <a:pt x="8260" y="201"/>
                  </a:cubicBezTo>
                  <a:cubicBezTo>
                    <a:pt x="8260" y="87"/>
                    <a:pt x="8164" y="0"/>
                    <a:pt x="8059"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223;p93"/>
            <p:cNvSpPr/>
            <p:nvPr/>
          </p:nvSpPr>
          <p:spPr>
            <a:xfrm>
              <a:off x="2770973" y="3644928"/>
              <a:ext cx="10583" cy="10320"/>
            </a:xfrm>
            <a:custGeom>
              <a:avLst/>
              <a:gdLst/>
              <a:ahLst/>
              <a:cxnLst/>
              <a:rect l="l" t="t" r="r" b="b"/>
              <a:pathLst>
                <a:path w="403" h="393" extrusionOk="0">
                  <a:moveTo>
                    <a:pt x="202" y="0"/>
                  </a:moveTo>
                  <a:cubicBezTo>
                    <a:pt x="97" y="0"/>
                    <a:pt x="1" y="86"/>
                    <a:pt x="1" y="192"/>
                  </a:cubicBezTo>
                  <a:lnTo>
                    <a:pt x="1" y="392"/>
                  </a:lnTo>
                  <a:lnTo>
                    <a:pt x="393" y="392"/>
                  </a:lnTo>
                  <a:lnTo>
                    <a:pt x="393" y="192"/>
                  </a:lnTo>
                  <a:cubicBezTo>
                    <a:pt x="403" y="86"/>
                    <a:pt x="307" y="0"/>
                    <a:pt x="202"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224;p93"/>
            <p:cNvSpPr/>
            <p:nvPr/>
          </p:nvSpPr>
          <p:spPr>
            <a:xfrm>
              <a:off x="2791849" y="3644928"/>
              <a:ext cx="10320" cy="10320"/>
            </a:xfrm>
            <a:custGeom>
              <a:avLst/>
              <a:gdLst/>
              <a:ahLst/>
              <a:cxnLst/>
              <a:rect l="l" t="t" r="r" b="b"/>
              <a:pathLst>
                <a:path w="393" h="393" extrusionOk="0">
                  <a:moveTo>
                    <a:pt x="192" y="0"/>
                  </a:moveTo>
                  <a:cubicBezTo>
                    <a:pt x="86" y="0"/>
                    <a:pt x="0" y="86"/>
                    <a:pt x="0" y="192"/>
                  </a:cubicBezTo>
                  <a:lnTo>
                    <a:pt x="0" y="392"/>
                  </a:lnTo>
                  <a:lnTo>
                    <a:pt x="393" y="392"/>
                  </a:lnTo>
                  <a:lnTo>
                    <a:pt x="393" y="192"/>
                  </a:lnTo>
                  <a:cubicBezTo>
                    <a:pt x="393" y="86"/>
                    <a:pt x="297" y="0"/>
                    <a:pt x="192"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225;p93"/>
            <p:cNvSpPr/>
            <p:nvPr/>
          </p:nvSpPr>
          <p:spPr>
            <a:xfrm>
              <a:off x="2812463" y="3644928"/>
              <a:ext cx="10320" cy="10320"/>
            </a:xfrm>
            <a:custGeom>
              <a:avLst/>
              <a:gdLst/>
              <a:ahLst/>
              <a:cxnLst/>
              <a:rect l="l" t="t" r="r" b="b"/>
              <a:pathLst>
                <a:path w="393" h="393" extrusionOk="0">
                  <a:moveTo>
                    <a:pt x="191" y="0"/>
                  </a:moveTo>
                  <a:cubicBezTo>
                    <a:pt x="86" y="0"/>
                    <a:pt x="0" y="86"/>
                    <a:pt x="0" y="192"/>
                  </a:cubicBezTo>
                  <a:lnTo>
                    <a:pt x="0" y="392"/>
                  </a:lnTo>
                  <a:lnTo>
                    <a:pt x="392" y="392"/>
                  </a:lnTo>
                  <a:lnTo>
                    <a:pt x="392" y="192"/>
                  </a:lnTo>
                  <a:cubicBezTo>
                    <a:pt x="392" y="86"/>
                    <a:pt x="306" y="0"/>
                    <a:pt x="191"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226;p93"/>
            <p:cNvSpPr/>
            <p:nvPr/>
          </p:nvSpPr>
          <p:spPr>
            <a:xfrm>
              <a:off x="2833051" y="3644928"/>
              <a:ext cx="10346" cy="10320"/>
            </a:xfrm>
            <a:custGeom>
              <a:avLst/>
              <a:gdLst/>
              <a:ahLst/>
              <a:cxnLst/>
              <a:rect l="l" t="t" r="r" b="b"/>
              <a:pathLst>
                <a:path w="394" h="393" extrusionOk="0">
                  <a:moveTo>
                    <a:pt x="202" y="0"/>
                  </a:moveTo>
                  <a:cubicBezTo>
                    <a:pt x="87" y="0"/>
                    <a:pt x="1" y="86"/>
                    <a:pt x="1" y="192"/>
                  </a:cubicBezTo>
                  <a:lnTo>
                    <a:pt x="1" y="392"/>
                  </a:lnTo>
                  <a:lnTo>
                    <a:pt x="393" y="392"/>
                  </a:lnTo>
                  <a:lnTo>
                    <a:pt x="393" y="192"/>
                  </a:lnTo>
                  <a:cubicBezTo>
                    <a:pt x="393" y="86"/>
                    <a:pt x="307" y="0"/>
                    <a:pt x="202"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227;p93"/>
            <p:cNvSpPr/>
            <p:nvPr/>
          </p:nvSpPr>
          <p:spPr>
            <a:xfrm>
              <a:off x="2853665" y="3644928"/>
              <a:ext cx="10320" cy="10320"/>
            </a:xfrm>
            <a:custGeom>
              <a:avLst/>
              <a:gdLst/>
              <a:ahLst/>
              <a:cxnLst/>
              <a:rect l="l" t="t" r="r" b="b"/>
              <a:pathLst>
                <a:path w="393" h="393" extrusionOk="0">
                  <a:moveTo>
                    <a:pt x="192" y="0"/>
                  </a:moveTo>
                  <a:cubicBezTo>
                    <a:pt x="87" y="0"/>
                    <a:pt x="1" y="86"/>
                    <a:pt x="1" y="192"/>
                  </a:cubicBezTo>
                  <a:lnTo>
                    <a:pt x="1" y="392"/>
                  </a:lnTo>
                  <a:lnTo>
                    <a:pt x="393" y="392"/>
                  </a:lnTo>
                  <a:lnTo>
                    <a:pt x="393" y="192"/>
                  </a:lnTo>
                  <a:cubicBezTo>
                    <a:pt x="393" y="86"/>
                    <a:pt x="307" y="0"/>
                    <a:pt x="192"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228;p93"/>
            <p:cNvSpPr/>
            <p:nvPr/>
          </p:nvSpPr>
          <p:spPr>
            <a:xfrm>
              <a:off x="2874279" y="3644928"/>
              <a:ext cx="10320" cy="10320"/>
            </a:xfrm>
            <a:custGeom>
              <a:avLst/>
              <a:gdLst/>
              <a:ahLst/>
              <a:cxnLst/>
              <a:rect l="l" t="t" r="r" b="b"/>
              <a:pathLst>
                <a:path w="393" h="393" extrusionOk="0">
                  <a:moveTo>
                    <a:pt x="201" y="0"/>
                  </a:moveTo>
                  <a:cubicBezTo>
                    <a:pt x="86" y="0"/>
                    <a:pt x="0" y="86"/>
                    <a:pt x="0" y="192"/>
                  </a:cubicBezTo>
                  <a:lnTo>
                    <a:pt x="0" y="392"/>
                  </a:lnTo>
                  <a:lnTo>
                    <a:pt x="393" y="392"/>
                  </a:lnTo>
                  <a:lnTo>
                    <a:pt x="393" y="192"/>
                  </a:lnTo>
                  <a:cubicBezTo>
                    <a:pt x="393" y="86"/>
                    <a:pt x="307" y="0"/>
                    <a:pt x="201"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229;p93"/>
            <p:cNvSpPr/>
            <p:nvPr/>
          </p:nvSpPr>
          <p:spPr>
            <a:xfrm>
              <a:off x="2894893" y="3644928"/>
              <a:ext cx="10320" cy="10320"/>
            </a:xfrm>
            <a:custGeom>
              <a:avLst/>
              <a:gdLst/>
              <a:ahLst/>
              <a:cxnLst/>
              <a:rect l="l" t="t" r="r" b="b"/>
              <a:pathLst>
                <a:path w="393" h="393" extrusionOk="0">
                  <a:moveTo>
                    <a:pt x="201" y="0"/>
                  </a:moveTo>
                  <a:cubicBezTo>
                    <a:pt x="86" y="0"/>
                    <a:pt x="0" y="86"/>
                    <a:pt x="0" y="192"/>
                  </a:cubicBezTo>
                  <a:lnTo>
                    <a:pt x="0" y="392"/>
                  </a:lnTo>
                  <a:lnTo>
                    <a:pt x="392" y="392"/>
                  </a:lnTo>
                  <a:lnTo>
                    <a:pt x="392" y="192"/>
                  </a:lnTo>
                  <a:cubicBezTo>
                    <a:pt x="392" y="86"/>
                    <a:pt x="306" y="0"/>
                    <a:pt x="201"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30;p93"/>
            <p:cNvSpPr/>
            <p:nvPr/>
          </p:nvSpPr>
          <p:spPr>
            <a:xfrm>
              <a:off x="2915481" y="3644928"/>
              <a:ext cx="10583" cy="10320"/>
            </a:xfrm>
            <a:custGeom>
              <a:avLst/>
              <a:gdLst/>
              <a:ahLst/>
              <a:cxnLst/>
              <a:rect l="l" t="t" r="r" b="b"/>
              <a:pathLst>
                <a:path w="403" h="393" extrusionOk="0">
                  <a:moveTo>
                    <a:pt x="202" y="0"/>
                  </a:moveTo>
                  <a:cubicBezTo>
                    <a:pt x="97" y="0"/>
                    <a:pt x="1" y="86"/>
                    <a:pt x="1" y="192"/>
                  </a:cubicBezTo>
                  <a:lnTo>
                    <a:pt x="1" y="392"/>
                  </a:lnTo>
                  <a:lnTo>
                    <a:pt x="403" y="392"/>
                  </a:lnTo>
                  <a:lnTo>
                    <a:pt x="403" y="192"/>
                  </a:lnTo>
                  <a:cubicBezTo>
                    <a:pt x="403" y="86"/>
                    <a:pt x="307" y="0"/>
                    <a:pt x="202"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231;p93"/>
            <p:cNvSpPr/>
            <p:nvPr/>
          </p:nvSpPr>
          <p:spPr>
            <a:xfrm>
              <a:off x="2732081" y="3381777"/>
              <a:ext cx="260027" cy="113391"/>
            </a:xfrm>
            <a:custGeom>
              <a:avLst/>
              <a:gdLst/>
              <a:ahLst/>
              <a:cxnLst/>
              <a:rect l="l" t="t" r="r" b="b"/>
              <a:pathLst>
                <a:path w="9902" h="4318" extrusionOk="0">
                  <a:moveTo>
                    <a:pt x="7150" y="1"/>
                  </a:moveTo>
                  <a:cubicBezTo>
                    <a:pt x="6599" y="1"/>
                    <a:pt x="6077" y="220"/>
                    <a:pt x="5683" y="604"/>
                  </a:cubicBezTo>
                  <a:cubicBezTo>
                    <a:pt x="5383" y="330"/>
                    <a:pt x="5004" y="195"/>
                    <a:pt x="4627" y="195"/>
                  </a:cubicBezTo>
                  <a:cubicBezTo>
                    <a:pt x="4189" y="195"/>
                    <a:pt x="3753" y="378"/>
                    <a:pt x="3444" y="738"/>
                  </a:cubicBezTo>
                  <a:cubicBezTo>
                    <a:pt x="3260" y="633"/>
                    <a:pt x="3062" y="584"/>
                    <a:pt x="2868" y="584"/>
                  </a:cubicBezTo>
                  <a:cubicBezTo>
                    <a:pt x="2356" y="584"/>
                    <a:pt x="1870" y="924"/>
                    <a:pt x="1731" y="1465"/>
                  </a:cubicBezTo>
                  <a:cubicBezTo>
                    <a:pt x="1617" y="1400"/>
                    <a:pt x="1498" y="1370"/>
                    <a:pt x="1382" y="1370"/>
                  </a:cubicBezTo>
                  <a:cubicBezTo>
                    <a:pt x="1039" y="1370"/>
                    <a:pt x="728" y="1634"/>
                    <a:pt x="707" y="2020"/>
                  </a:cubicBezTo>
                  <a:cubicBezTo>
                    <a:pt x="649" y="1982"/>
                    <a:pt x="573" y="1963"/>
                    <a:pt x="506" y="1963"/>
                  </a:cubicBezTo>
                  <a:cubicBezTo>
                    <a:pt x="502" y="1963"/>
                    <a:pt x="497" y="1963"/>
                    <a:pt x="493" y="1963"/>
                  </a:cubicBezTo>
                  <a:cubicBezTo>
                    <a:pt x="185" y="1963"/>
                    <a:pt x="1" y="2311"/>
                    <a:pt x="171" y="2566"/>
                  </a:cubicBezTo>
                  <a:cubicBezTo>
                    <a:pt x="249" y="2687"/>
                    <a:pt x="374" y="2746"/>
                    <a:pt x="500" y="2746"/>
                  </a:cubicBezTo>
                  <a:cubicBezTo>
                    <a:pt x="651" y="2746"/>
                    <a:pt x="801" y="2661"/>
                    <a:pt x="869" y="2499"/>
                  </a:cubicBezTo>
                  <a:cubicBezTo>
                    <a:pt x="1005" y="2663"/>
                    <a:pt x="1198" y="2744"/>
                    <a:pt x="1391" y="2744"/>
                  </a:cubicBezTo>
                  <a:cubicBezTo>
                    <a:pt x="1591" y="2744"/>
                    <a:pt x="1790" y="2656"/>
                    <a:pt x="1922" y="2480"/>
                  </a:cubicBezTo>
                  <a:cubicBezTo>
                    <a:pt x="2155" y="2780"/>
                    <a:pt x="2503" y="2943"/>
                    <a:pt x="2858" y="2943"/>
                  </a:cubicBezTo>
                  <a:cubicBezTo>
                    <a:pt x="3057" y="2943"/>
                    <a:pt x="3258" y="2892"/>
                    <a:pt x="3444" y="2786"/>
                  </a:cubicBezTo>
                  <a:cubicBezTo>
                    <a:pt x="3750" y="3143"/>
                    <a:pt x="4184" y="3335"/>
                    <a:pt x="4629" y="3335"/>
                  </a:cubicBezTo>
                  <a:cubicBezTo>
                    <a:pt x="4852" y="3335"/>
                    <a:pt x="5077" y="3287"/>
                    <a:pt x="5291" y="3188"/>
                  </a:cubicBezTo>
                  <a:cubicBezTo>
                    <a:pt x="5701" y="3939"/>
                    <a:pt x="6447" y="4318"/>
                    <a:pt x="7193" y="4318"/>
                  </a:cubicBezTo>
                  <a:cubicBezTo>
                    <a:pt x="7911" y="4318"/>
                    <a:pt x="8630" y="3968"/>
                    <a:pt x="9052" y="3265"/>
                  </a:cubicBezTo>
                  <a:cubicBezTo>
                    <a:pt x="9902" y="1823"/>
                    <a:pt x="8866" y="1"/>
                    <a:pt x="7199" y="1"/>
                  </a:cubicBezTo>
                  <a:cubicBezTo>
                    <a:pt x="7195" y="1"/>
                    <a:pt x="7190" y="1"/>
                    <a:pt x="7186" y="1"/>
                  </a:cubicBezTo>
                  <a:cubicBezTo>
                    <a:pt x="7174" y="1"/>
                    <a:pt x="7162" y="1"/>
                    <a:pt x="7150"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232;p93"/>
            <p:cNvSpPr/>
            <p:nvPr/>
          </p:nvSpPr>
          <p:spPr>
            <a:xfrm>
              <a:off x="2731845" y="3397612"/>
              <a:ext cx="241487" cy="97320"/>
            </a:xfrm>
            <a:custGeom>
              <a:avLst/>
              <a:gdLst/>
              <a:ahLst/>
              <a:cxnLst/>
              <a:rect l="l" t="t" r="r" b="b"/>
              <a:pathLst>
                <a:path w="9196" h="3706" extrusionOk="0">
                  <a:moveTo>
                    <a:pt x="2668" y="1"/>
                  </a:moveTo>
                  <a:cubicBezTo>
                    <a:pt x="2209" y="78"/>
                    <a:pt x="1845" y="413"/>
                    <a:pt x="1721" y="853"/>
                  </a:cubicBezTo>
                  <a:cubicBezTo>
                    <a:pt x="1612" y="791"/>
                    <a:pt x="1497" y="763"/>
                    <a:pt x="1385" y="763"/>
                  </a:cubicBezTo>
                  <a:cubicBezTo>
                    <a:pt x="1043" y="763"/>
                    <a:pt x="728" y="1026"/>
                    <a:pt x="706" y="1408"/>
                  </a:cubicBezTo>
                  <a:cubicBezTo>
                    <a:pt x="649" y="1379"/>
                    <a:pt x="572" y="1360"/>
                    <a:pt x="505" y="1360"/>
                  </a:cubicBezTo>
                  <a:cubicBezTo>
                    <a:pt x="501" y="1360"/>
                    <a:pt x="497" y="1360"/>
                    <a:pt x="493" y="1360"/>
                  </a:cubicBezTo>
                  <a:cubicBezTo>
                    <a:pt x="184" y="1360"/>
                    <a:pt x="0" y="1708"/>
                    <a:pt x="170" y="1963"/>
                  </a:cubicBezTo>
                  <a:cubicBezTo>
                    <a:pt x="248" y="2084"/>
                    <a:pt x="374" y="2143"/>
                    <a:pt x="499" y="2143"/>
                  </a:cubicBezTo>
                  <a:cubicBezTo>
                    <a:pt x="650" y="2143"/>
                    <a:pt x="801" y="2058"/>
                    <a:pt x="869" y="1896"/>
                  </a:cubicBezTo>
                  <a:cubicBezTo>
                    <a:pt x="1005" y="2060"/>
                    <a:pt x="1198" y="2141"/>
                    <a:pt x="1390" y="2141"/>
                  </a:cubicBezTo>
                  <a:cubicBezTo>
                    <a:pt x="1590" y="2141"/>
                    <a:pt x="1790" y="2053"/>
                    <a:pt x="1922" y="1877"/>
                  </a:cubicBezTo>
                  <a:cubicBezTo>
                    <a:pt x="2154" y="2182"/>
                    <a:pt x="2502" y="2347"/>
                    <a:pt x="2859" y="2347"/>
                  </a:cubicBezTo>
                  <a:cubicBezTo>
                    <a:pt x="3061" y="2347"/>
                    <a:pt x="3266" y="2294"/>
                    <a:pt x="3453" y="2183"/>
                  </a:cubicBezTo>
                  <a:cubicBezTo>
                    <a:pt x="3759" y="2540"/>
                    <a:pt x="4193" y="2732"/>
                    <a:pt x="4638" y="2732"/>
                  </a:cubicBezTo>
                  <a:cubicBezTo>
                    <a:pt x="4861" y="2732"/>
                    <a:pt x="5086" y="2684"/>
                    <a:pt x="5300" y="2585"/>
                  </a:cubicBezTo>
                  <a:cubicBezTo>
                    <a:pt x="5715" y="3339"/>
                    <a:pt x="6454" y="3705"/>
                    <a:pt x="7190" y="3705"/>
                  </a:cubicBezTo>
                  <a:cubicBezTo>
                    <a:pt x="8015" y="3705"/>
                    <a:pt x="8836" y="3245"/>
                    <a:pt x="9195" y="2355"/>
                  </a:cubicBezTo>
                  <a:lnTo>
                    <a:pt x="9195" y="2355"/>
                  </a:lnTo>
                  <a:cubicBezTo>
                    <a:pt x="8841" y="2604"/>
                    <a:pt x="8410" y="2729"/>
                    <a:pt x="7980" y="2729"/>
                  </a:cubicBezTo>
                  <a:cubicBezTo>
                    <a:pt x="7214" y="2729"/>
                    <a:pt x="6506" y="2327"/>
                    <a:pt x="6113" y="1666"/>
                  </a:cubicBezTo>
                  <a:cubicBezTo>
                    <a:pt x="6101" y="1641"/>
                    <a:pt x="6079" y="1628"/>
                    <a:pt x="6055" y="1628"/>
                  </a:cubicBezTo>
                  <a:cubicBezTo>
                    <a:pt x="6043" y="1628"/>
                    <a:pt x="6030" y="1631"/>
                    <a:pt x="6018" y="1637"/>
                  </a:cubicBezTo>
                  <a:cubicBezTo>
                    <a:pt x="5823" y="1716"/>
                    <a:pt x="5621" y="1754"/>
                    <a:pt x="5422" y="1754"/>
                  </a:cubicBezTo>
                  <a:cubicBezTo>
                    <a:pt x="4868" y="1754"/>
                    <a:pt x="4337" y="1462"/>
                    <a:pt x="4056" y="948"/>
                  </a:cubicBezTo>
                  <a:cubicBezTo>
                    <a:pt x="4040" y="925"/>
                    <a:pt x="4005" y="908"/>
                    <a:pt x="3977" y="908"/>
                  </a:cubicBezTo>
                  <a:cubicBezTo>
                    <a:pt x="3971" y="908"/>
                    <a:pt x="3965" y="908"/>
                    <a:pt x="3960" y="910"/>
                  </a:cubicBezTo>
                  <a:cubicBezTo>
                    <a:pt x="3855" y="948"/>
                    <a:pt x="3759" y="958"/>
                    <a:pt x="3654" y="968"/>
                  </a:cubicBezTo>
                  <a:cubicBezTo>
                    <a:pt x="3118" y="958"/>
                    <a:pt x="2678" y="527"/>
                    <a:pt x="2668"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811;p93"/>
          <p:cNvGrpSpPr/>
          <p:nvPr/>
        </p:nvGrpSpPr>
        <p:grpSpPr>
          <a:xfrm>
            <a:off x="5486400" y="1352550"/>
            <a:ext cx="609600" cy="533400"/>
            <a:chOff x="5319821" y="1994435"/>
            <a:chExt cx="348102" cy="339910"/>
          </a:xfrm>
        </p:grpSpPr>
        <p:sp>
          <p:nvSpPr>
            <p:cNvPr id="126" name="Google Shape;12812;p93"/>
            <p:cNvSpPr/>
            <p:nvPr/>
          </p:nvSpPr>
          <p:spPr>
            <a:xfrm>
              <a:off x="5319821" y="2134506"/>
              <a:ext cx="104830" cy="115150"/>
            </a:xfrm>
            <a:custGeom>
              <a:avLst/>
              <a:gdLst/>
              <a:ahLst/>
              <a:cxnLst/>
              <a:rect l="l" t="t" r="r" b="b"/>
              <a:pathLst>
                <a:path w="3992" h="4385" extrusionOk="0">
                  <a:moveTo>
                    <a:pt x="1264" y="1"/>
                  </a:moveTo>
                  <a:cubicBezTo>
                    <a:pt x="1015" y="1"/>
                    <a:pt x="824" y="202"/>
                    <a:pt x="824" y="441"/>
                  </a:cubicBezTo>
                  <a:lnTo>
                    <a:pt x="824" y="1159"/>
                  </a:lnTo>
                  <a:lnTo>
                    <a:pt x="728" y="1140"/>
                  </a:lnTo>
                  <a:cubicBezTo>
                    <a:pt x="680" y="1129"/>
                    <a:pt x="630" y="1124"/>
                    <a:pt x="580" y="1124"/>
                  </a:cubicBezTo>
                  <a:cubicBezTo>
                    <a:pt x="453" y="1124"/>
                    <a:pt x="324" y="1160"/>
                    <a:pt x="221" y="1235"/>
                  </a:cubicBezTo>
                  <a:cubicBezTo>
                    <a:pt x="1" y="1427"/>
                    <a:pt x="1" y="1800"/>
                    <a:pt x="39" y="2346"/>
                  </a:cubicBezTo>
                  <a:cubicBezTo>
                    <a:pt x="77" y="2996"/>
                    <a:pt x="728" y="3551"/>
                    <a:pt x="881" y="3666"/>
                  </a:cubicBezTo>
                  <a:lnTo>
                    <a:pt x="881" y="4384"/>
                  </a:lnTo>
                  <a:lnTo>
                    <a:pt x="3485" y="4384"/>
                  </a:lnTo>
                  <a:lnTo>
                    <a:pt x="3485" y="3465"/>
                  </a:lnTo>
                  <a:cubicBezTo>
                    <a:pt x="3944" y="3073"/>
                    <a:pt x="3992" y="2298"/>
                    <a:pt x="3953" y="1934"/>
                  </a:cubicBezTo>
                  <a:lnTo>
                    <a:pt x="3953" y="939"/>
                  </a:lnTo>
                  <a:cubicBezTo>
                    <a:pt x="3953" y="700"/>
                    <a:pt x="3762" y="508"/>
                    <a:pt x="3523" y="508"/>
                  </a:cubicBezTo>
                  <a:lnTo>
                    <a:pt x="3494" y="508"/>
                  </a:lnTo>
                  <a:cubicBezTo>
                    <a:pt x="3408" y="602"/>
                    <a:pt x="3293" y="646"/>
                    <a:pt x="3180" y="646"/>
                  </a:cubicBezTo>
                  <a:cubicBezTo>
                    <a:pt x="3004" y="646"/>
                    <a:pt x="2831" y="541"/>
                    <a:pt x="2767" y="355"/>
                  </a:cubicBezTo>
                  <a:lnTo>
                    <a:pt x="2738" y="355"/>
                  </a:lnTo>
                  <a:cubicBezTo>
                    <a:pt x="2650" y="447"/>
                    <a:pt x="2537" y="490"/>
                    <a:pt x="2426" y="490"/>
                  </a:cubicBezTo>
                  <a:cubicBezTo>
                    <a:pt x="2259" y="490"/>
                    <a:pt x="2095" y="393"/>
                    <a:pt x="2020" y="221"/>
                  </a:cubicBezTo>
                  <a:lnTo>
                    <a:pt x="2001" y="221"/>
                  </a:lnTo>
                  <a:cubicBezTo>
                    <a:pt x="1917" y="298"/>
                    <a:pt x="1813" y="334"/>
                    <a:pt x="1710" y="334"/>
                  </a:cubicBezTo>
                  <a:cubicBezTo>
                    <a:pt x="1519" y="334"/>
                    <a:pt x="1333" y="212"/>
                    <a:pt x="1283" y="1"/>
                  </a:cubicBezTo>
                  <a:close/>
                </a:path>
              </a:pathLst>
            </a:custGeom>
            <a:solidFill>
              <a:srgbClr val="C2A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813;p93"/>
            <p:cNvSpPr/>
            <p:nvPr/>
          </p:nvSpPr>
          <p:spPr>
            <a:xfrm>
              <a:off x="5320083" y="2164258"/>
              <a:ext cx="29437" cy="85634"/>
            </a:xfrm>
            <a:custGeom>
              <a:avLst/>
              <a:gdLst/>
              <a:ahLst/>
              <a:cxnLst/>
              <a:rect l="l" t="t" r="r" b="b"/>
              <a:pathLst>
                <a:path w="1121" h="3261" extrusionOk="0">
                  <a:moveTo>
                    <a:pt x="585" y="0"/>
                  </a:moveTo>
                  <a:cubicBezTo>
                    <a:pt x="457" y="0"/>
                    <a:pt x="334" y="36"/>
                    <a:pt x="230" y="112"/>
                  </a:cubicBezTo>
                  <a:cubicBezTo>
                    <a:pt x="0" y="303"/>
                    <a:pt x="10" y="677"/>
                    <a:pt x="39" y="1213"/>
                  </a:cubicBezTo>
                  <a:cubicBezTo>
                    <a:pt x="77" y="1873"/>
                    <a:pt x="737" y="2428"/>
                    <a:pt x="881" y="2543"/>
                  </a:cubicBezTo>
                  <a:lnTo>
                    <a:pt x="881" y="3261"/>
                  </a:lnTo>
                  <a:lnTo>
                    <a:pt x="1120" y="3261"/>
                  </a:lnTo>
                  <a:lnTo>
                    <a:pt x="1120" y="2447"/>
                  </a:lnTo>
                  <a:cubicBezTo>
                    <a:pt x="862" y="2246"/>
                    <a:pt x="335" y="1768"/>
                    <a:pt x="297" y="1213"/>
                  </a:cubicBezTo>
                  <a:cubicBezTo>
                    <a:pt x="268" y="658"/>
                    <a:pt x="230" y="294"/>
                    <a:pt x="460" y="112"/>
                  </a:cubicBezTo>
                  <a:cubicBezTo>
                    <a:pt x="556" y="64"/>
                    <a:pt x="651" y="35"/>
                    <a:pt x="757" y="16"/>
                  </a:cubicBezTo>
                  <a:lnTo>
                    <a:pt x="737" y="16"/>
                  </a:lnTo>
                  <a:cubicBezTo>
                    <a:pt x="686" y="6"/>
                    <a:pt x="636" y="0"/>
                    <a:pt x="585" y="0"/>
                  </a:cubicBezTo>
                  <a:close/>
                </a:path>
              </a:pathLst>
            </a:custGeom>
            <a:solidFill>
              <a:srgbClr val="4D6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14;p93"/>
            <p:cNvSpPr/>
            <p:nvPr/>
          </p:nvSpPr>
          <p:spPr>
            <a:xfrm>
              <a:off x="5341695" y="2134506"/>
              <a:ext cx="13104" cy="47793"/>
            </a:xfrm>
            <a:custGeom>
              <a:avLst/>
              <a:gdLst/>
              <a:ahLst/>
              <a:cxnLst/>
              <a:rect l="l" t="t" r="r" b="b"/>
              <a:pathLst>
                <a:path w="499" h="1820" extrusionOk="0">
                  <a:moveTo>
                    <a:pt x="431" y="1"/>
                  </a:moveTo>
                  <a:cubicBezTo>
                    <a:pt x="316" y="1"/>
                    <a:pt x="202" y="58"/>
                    <a:pt x="125" y="144"/>
                  </a:cubicBezTo>
                  <a:cubicBezTo>
                    <a:pt x="48" y="221"/>
                    <a:pt x="1" y="336"/>
                    <a:pt x="1" y="451"/>
                  </a:cubicBezTo>
                  <a:lnTo>
                    <a:pt x="1" y="1465"/>
                  </a:lnTo>
                  <a:lnTo>
                    <a:pt x="1" y="1532"/>
                  </a:lnTo>
                  <a:lnTo>
                    <a:pt x="10" y="1676"/>
                  </a:lnTo>
                  <a:cubicBezTo>
                    <a:pt x="1" y="1743"/>
                    <a:pt x="48" y="1810"/>
                    <a:pt x="115" y="1819"/>
                  </a:cubicBezTo>
                  <a:cubicBezTo>
                    <a:pt x="119" y="1820"/>
                    <a:pt x="123" y="1820"/>
                    <a:pt x="127" y="1820"/>
                  </a:cubicBezTo>
                  <a:cubicBezTo>
                    <a:pt x="240" y="1820"/>
                    <a:pt x="240" y="1685"/>
                    <a:pt x="240" y="1685"/>
                  </a:cubicBezTo>
                  <a:lnTo>
                    <a:pt x="230" y="1417"/>
                  </a:lnTo>
                  <a:lnTo>
                    <a:pt x="230" y="422"/>
                  </a:lnTo>
                  <a:cubicBezTo>
                    <a:pt x="221" y="240"/>
                    <a:pt x="326" y="68"/>
                    <a:pt x="498" y="1"/>
                  </a:cubicBezTo>
                  <a:close/>
                </a:path>
              </a:pathLst>
            </a:custGeom>
            <a:solidFill>
              <a:srgbClr val="4D6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815;p93"/>
            <p:cNvSpPr/>
            <p:nvPr/>
          </p:nvSpPr>
          <p:spPr>
            <a:xfrm>
              <a:off x="5363701" y="2140047"/>
              <a:ext cx="8429" cy="43276"/>
            </a:xfrm>
            <a:custGeom>
              <a:avLst/>
              <a:gdLst/>
              <a:ahLst/>
              <a:cxnLst/>
              <a:rect l="l" t="t" r="r" b="b"/>
              <a:pathLst>
                <a:path w="321" h="1648" extrusionOk="0">
                  <a:moveTo>
                    <a:pt x="254" y="1"/>
                  </a:moveTo>
                  <a:cubicBezTo>
                    <a:pt x="111" y="1"/>
                    <a:pt x="0" y="129"/>
                    <a:pt x="33" y="278"/>
                  </a:cubicBezTo>
                  <a:lnTo>
                    <a:pt x="33" y="1350"/>
                  </a:lnTo>
                  <a:lnTo>
                    <a:pt x="33" y="1503"/>
                  </a:lnTo>
                  <a:cubicBezTo>
                    <a:pt x="24" y="1570"/>
                    <a:pt x="72" y="1637"/>
                    <a:pt x="148" y="1647"/>
                  </a:cubicBezTo>
                  <a:cubicBezTo>
                    <a:pt x="152" y="1647"/>
                    <a:pt x="156" y="1647"/>
                    <a:pt x="160" y="1647"/>
                  </a:cubicBezTo>
                  <a:cubicBezTo>
                    <a:pt x="263" y="1647"/>
                    <a:pt x="263" y="1522"/>
                    <a:pt x="263" y="1522"/>
                  </a:cubicBezTo>
                  <a:lnTo>
                    <a:pt x="254" y="1245"/>
                  </a:lnTo>
                  <a:lnTo>
                    <a:pt x="254" y="249"/>
                  </a:lnTo>
                  <a:cubicBezTo>
                    <a:pt x="254" y="163"/>
                    <a:pt x="273" y="77"/>
                    <a:pt x="321" y="10"/>
                  </a:cubicBezTo>
                  <a:cubicBezTo>
                    <a:pt x="298" y="4"/>
                    <a:pt x="275" y="1"/>
                    <a:pt x="254" y="1"/>
                  </a:cubicBezTo>
                  <a:close/>
                </a:path>
              </a:pathLst>
            </a:custGeom>
            <a:solidFill>
              <a:srgbClr val="4D6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2816;p93"/>
            <p:cNvSpPr/>
            <p:nvPr/>
          </p:nvSpPr>
          <p:spPr>
            <a:xfrm>
              <a:off x="5382241" y="2143907"/>
              <a:ext cx="8981" cy="43171"/>
            </a:xfrm>
            <a:custGeom>
              <a:avLst/>
              <a:gdLst/>
              <a:ahLst/>
              <a:cxnLst/>
              <a:rect l="l" t="t" r="r" b="b"/>
              <a:pathLst>
                <a:path w="342" h="1644" extrusionOk="0">
                  <a:moveTo>
                    <a:pt x="288" y="1"/>
                  </a:moveTo>
                  <a:cubicBezTo>
                    <a:pt x="130" y="1"/>
                    <a:pt x="0" y="149"/>
                    <a:pt x="26" y="313"/>
                  </a:cubicBezTo>
                  <a:lnTo>
                    <a:pt x="45" y="1289"/>
                  </a:lnTo>
                  <a:lnTo>
                    <a:pt x="45" y="1356"/>
                  </a:lnTo>
                  <a:lnTo>
                    <a:pt x="55" y="1500"/>
                  </a:lnTo>
                  <a:cubicBezTo>
                    <a:pt x="45" y="1567"/>
                    <a:pt x="93" y="1634"/>
                    <a:pt x="160" y="1643"/>
                  </a:cubicBezTo>
                  <a:cubicBezTo>
                    <a:pt x="164" y="1643"/>
                    <a:pt x="168" y="1644"/>
                    <a:pt x="172" y="1644"/>
                  </a:cubicBezTo>
                  <a:cubicBezTo>
                    <a:pt x="284" y="1644"/>
                    <a:pt x="284" y="1519"/>
                    <a:pt x="284" y="1519"/>
                  </a:cubicBezTo>
                  <a:lnTo>
                    <a:pt x="275" y="1241"/>
                  </a:lnTo>
                  <a:lnTo>
                    <a:pt x="256" y="275"/>
                  </a:lnTo>
                  <a:cubicBezTo>
                    <a:pt x="246" y="179"/>
                    <a:pt x="284" y="83"/>
                    <a:pt x="342" y="7"/>
                  </a:cubicBezTo>
                  <a:cubicBezTo>
                    <a:pt x="324" y="3"/>
                    <a:pt x="306" y="1"/>
                    <a:pt x="288" y="1"/>
                  </a:cubicBezTo>
                  <a:close/>
                </a:path>
              </a:pathLst>
            </a:custGeom>
            <a:solidFill>
              <a:srgbClr val="4D6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2817;p93"/>
            <p:cNvSpPr/>
            <p:nvPr/>
          </p:nvSpPr>
          <p:spPr>
            <a:xfrm>
              <a:off x="5403012" y="2147846"/>
              <a:ext cx="6565" cy="39784"/>
            </a:xfrm>
            <a:custGeom>
              <a:avLst/>
              <a:gdLst/>
              <a:ahLst/>
              <a:cxnLst/>
              <a:rect l="l" t="t" r="r" b="b"/>
              <a:pathLst>
                <a:path w="250" h="1515" extrusionOk="0">
                  <a:moveTo>
                    <a:pt x="250" y="0"/>
                  </a:moveTo>
                  <a:lnTo>
                    <a:pt x="221" y="10"/>
                  </a:lnTo>
                  <a:cubicBezTo>
                    <a:pt x="135" y="29"/>
                    <a:pt x="68" y="77"/>
                    <a:pt x="10" y="134"/>
                  </a:cubicBezTo>
                  <a:lnTo>
                    <a:pt x="10" y="153"/>
                  </a:lnTo>
                  <a:lnTo>
                    <a:pt x="10" y="1225"/>
                  </a:lnTo>
                  <a:lnTo>
                    <a:pt x="10" y="1378"/>
                  </a:lnTo>
                  <a:cubicBezTo>
                    <a:pt x="1" y="1445"/>
                    <a:pt x="49" y="1503"/>
                    <a:pt x="125" y="1512"/>
                  </a:cubicBezTo>
                  <a:cubicBezTo>
                    <a:pt x="133" y="1513"/>
                    <a:pt x="141" y="1514"/>
                    <a:pt x="148" y="1514"/>
                  </a:cubicBezTo>
                  <a:cubicBezTo>
                    <a:pt x="248" y="1514"/>
                    <a:pt x="240" y="1397"/>
                    <a:pt x="240" y="1397"/>
                  </a:cubicBezTo>
                  <a:lnTo>
                    <a:pt x="230" y="1120"/>
                  </a:lnTo>
                  <a:lnTo>
                    <a:pt x="230" y="125"/>
                  </a:lnTo>
                  <a:cubicBezTo>
                    <a:pt x="230" y="77"/>
                    <a:pt x="240" y="38"/>
                    <a:pt x="250" y="0"/>
                  </a:cubicBezTo>
                  <a:close/>
                </a:path>
              </a:pathLst>
            </a:custGeom>
            <a:solidFill>
              <a:srgbClr val="4D6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2824;p93"/>
            <p:cNvSpPr/>
            <p:nvPr/>
          </p:nvSpPr>
          <p:spPr>
            <a:xfrm>
              <a:off x="5563093" y="2104097"/>
              <a:ext cx="104830" cy="115150"/>
            </a:xfrm>
            <a:custGeom>
              <a:avLst/>
              <a:gdLst/>
              <a:ahLst/>
              <a:cxnLst/>
              <a:rect l="l" t="t" r="r" b="b"/>
              <a:pathLst>
                <a:path w="3992" h="4385" extrusionOk="0">
                  <a:moveTo>
                    <a:pt x="1264" y="1"/>
                  </a:moveTo>
                  <a:cubicBezTo>
                    <a:pt x="1025" y="1"/>
                    <a:pt x="834" y="202"/>
                    <a:pt x="834" y="441"/>
                  </a:cubicBezTo>
                  <a:lnTo>
                    <a:pt x="834" y="1159"/>
                  </a:lnTo>
                  <a:lnTo>
                    <a:pt x="738" y="1140"/>
                  </a:lnTo>
                  <a:cubicBezTo>
                    <a:pt x="690" y="1129"/>
                    <a:pt x="640" y="1124"/>
                    <a:pt x="590" y="1124"/>
                  </a:cubicBezTo>
                  <a:cubicBezTo>
                    <a:pt x="462" y="1124"/>
                    <a:pt x="334" y="1160"/>
                    <a:pt x="231" y="1235"/>
                  </a:cubicBezTo>
                  <a:cubicBezTo>
                    <a:pt x="1" y="1427"/>
                    <a:pt x="11" y="1800"/>
                    <a:pt x="39" y="2336"/>
                  </a:cubicBezTo>
                  <a:cubicBezTo>
                    <a:pt x="87" y="2996"/>
                    <a:pt x="738" y="3551"/>
                    <a:pt x="891" y="3666"/>
                  </a:cubicBezTo>
                  <a:lnTo>
                    <a:pt x="891" y="4384"/>
                  </a:lnTo>
                  <a:lnTo>
                    <a:pt x="3494" y="4384"/>
                  </a:lnTo>
                  <a:lnTo>
                    <a:pt x="3494" y="3456"/>
                  </a:lnTo>
                  <a:cubicBezTo>
                    <a:pt x="3944" y="3063"/>
                    <a:pt x="3992" y="2298"/>
                    <a:pt x="3963" y="1934"/>
                  </a:cubicBezTo>
                  <a:lnTo>
                    <a:pt x="3963" y="939"/>
                  </a:lnTo>
                  <a:cubicBezTo>
                    <a:pt x="3963" y="700"/>
                    <a:pt x="3772" y="499"/>
                    <a:pt x="3523" y="499"/>
                  </a:cubicBezTo>
                  <a:lnTo>
                    <a:pt x="3504" y="499"/>
                  </a:lnTo>
                  <a:cubicBezTo>
                    <a:pt x="3416" y="594"/>
                    <a:pt x="3298" y="640"/>
                    <a:pt x="3182" y="640"/>
                  </a:cubicBezTo>
                  <a:cubicBezTo>
                    <a:pt x="3009" y="640"/>
                    <a:pt x="2839" y="539"/>
                    <a:pt x="2776" y="355"/>
                  </a:cubicBezTo>
                  <a:lnTo>
                    <a:pt x="2748" y="355"/>
                  </a:lnTo>
                  <a:cubicBezTo>
                    <a:pt x="2660" y="446"/>
                    <a:pt x="2549" y="489"/>
                    <a:pt x="2438" y="489"/>
                  </a:cubicBezTo>
                  <a:cubicBezTo>
                    <a:pt x="2270" y="489"/>
                    <a:pt x="2105" y="390"/>
                    <a:pt x="2030" y="211"/>
                  </a:cubicBezTo>
                  <a:lnTo>
                    <a:pt x="2011" y="211"/>
                  </a:lnTo>
                  <a:cubicBezTo>
                    <a:pt x="1925" y="294"/>
                    <a:pt x="1818" y="332"/>
                    <a:pt x="1713" y="332"/>
                  </a:cubicBezTo>
                  <a:cubicBezTo>
                    <a:pt x="1525" y="332"/>
                    <a:pt x="1342" y="210"/>
                    <a:pt x="1293" y="1"/>
                  </a:cubicBezTo>
                  <a:close/>
                </a:path>
              </a:pathLst>
            </a:custGeom>
            <a:solidFill>
              <a:srgbClr val="F2E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2825;p93"/>
            <p:cNvSpPr/>
            <p:nvPr/>
          </p:nvSpPr>
          <p:spPr>
            <a:xfrm>
              <a:off x="5563618" y="2133849"/>
              <a:ext cx="29175" cy="85634"/>
            </a:xfrm>
            <a:custGeom>
              <a:avLst/>
              <a:gdLst/>
              <a:ahLst/>
              <a:cxnLst/>
              <a:rect l="l" t="t" r="r" b="b"/>
              <a:pathLst>
                <a:path w="1111" h="3261" extrusionOk="0">
                  <a:moveTo>
                    <a:pt x="580" y="0"/>
                  </a:moveTo>
                  <a:cubicBezTo>
                    <a:pt x="452" y="0"/>
                    <a:pt x="324" y="36"/>
                    <a:pt x="220" y="112"/>
                  </a:cubicBezTo>
                  <a:cubicBezTo>
                    <a:pt x="0" y="303"/>
                    <a:pt x="0" y="677"/>
                    <a:pt x="38" y="1213"/>
                  </a:cubicBezTo>
                  <a:cubicBezTo>
                    <a:pt x="77" y="1873"/>
                    <a:pt x="727" y="2428"/>
                    <a:pt x="881" y="2543"/>
                  </a:cubicBezTo>
                  <a:lnTo>
                    <a:pt x="881" y="3261"/>
                  </a:lnTo>
                  <a:lnTo>
                    <a:pt x="1110" y="3261"/>
                  </a:lnTo>
                  <a:lnTo>
                    <a:pt x="1110" y="2447"/>
                  </a:lnTo>
                  <a:cubicBezTo>
                    <a:pt x="852" y="2246"/>
                    <a:pt x="326" y="1768"/>
                    <a:pt x="287" y="1213"/>
                  </a:cubicBezTo>
                  <a:cubicBezTo>
                    <a:pt x="259" y="658"/>
                    <a:pt x="230" y="294"/>
                    <a:pt x="450" y="112"/>
                  </a:cubicBezTo>
                  <a:cubicBezTo>
                    <a:pt x="546" y="64"/>
                    <a:pt x="651" y="35"/>
                    <a:pt x="756" y="16"/>
                  </a:cubicBezTo>
                  <a:lnTo>
                    <a:pt x="727" y="16"/>
                  </a:lnTo>
                  <a:cubicBezTo>
                    <a:pt x="679" y="6"/>
                    <a:pt x="629" y="0"/>
                    <a:pt x="580"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2826;p93"/>
            <p:cNvSpPr/>
            <p:nvPr/>
          </p:nvSpPr>
          <p:spPr>
            <a:xfrm>
              <a:off x="5448258" y="1994934"/>
              <a:ext cx="115124" cy="129803"/>
            </a:xfrm>
            <a:custGeom>
              <a:avLst/>
              <a:gdLst/>
              <a:ahLst/>
              <a:cxnLst/>
              <a:rect l="l" t="t" r="r" b="b"/>
              <a:pathLst>
                <a:path w="4384" h="4943" extrusionOk="0">
                  <a:moveTo>
                    <a:pt x="1827" y="1"/>
                  </a:moveTo>
                  <a:cubicBezTo>
                    <a:pt x="1749" y="1"/>
                    <a:pt x="1671" y="22"/>
                    <a:pt x="1599" y="62"/>
                  </a:cubicBezTo>
                  <a:cubicBezTo>
                    <a:pt x="1503" y="119"/>
                    <a:pt x="1436" y="215"/>
                    <a:pt x="1407" y="330"/>
                  </a:cubicBezTo>
                  <a:lnTo>
                    <a:pt x="1063" y="1593"/>
                  </a:lnTo>
                  <a:lnTo>
                    <a:pt x="335" y="1287"/>
                  </a:lnTo>
                  <a:lnTo>
                    <a:pt x="240" y="1583"/>
                  </a:lnTo>
                  <a:cubicBezTo>
                    <a:pt x="192" y="1775"/>
                    <a:pt x="144" y="1976"/>
                    <a:pt x="115" y="2167"/>
                  </a:cubicBezTo>
                  <a:cubicBezTo>
                    <a:pt x="0" y="2828"/>
                    <a:pt x="536" y="3536"/>
                    <a:pt x="642" y="3670"/>
                  </a:cubicBezTo>
                  <a:lnTo>
                    <a:pt x="642" y="4943"/>
                  </a:lnTo>
                  <a:lnTo>
                    <a:pt x="3216" y="4943"/>
                  </a:lnTo>
                  <a:lnTo>
                    <a:pt x="3216" y="4053"/>
                  </a:lnTo>
                  <a:cubicBezTo>
                    <a:pt x="3838" y="3708"/>
                    <a:pt x="3991" y="2808"/>
                    <a:pt x="4001" y="2675"/>
                  </a:cubicBezTo>
                  <a:lnTo>
                    <a:pt x="4317" y="1545"/>
                  </a:lnTo>
                  <a:lnTo>
                    <a:pt x="4317" y="1526"/>
                  </a:lnTo>
                  <a:cubicBezTo>
                    <a:pt x="4384" y="1296"/>
                    <a:pt x="4240" y="1057"/>
                    <a:pt x="4001" y="1000"/>
                  </a:cubicBezTo>
                  <a:lnTo>
                    <a:pt x="3982" y="1000"/>
                  </a:lnTo>
                  <a:cubicBezTo>
                    <a:pt x="3947" y="991"/>
                    <a:pt x="3912" y="987"/>
                    <a:pt x="3876" y="987"/>
                  </a:cubicBezTo>
                  <a:cubicBezTo>
                    <a:pt x="3794" y="987"/>
                    <a:pt x="3711" y="1010"/>
                    <a:pt x="3637" y="1057"/>
                  </a:cubicBezTo>
                  <a:cubicBezTo>
                    <a:pt x="3618" y="875"/>
                    <a:pt x="3484" y="732"/>
                    <a:pt x="3302" y="684"/>
                  </a:cubicBezTo>
                  <a:lnTo>
                    <a:pt x="3283" y="684"/>
                  </a:lnTo>
                  <a:cubicBezTo>
                    <a:pt x="3249" y="675"/>
                    <a:pt x="3214" y="671"/>
                    <a:pt x="3180" y="671"/>
                  </a:cubicBezTo>
                  <a:cubicBezTo>
                    <a:pt x="3100" y="671"/>
                    <a:pt x="3022" y="694"/>
                    <a:pt x="2948" y="741"/>
                  </a:cubicBezTo>
                  <a:cubicBezTo>
                    <a:pt x="2919" y="569"/>
                    <a:pt x="2795" y="425"/>
                    <a:pt x="2623" y="378"/>
                  </a:cubicBezTo>
                  <a:lnTo>
                    <a:pt x="2594" y="378"/>
                  </a:lnTo>
                  <a:cubicBezTo>
                    <a:pt x="2565" y="372"/>
                    <a:pt x="2534" y="369"/>
                    <a:pt x="2503" y="369"/>
                  </a:cubicBezTo>
                  <a:cubicBezTo>
                    <a:pt x="2430" y="369"/>
                    <a:pt x="2354" y="385"/>
                    <a:pt x="2288" y="425"/>
                  </a:cubicBezTo>
                  <a:cubicBezTo>
                    <a:pt x="2288" y="225"/>
                    <a:pt x="2144" y="52"/>
                    <a:pt x="1953" y="14"/>
                  </a:cubicBezTo>
                  <a:lnTo>
                    <a:pt x="1934" y="14"/>
                  </a:lnTo>
                  <a:cubicBezTo>
                    <a:pt x="1898" y="5"/>
                    <a:pt x="1862" y="1"/>
                    <a:pt x="1827" y="1"/>
                  </a:cubicBezTo>
                  <a:close/>
                </a:path>
              </a:pathLst>
            </a:custGeom>
            <a:solidFill>
              <a:srgbClr val="F2E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2827;p93"/>
            <p:cNvSpPr/>
            <p:nvPr/>
          </p:nvSpPr>
          <p:spPr>
            <a:xfrm>
              <a:off x="5448258" y="2028205"/>
              <a:ext cx="25157" cy="96033"/>
            </a:xfrm>
            <a:custGeom>
              <a:avLst/>
              <a:gdLst/>
              <a:ahLst/>
              <a:cxnLst/>
              <a:rect l="l" t="t" r="r" b="b"/>
              <a:pathLst>
                <a:path w="958" h="3657" extrusionOk="0">
                  <a:moveTo>
                    <a:pt x="345" y="1"/>
                  </a:moveTo>
                  <a:lnTo>
                    <a:pt x="249" y="297"/>
                  </a:lnTo>
                  <a:cubicBezTo>
                    <a:pt x="192" y="489"/>
                    <a:pt x="144" y="690"/>
                    <a:pt x="115" y="891"/>
                  </a:cubicBezTo>
                  <a:cubicBezTo>
                    <a:pt x="0" y="1541"/>
                    <a:pt x="536" y="2250"/>
                    <a:pt x="642" y="2384"/>
                  </a:cubicBezTo>
                  <a:lnTo>
                    <a:pt x="642" y="3657"/>
                  </a:lnTo>
                  <a:lnTo>
                    <a:pt x="957" y="3657"/>
                  </a:lnTo>
                  <a:lnTo>
                    <a:pt x="957" y="2384"/>
                  </a:lnTo>
                  <a:cubicBezTo>
                    <a:pt x="852" y="2259"/>
                    <a:pt x="316" y="1551"/>
                    <a:pt x="431" y="891"/>
                  </a:cubicBezTo>
                  <a:cubicBezTo>
                    <a:pt x="460" y="690"/>
                    <a:pt x="508" y="498"/>
                    <a:pt x="565" y="307"/>
                  </a:cubicBezTo>
                  <a:lnTo>
                    <a:pt x="622" y="125"/>
                  </a:lnTo>
                  <a:lnTo>
                    <a:pt x="345" y="1"/>
                  </a:ln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2829;p93"/>
            <p:cNvSpPr/>
            <p:nvPr/>
          </p:nvSpPr>
          <p:spPr>
            <a:xfrm>
              <a:off x="5454561" y="2149842"/>
              <a:ext cx="86212" cy="184266"/>
            </a:xfrm>
            <a:custGeom>
              <a:avLst/>
              <a:gdLst/>
              <a:ahLst/>
              <a:cxnLst/>
              <a:rect l="l" t="t" r="r" b="b"/>
              <a:pathLst>
                <a:path w="3283" h="7017" extrusionOk="0">
                  <a:moveTo>
                    <a:pt x="9" y="1"/>
                  </a:moveTo>
                  <a:lnTo>
                    <a:pt x="9" y="6776"/>
                  </a:lnTo>
                  <a:cubicBezTo>
                    <a:pt x="9" y="6776"/>
                    <a:pt x="9" y="6786"/>
                    <a:pt x="9" y="6796"/>
                  </a:cubicBezTo>
                  <a:cubicBezTo>
                    <a:pt x="0" y="6915"/>
                    <a:pt x="87" y="7016"/>
                    <a:pt x="204" y="7016"/>
                  </a:cubicBezTo>
                  <a:cubicBezTo>
                    <a:pt x="209" y="7016"/>
                    <a:pt x="214" y="7016"/>
                    <a:pt x="220" y="7016"/>
                  </a:cubicBezTo>
                  <a:lnTo>
                    <a:pt x="3081" y="7016"/>
                  </a:lnTo>
                  <a:cubicBezTo>
                    <a:pt x="3087" y="7016"/>
                    <a:pt x="3093" y="7016"/>
                    <a:pt x="3099" y="7016"/>
                  </a:cubicBezTo>
                  <a:cubicBezTo>
                    <a:pt x="3196" y="7016"/>
                    <a:pt x="3273" y="6943"/>
                    <a:pt x="3282" y="6843"/>
                  </a:cubicBezTo>
                  <a:lnTo>
                    <a:pt x="3282" y="1"/>
                  </a:ln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2830;p93"/>
            <p:cNvSpPr/>
            <p:nvPr/>
          </p:nvSpPr>
          <p:spPr>
            <a:xfrm>
              <a:off x="5578193" y="2244089"/>
              <a:ext cx="85975" cy="90019"/>
            </a:xfrm>
            <a:custGeom>
              <a:avLst/>
              <a:gdLst/>
              <a:ahLst/>
              <a:cxnLst/>
              <a:rect l="l" t="t" r="r" b="b"/>
              <a:pathLst>
                <a:path w="3274" h="3428" extrusionOk="0">
                  <a:moveTo>
                    <a:pt x="0" y="1"/>
                  </a:moveTo>
                  <a:lnTo>
                    <a:pt x="0" y="3235"/>
                  </a:lnTo>
                  <a:cubicBezTo>
                    <a:pt x="0" y="3336"/>
                    <a:pt x="87" y="3427"/>
                    <a:pt x="195" y="3427"/>
                  </a:cubicBezTo>
                  <a:cubicBezTo>
                    <a:pt x="200" y="3427"/>
                    <a:pt x="205" y="3427"/>
                    <a:pt x="211" y="3427"/>
                  </a:cubicBezTo>
                  <a:lnTo>
                    <a:pt x="3072" y="3427"/>
                  </a:lnTo>
                  <a:cubicBezTo>
                    <a:pt x="3078" y="3427"/>
                    <a:pt x="3083" y="3427"/>
                    <a:pt x="3088" y="3427"/>
                  </a:cubicBezTo>
                  <a:cubicBezTo>
                    <a:pt x="3195" y="3427"/>
                    <a:pt x="3273" y="3336"/>
                    <a:pt x="3273" y="3235"/>
                  </a:cubicBezTo>
                  <a:lnTo>
                    <a:pt x="3273" y="1"/>
                  </a:ln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2831;p93"/>
            <p:cNvSpPr/>
            <p:nvPr/>
          </p:nvSpPr>
          <p:spPr>
            <a:xfrm>
              <a:off x="5473389" y="2149842"/>
              <a:ext cx="67383" cy="184266"/>
            </a:xfrm>
            <a:custGeom>
              <a:avLst/>
              <a:gdLst/>
              <a:ahLst/>
              <a:cxnLst/>
              <a:rect l="l" t="t" r="r" b="b"/>
              <a:pathLst>
                <a:path w="2566" h="7017" extrusionOk="0">
                  <a:moveTo>
                    <a:pt x="0" y="1"/>
                  </a:moveTo>
                  <a:lnTo>
                    <a:pt x="0" y="7016"/>
                  </a:lnTo>
                  <a:lnTo>
                    <a:pt x="2364" y="7016"/>
                  </a:lnTo>
                  <a:cubicBezTo>
                    <a:pt x="2370" y="7016"/>
                    <a:pt x="2375" y="7016"/>
                    <a:pt x="2380" y="7016"/>
                  </a:cubicBezTo>
                  <a:cubicBezTo>
                    <a:pt x="2478" y="7016"/>
                    <a:pt x="2556" y="6934"/>
                    <a:pt x="2565" y="6843"/>
                  </a:cubicBezTo>
                  <a:lnTo>
                    <a:pt x="2565" y="1"/>
                  </a:ln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2832;p93"/>
            <p:cNvSpPr/>
            <p:nvPr/>
          </p:nvSpPr>
          <p:spPr>
            <a:xfrm>
              <a:off x="5595262" y="2244089"/>
              <a:ext cx="69143" cy="90019"/>
            </a:xfrm>
            <a:custGeom>
              <a:avLst/>
              <a:gdLst/>
              <a:ahLst/>
              <a:cxnLst/>
              <a:rect l="l" t="t" r="r" b="b"/>
              <a:pathLst>
                <a:path w="2633" h="3428" extrusionOk="0">
                  <a:moveTo>
                    <a:pt x="1" y="1"/>
                  </a:moveTo>
                  <a:lnTo>
                    <a:pt x="1" y="3427"/>
                  </a:lnTo>
                  <a:lnTo>
                    <a:pt x="2422" y="3427"/>
                  </a:lnTo>
                  <a:cubicBezTo>
                    <a:pt x="2428" y="3427"/>
                    <a:pt x="2433" y="3427"/>
                    <a:pt x="2438" y="3427"/>
                  </a:cubicBezTo>
                  <a:cubicBezTo>
                    <a:pt x="2545" y="3427"/>
                    <a:pt x="2624" y="3336"/>
                    <a:pt x="2633" y="3235"/>
                  </a:cubicBezTo>
                  <a:lnTo>
                    <a:pt x="2633" y="1"/>
                  </a:lnTo>
                  <a:close/>
                </a:path>
              </a:pathLst>
            </a:custGeom>
            <a:solidFill>
              <a:srgbClr val="6DB7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2833;p93"/>
            <p:cNvSpPr/>
            <p:nvPr/>
          </p:nvSpPr>
          <p:spPr>
            <a:xfrm>
              <a:off x="5334421" y="2274997"/>
              <a:ext cx="86973" cy="59348"/>
            </a:xfrm>
            <a:custGeom>
              <a:avLst/>
              <a:gdLst/>
              <a:ahLst/>
              <a:cxnLst/>
              <a:rect l="l" t="t" r="r" b="b"/>
              <a:pathLst>
                <a:path w="3312" h="2260" extrusionOk="0">
                  <a:moveTo>
                    <a:pt x="19" y="1"/>
                  </a:moveTo>
                  <a:lnTo>
                    <a:pt x="19" y="2039"/>
                  </a:lnTo>
                  <a:cubicBezTo>
                    <a:pt x="0" y="2154"/>
                    <a:pt x="86" y="2250"/>
                    <a:pt x="201" y="2259"/>
                  </a:cubicBezTo>
                  <a:lnTo>
                    <a:pt x="3110" y="2259"/>
                  </a:lnTo>
                  <a:cubicBezTo>
                    <a:pt x="3225" y="2250"/>
                    <a:pt x="3311" y="2154"/>
                    <a:pt x="3292" y="2039"/>
                  </a:cubicBezTo>
                  <a:lnTo>
                    <a:pt x="3292" y="1"/>
                  </a:ln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2834;p93"/>
            <p:cNvSpPr/>
            <p:nvPr/>
          </p:nvSpPr>
          <p:spPr>
            <a:xfrm>
              <a:off x="5353512" y="2274997"/>
              <a:ext cx="67619" cy="59085"/>
            </a:xfrm>
            <a:custGeom>
              <a:avLst/>
              <a:gdLst/>
              <a:ahLst/>
              <a:cxnLst/>
              <a:rect l="l" t="t" r="r" b="b"/>
              <a:pathLst>
                <a:path w="2575" h="2250" extrusionOk="0">
                  <a:moveTo>
                    <a:pt x="0" y="1"/>
                  </a:moveTo>
                  <a:lnTo>
                    <a:pt x="0" y="2250"/>
                  </a:lnTo>
                  <a:lnTo>
                    <a:pt x="2383" y="2250"/>
                  </a:lnTo>
                  <a:cubicBezTo>
                    <a:pt x="2498" y="2250"/>
                    <a:pt x="2575" y="2144"/>
                    <a:pt x="2565" y="2039"/>
                  </a:cubicBezTo>
                  <a:lnTo>
                    <a:pt x="2565"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2835;p93"/>
            <p:cNvSpPr/>
            <p:nvPr/>
          </p:nvSpPr>
          <p:spPr>
            <a:xfrm>
              <a:off x="5454298" y="2121192"/>
              <a:ext cx="86973" cy="32457"/>
            </a:xfrm>
            <a:custGeom>
              <a:avLst/>
              <a:gdLst/>
              <a:ahLst/>
              <a:cxnLst/>
              <a:rect l="l" t="t" r="r" b="b"/>
              <a:pathLst>
                <a:path w="3312" h="1236" extrusionOk="0">
                  <a:moveTo>
                    <a:pt x="201" y="1"/>
                  </a:moveTo>
                  <a:cubicBezTo>
                    <a:pt x="86" y="1"/>
                    <a:pt x="0" y="106"/>
                    <a:pt x="19" y="221"/>
                  </a:cubicBezTo>
                  <a:lnTo>
                    <a:pt x="19" y="1235"/>
                  </a:lnTo>
                  <a:lnTo>
                    <a:pt x="3292" y="1235"/>
                  </a:lnTo>
                  <a:lnTo>
                    <a:pt x="3292" y="249"/>
                  </a:lnTo>
                  <a:cubicBezTo>
                    <a:pt x="3292" y="240"/>
                    <a:pt x="3292" y="230"/>
                    <a:pt x="3292" y="221"/>
                  </a:cubicBezTo>
                  <a:cubicBezTo>
                    <a:pt x="3311" y="106"/>
                    <a:pt x="3225" y="1"/>
                    <a:pt x="3110"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2837;p93"/>
            <p:cNvSpPr/>
            <p:nvPr/>
          </p:nvSpPr>
          <p:spPr>
            <a:xfrm>
              <a:off x="5476146" y="1994435"/>
              <a:ext cx="24658" cy="44537"/>
            </a:xfrm>
            <a:custGeom>
              <a:avLst/>
              <a:gdLst/>
              <a:ahLst/>
              <a:cxnLst/>
              <a:rect l="l" t="t" r="r" b="b"/>
              <a:pathLst>
                <a:path w="939" h="1696" extrusionOk="0">
                  <a:moveTo>
                    <a:pt x="769" y="1"/>
                  </a:moveTo>
                  <a:cubicBezTo>
                    <a:pt x="690" y="1"/>
                    <a:pt x="613" y="24"/>
                    <a:pt x="546" y="71"/>
                  </a:cubicBezTo>
                  <a:cubicBezTo>
                    <a:pt x="441" y="129"/>
                    <a:pt x="374" y="224"/>
                    <a:pt x="345" y="339"/>
                  </a:cubicBezTo>
                  <a:lnTo>
                    <a:pt x="77" y="1315"/>
                  </a:lnTo>
                  <a:lnTo>
                    <a:pt x="58" y="1382"/>
                  </a:lnTo>
                  <a:lnTo>
                    <a:pt x="29" y="1516"/>
                  </a:lnTo>
                  <a:cubicBezTo>
                    <a:pt x="1" y="1583"/>
                    <a:pt x="29" y="1660"/>
                    <a:pt x="96" y="1689"/>
                  </a:cubicBezTo>
                  <a:cubicBezTo>
                    <a:pt x="111" y="1693"/>
                    <a:pt x="124" y="1696"/>
                    <a:pt x="135" y="1696"/>
                  </a:cubicBezTo>
                  <a:cubicBezTo>
                    <a:pt x="218" y="1696"/>
                    <a:pt x="240" y="1593"/>
                    <a:pt x="240" y="1593"/>
                  </a:cubicBezTo>
                  <a:lnTo>
                    <a:pt x="307" y="1335"/>
                  </a:lnTo>
                  <a:lnTo>
                    <a:pt x="575" y="368"/>
                  </a:lnTo>
                  <a:cubicBezTo>
                    <a:pt x="613" y="186"/>
                    <a:pt x="766" y="62"/>
                    <a:pt x="939" y="43"/>
                  </a:cubicBezTo>
                  <a:cubicBezTo>
                    <a:pt x="929" y="33"/>
                    <a:pt x="910" y="23"/>
                    <a:pt x="891" y="14"/>
                  </a:cubicBezTo>
                  <a:lnTo>
                    <a:pt x="872" y="14"/>
                  </a:lnTo>
                  <a:cubicBezTo>
                    <a:pt x="837" y="5"/>
                    <a:pt x="803" y="1"/>
                    <a:pt x="769"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2838;p93"/>
            <p:cNvSpPr/>
            <p:nvPr/>
          </p:nvSpPr>
          <p:spPr>
            <a:xfrm>
              <a:off x="5497758" y="2003731"/>
              <a:ext cx="18382" cy="41281"/>
            </a:xfrm>
            <a:custGeom>
              <a:avLst/>
              <a:gdLst/>
              <a:ahLst/>
              <a:cxnLst/>
              <a:rect l="l" t="t" r="r" b="b"/>
              <a:pathLst>
                <a:path w="700" h="1572" extrusionOk="0">
                  <a:moveTo>
                    <a:pt x="580" y="1"/>
                  </a:moveTo>
                  <a:cubicBezTo>
                    <a:pt x="464" y="1"/>
                    <a:pt x="362" y="87"/>
                    <a:pt x="355" y="215"/>
                  </a:cubicBezTo>
                  <a:lnTo>
                    <a:pt x="87" y="1191"/>
                  </a:lnTo>
                  <a:lnTo>
                    <a:pt x="68" y="1258"/>
                  </a:lnTo>
                  <a:lnTo>
                    <a:pt x="29" y="1402"/>
                  </a:lnTo>
                  <a:cubicBezTo>
                    <a:pt x="1" y="1459"/>
                    <a:pt x="39" y="1536"/>
                    <a:pt x="106" y="1564"/>
                  </a:cubicBezTo>
                  <a:cubicBezTo>
                    <a:pt x="120" y="1569"/>
                    <a:pt x="133" y="1571"/>
                    <a:pt x="145" y="1571"/>
                  </a:cubicBezTo>
                  <a:cubicBezTo>
                    <a:pt x="228" y="1571"/>
                    <a:pt x="250" y="1469"/>
                    <a:pt x="250" y="1469"/>
                  </a:cubicBezTo>
                  <a:lnTo>
                    <a:pt x="317" y="1210"/>
                  </a:lnTo>
                  <a:lnTo>
                    <a:pt x="584" y="244"/>
                  </a:lnTo>
                  <a:cubicBezTo>
                    <a:pt x="594" y="167"/>
                    <a:pt x="642" y="90"/>
                    <a:pt x="699" y="33"/>
                  </a:cubicBezTo>
                  <a:cubicBezTo>
                    <a:pt x="660" y="11"/>
                    <a:pt x="619" y="1"/>
                    <a:pt x="580"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2839;p93"/>
            <p:cNvSpPr/>
            <p:nvPr/>
          </p:nvSpPr>
          <p:spPr>
            <a:xfrm>
              <a:off x="5515615" y="2011872"/>
              <a:ext cx="18618" cy="41176"/>
            </a:xfrm>
            <a:custGeom>
              <a:avLst/>
              <a:gdLst/>
              <a:ahLst/>
              <a:cxnLst/>
              <a:rect l="l" t="t" r="r" b="b"/>
              <a:pathLst>
                <a:path w="709" h="1568" extrusionOk="0">
                  <a:moveTo>
                    <a:pt x="586" y="0"/>
                  </a:moveTo>
                  <a:cubicBezTo>
                    <a:pt x="453" y="0"/>
                    <a:pt x="331" y="100"/>
                    <a:pt x="316" y="240"/>
                  </a:cubicBezTo>
                  <a:lnTo>
                    <a:pt x="77" y="1187"/>
                  </a:lnTo>
                  <a:lnTo>
                    <a:pt x="67" y="1254"/>
                  </a:lnTo>
                  <a:lnTo>
                    <a:pt x="29" y="1398"/>
                  </a:lnTo>
                  <a:cubicBezTo>
                    <a:pt x="0" y="1455"/>
                    <a:pt x="29" y="1532"/>
                    <a:pt x="96" y="1561"/>
                  </a:cubicBezTo>
                  <a:cubicBezTo>
                    <a:pt x="111" y="1565"/>
                    <a:pt x="125" y="1567"/>
                    <a:pt x="138" y="1567"/>
                  </a:cubicBezTo>
                  <a:cubicBezTo>
                    <a:pt x="227" y="1567"/>
                    <a:pt x="249" y="1465"/>
                    <a:pt x="249" y="1465"/>
                  </a:cubicBezTo>
                  <a:lnTo>
                    <a:pt x="306" y="1206"/>
                  </a:lnTo>
                  <a:lnTo>
                    <a:pt x="546" y="269"/>
                  </a:lnTo>
                  <a:cubicBezTo>
                    <a:pt x="574" y="173"/>
                    <a:pt x="622" y="87"/>
                    <a:pt x="708" y="29"/>
                  </a:cubicBezTo>
                  <a:cubicBezTo>
                    <a:pt x="668" y="9"/>
                    <a:pt x="627" y="0"/>
                    <a:pt x="586"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2840;p93"/>
            <p:cNvSpPr/>
            <p:nvPr/>
          </p:nvSpPr>
          <p:spPr>
            <a:xfrm>
              <a:off x="5534706" y="2020669"/>
              <a:ext cx="16360" cy="37657"/>
            </a:xfrm>
            <a:custGeom>
              <a:avLst/>
              <a:gdLst/>
              <a:ahLst/>
              <a:cxnLst/>
              <a:rect l="l" t="t" r="r" b="b"/>
              <a:pathLst>
                <a:path w="623" h="1434" extrusionOk="0">
                  <a:moveTo>
                    <a:pt x="594" y="1"/>
                  </a:moveTo>
                  <a:cubicBezTo>
                    <a:pt x="508" y="1"/>
                    <a:pt x="422" y="20"/>
                    <a:pt x="355" y="68"/>
                  </a:cubicBezTo>
                  <a:lnTo>
                    <a:pt x="355" y="87"/>
                  </a:lnTo>
                  <a:lnTo>
                    <a:pt x="87" y="1063"/>
                  </a:lnTo>
                  <a:lnTo>
                    <a:pt x="68" y="1120"/>
                  </a:lnTo>
                  <a:lnTo>
                    <a:pt x="29" y="1264"/>
                  </a:lnTo>
                  <a:cubicBezTo>
                    <a:pt x="1" y="1331"/>
                    <a:pt x="29" y="1407"/>
                    <a:pt x="96" y="1427"/>
                  </a:cubicBezTo>
                  <a:cubicBezTo>
                    <a:pt x="113" y="1432"/>
                    <a:pt x="128" y="1434"/>
                    <a:pt x="141" y="1434"/>
                  </a:cubicBezTo>
                  <a:cubicBezTo>
                    <a:pt x="228" y="1434"/>
                    <a:pt x="249" y="1340"/>
                    <a:pt x="249" y="1340"/>
                  </a:cubicBezTo>
                  <a:lnTo>
                    <a:pt x="316" y="1072"/>
                  </a:lnTo>
                  <a:lnTo>
                    <a:pt x="575" y="106"/>
                  </a:lnTo>
                  <a:cubicBezTo>
                    <a:pt x="584" y="68"/>
                    <a:pt x="603" y="39"/>
                    <a:pt x="623"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2841;p93"/>
            <p:cNvSpPr/>
            <p:nvPr/>
          </p:nvSpPr>
          <p:spPr>
            <a:xfrm>
              <a:off x="5585230" y="2104097"/>
              <a:ext cx="13077" cy="47793"/>
            </a:xfrm>
            <a:custGeom>
              <a:avLst/>
              <a:gdLst/>
              <a:ahLst/>
              <a:cxnLst/>
              <a:rect l="l" t="t" r="r" b="b"/>
              <a:pathLst>
                <a:path w="498" h="1820" extrusionOk="0">
                  <a:moveTo>
                    <a:pt x="431" y="1"/>
                  </a:moveTo>
                  <a:cubicBezTo>
                    <a:pt x="306" y="10"/>
                    <a:pt x="201" y="58"/>
                    <a:pt x="125" y="144"/>
                  </a:cubicBezTo>
                  <a:cubicBezTo>
                    <a:pt x="38" y="221"/>
                    <a:pt x="0" y="336"/>
                    <a:pt x="0" y="451"/>
                  </a:cubicBezTo>
                  <a:lnTo>
                    <a:pt x="0" y="1465"/>
                  </a:lnTo>
                  <a:lnTo>
                    <a:pt x="0" y="1532"/>
                  </a:lnTo>
                  <a:lnTo>
                    <a:pt x="10" y="1676"/>
                  </a:lnTo>
                  <a:cubicBezTo>
                    <a:pt x="0" y="1743"/>
                    <a:pt x="48" y="1810"/>
                    <a:pt x="115" y="1819"/>
                  </a:cubicBezTo>
                  <a:cubicBezTo>
                    <a:pt x="119" y="1820"/>
                    <a:pt x="123" y="1820"/>
                    <a:pt x="127" y="1820"/>
                  </a:cubicBezTo>
                  <a:cubicBezTo>
                    <a:pt x="239" y="1820"/>
                    <a:pt x="239" y="1685"/>
                    <a:pt x="239" y="1685"/>
                  </a:cubicBezTo>
                  <a:lnTo>
                    <a:pt x="230" y="1417"/>
                  </a:lnTo>
                  <a:lnTo>
                    <a:pt x="230" y="422"/>
                  </a:lnTo>
                  <a:cubicBezTo>
                    <a:pt x="220" y="240"/>
                    <a:pt x="326" y="68"/>
                    <a:pt x="498"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2842;p93"/>
            <p:cNvSpPr/>
            <p:nvPr/>
          </p:nvSpPr>
          <p:spPr>
            <a:xfrm>
              <a:off x="5606947" y="2109480"/>
              <a:ext cx="8456" cy="43171"/>
            </a:xfrm>
            <a:custGeom>
              <a:avLst/>
              <a:gdLst/>
              <a:ahLst/>
              <a:cxnLst/>
              <a:rect l="l" t="t" r="r" b="b"/>
              <a:pathLst>
                <a:path w="322" h="1644" extrusionOk="0">
                  <a:moveTo>
                    <a:pt x="268" y="0"/>
                  </a:moveTo>
                  <a:cubicBezTo>
                    <a:pt x="125" y="0"/>
                    <a:pt x="0" y="131"/>
                    <a:pt x="34" y="284"/>
                  </a:cubicBezTo>
                  <a:lnTo>
                    <a:pt x="34" y="1356"/>
                  </a:lnTo>
                  <a:lnTo>
                    <a:pt x="34" y="1499"/>
                  </a:lnTo>
                  <a:cubicBezTo>
                    <a:pt x="25" y="1576"/>
                    <a:pt x="73" y="1643"/>
                    <a:pt x="149" y="1643"/>
                  </a:cubicBezTo>
                  <a:cubicBezTo>
                    <a:pt x="153" y="1643"/>
                    <a:pt x="157" y="1643"/>
                    <a:pt x="161" y="1643"/>
                  </a:cubicBezTo>
                  <a:cubicBezTo>
                    <a:pt x="264" y="1643"/>
                    <a:pt x="264" y="1519"/>
                    <a:pt x="264" y="1519"/>
                  </a:cubicBezTo>
                  <a:lnTo>
                    <a:pt x="264" y="1251"/>
                  </a:lnTo>
                  <a:lnTo>
                    <a:pt x="264" y="246"/>
                  </a:lnTo>
                  <a:cubicBezTo>
                    <a:pt x="255" y="169"/>
                    <a:pt x="283" y="83"/>
                    <a:pt x="322" y="6"/>
                  </a:cubicBezTo>
                  <a:cubicBezTo>
                    <a:pt x="304" y="2"/>
                    <a:pt x="286" y="0"/>
                    <a:pt x="268"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2843;p93"/>
            <p:cNvSpPr/>
            <p:nvPr/>
          </p:nvSpPr>
          <p:spPr>
            <a:xfrm>
              <a:off x="5625513" y="2113314"/>
              <a:ext cx="8981" cy="43093"/>
            </a:xfrm>
            <a:custGeom>
              <a:avLst/>
              <a:gdLst/>
              <a:ahLst/>
              <a:cxnLst/>
              <a:rect l="l" t="t" r="r" b="b"/>
              <a:pathLst>
                <a:path w="342" h="1641" extrusionOk="0">
                  <a:moveTo>
                    <a:pt x="298" y="1"/>
                  </a:moveTo>
                  <a:cubicBezTo>
                    <a:pt x="135" y="1"/>
                    <a:pt x="1" y="143"/>
                    <a:pt x="36" y="310"/>
                  </a:cubicBezTo>
                  <a:lnTo>
                    <a:pt x="55" y="1296"/>
                  </a:lnTo>
                  <a:lnTo>
                    <a:pt x="55" y="1353"/>
                  </a:lnTo>
                  <a:lnTo>
                    <a:pt x="55" y="1507"/>
                  </a:lnTo>
                  <a:cubicBezTo>
                    <a:pt x="45" y="1574"/>
                    <a:pt x="93" y="1631"/>
                    <a:pt x="170" y="1641"/>
                  </a:cubicBezTo>
                  <a:cubicBezTo>
                    <a:pt x="174" y="1641"/>
                    <a:pt x="177" y="1641"/>
                    <a:pt x="181" y="1641"/>
                  </a:cubicBezTo>
                  <a:cubicBezTo>
                    <a:pt x="285" y="1641"/>
                    <a:pt x="285" y="1516"/>
                    <a:pt x="285" y="1516"/>
                  </a:cubicBezTo>
                  <a:lnTo>
                    <a:pt x="275" y="1248"/>
                  </a:lnTo>
                  <a:lnTo>
                    <a:pt x="256" y="282"/>
                  </a:lnTo>
                  <a:cubicBezTo>
                    <a:pt x="256" y="176"/>
                    <a:pt x="285" y="81"/>
                    <a:pt x="342" y="4"/>
                  </a:cubicBezTo>
                  <a:cubicBezTo>
                    <a:pt x="327" y="2"/>
                    <a:pt x="312" y="1"/>
                    <a:pt x="298"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2844;p93"/>
            <p:cNvSpPr/>
            <p:nvPr/>
          </p:nvSpPr>
          <p:spPr>
            <a:xfrm>
              <a:off x="5646285" y="2117437"/>
              <a:ext cx="6801" cy="39731"/>
            </a:xfrm>
            <a:custGeom>
              <a:avLst/>
              <a:gdLst/>
              <a:ahLst/>
              <a:cxnLst/>
              <a:rect l="l" t="t" r="r" b="b"/>
              <a:pathLst>
                <a:path w="259" h="1513" extrusionOk="0">
                  <a:moveTo>
                    <a:pt x="221" y="0"/>
                  </a:moveTo>
                  <a:cubicBezTo>
                    <a:pt x="144" y="29"/>
                    <a:pt x="68" y="67"/>
                    <a:pt x="10" y="134"/>
                  </a:cubicBezTo>
                  <a:lnTo>
                    <a:pt x="10" y="144"/>
                  </a:lnTo>
                  <a:lnTo>
                    <a:pt x="10" y="1225"/>
                  </a:lnTo>
                  <a:lnTo>
                    <a:pt x="20" y="1369"/>
                  </a:lnTo>
                  <a:cubicBezTo>
                    <a:pt x="1" y="1436"/>
                    <a:pt x="58" y="1503"/>
                    <a:pt x="125" y="1512"/>
                  </a:cubicBezTo>
                  <a:cubicBezTo>
                    <a:pt x="130" y="1513"/>
                    <a:pt x="134" y="1513"/>
                    <a:pt x="139" y="1513"/>
                  </a:cubicBezTo>
                  <a:cubicBezTo>
                    <a:pt x="258" y="1513"/>
                    <a:pt x="250" y="1388"/>
                    <a:pt x="250" y="1388"/>
                  </a:cubicBezTo>
                  <a:lnTo>
                    <a:pt x="240" y="1120"/>
                  </a:lnTo>
                  <a:lnTo>
                    <a:pt x="240" y="115"/>
                  </a:lnTo>
                  <a:cubicBezTo>
                    <a:pt x="240" y="77"/>
                    <a:pt x="240" y="38"/>
                    <a:pt x="250"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2845;p93"/>
            <p:cNvSpPr/>
            <p:nvPr/>
          </p:nvSpPr>
          <p:spPr>
            <a:xfrm>
              <a:off x="5577694" y="2215439"/>
              <a:ext cx="86973" cy="32694"/>
            </a:xfrm>
            <a:custGeom>
              <a:avLst/>
              <a:gdLst/>
              <a:ahLst/>
              <a:cxnLst/>
              <a:rect l="l" t="t" r="r" b="b"/>
              <a:pathLst>
                <a:path w="3312" h="1245" extrusionOk="0">
                  <a:moveTo>
                    <a:pt x="201" y="1"/>
                  </a:moveTo>
                  <a:cubicBezTo>
                    <a:pt x="86" y="10"/>
                    <a:pt x="0" y="115"/>
                    <a:pt x="19" y="221"/>
                  </a:cubicBezTo>
                  <a:lnTo>
                    <a:pt x="19" y="1245"/>
                  </a:lnTo>
                  <a:lnTo>
                    <a:pt x="3302" y="1245"/>
                  </a:lnTo>
                  <a:lnTo>
                    <a:pt x="3302" y="249"/>
                  </a:lnTo>
                  <a:cubicBezTo>
                    <a:pt x="3292" y="240"/>
                    <a:pt x="3292" y="230"/>
                    <a:pt x="3292" y="221"/>
                  </a:cubicBezTo>
                  <a:cubicBezTo>
                    <a:pt x="3311" y="115"/>
                    <a:pt x="3225" y="10"/>
                    <a:pt x="3110" y="1"/>
                  </a:cubicBezTo>
                  <a:close/>
                </a:path>
              </a:pathLst>
            </a:custGeom>
            <a:solidFill>
              <a:srgbClr val="6DB7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2846;p93"/>
            <p:cNvSpPr/>
            <p:nvPr/>
          </p:nvSpPr>
          <p:spPr>
            <a:xfrm>
              <a:off x="5595262" y="2215439"/>
              <a:ext cx="69405" cy="32694"/>
            </a:xfrm>
            <a:custGeom>
              <a:avLst/>
              <a:gdLst/>
              <a:ahLst/>
              <a:cxnLst/>
              <a:rect l="l" t="t" r="r" b="b"/>
              <a:pathLst>
                <a:path w="2643" h="1245" extrusionOk="0">
                  <a:moveTo>
                    <a:pt x="1" y="1"/>
                  </a:moveTo>
                  <a:lnTo>
                    <a:pt x="1" y="1245"/>
                  </a:lnTo>
                  <a:lnTo>
                    <a:pt x="2633" y="1245"/>
                  </a:lnTo>
                  <a:lnTo>
                    <a:pt x="2633" y="249"/>
                  </a:lnTo>
                  <a:cubicBezTo>
                    <a:pt x="2623" y="240"/>
                    <a:pt x="2623" y="230"/>
                    <a:pt x="2623" y="221"/>
                  </a:cubicBezTo>
                  <a:cubicBezTo>
                    <a:pt x="2642" y="115"/>
                    <a:pt x="2556" y="10"/>
                    <a:pt x="2441" y="1"/>
                  </a:cubicBezTo>
                  <a:close/>
                </a:path>
              </a:pathLst>
            </a:custGeom>
            <a:solidFill>
              <a:srgbClr val="6DB7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2847;p93"/>
            <p:cNvSpPr/>
            <p:nvPr/>
          </p:nvSpPr>
          <p:spPr>
            <a:xfrm>
              <a:off x="5334421" y="2246111"/>
              <a:ext cx="86973" cy="32431"/>
            </a:xfrm>
            <a:custGeom>
              <a:avLst/>
              <a:gdLst/>
              <a:ahLst/>
              <a:cxnLst/>
              <a:rect l="l" t="t" r="r" b="b"/>
              <a:pathLst>
                <a:path w="3312" h="1235" extrusionOk="0">
                  <a:moveTo>
                    <a:pt x="201" y="0"/>
                  </a:moveTo>
                  <a:cubicBezTo>
                    <a:pt x="86" y="10"/>
                    <a:pt x="0" y="105"/>
                    <a:pt x="19" y="220"/>
                  </a:cubicBezTo>
                  <a:lnTo>
                    <a:pt x="19" y="1235"/>
                  </a:lnTo>
                  <a:lnTo>
                    <a:pt x="3292" y="1235"/>
                  </a:lnTo>
                  <a:lnTo>
                    <a:pt x="3292" y="249"/>
                  </a:lnTo>
                  <a:cubicBezTo>
                    <a:pt x="3292" y="239"/>
                    <a:pt x="3292" y="230"/>
                    <a:pt x="3292" y="220"/>
                  </a:cubicBezTo>
                  <a:cubicBezTo>
                    <a:pt x="3311" y="105"/>
                    <a:pt x="3225" y="10"/>
                    <a:pt x="311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2848;p93"/>
            <p:cNvSpPr/>
            <p:nvPr/>
          </p:nvSpPr>
          <p:spPr>
            <a:xfrm>
              <a:off x="5353512" y="2246111"/>
              <a:ext cx="67882" cy="32431"/>
            </a:xfrm>
            <a:custGeom>
              <a:avLst/>
              <a:gdLst/>
              <a:ahLst/>
              <a:cxnLst/>
              <a:rect l="l" t="t" r="r" b="b"/>
              <a:pathLst>
                <a:path w="2585" h="1235" extrusionOk="0">
                  <a:moveTo>
                    <a:pt x="0" y="0"/>
                  </a:moveTo>
                  <a:lnTo>
                    <a:pt x="0" y="1235"/>
                  </a:lnTo>
                  <a:lnTo>
                    <a:pt x="2565" y="1235"/>
                  </a:lnTo>
                  <a:lnTo>
                    <a:pt x="2565" y="249"/>
                  </a:lnTo>
                  <a:cubicBezTo>
                    <a:pt x="2565" y="239"/>
                    <a:pt x="2565" y="230"/>
                    <a:pt x="2565" y="220"/>
                  </a:cubicBezTo>
                  <a:cubicBezTo>
                    <a:pt x="2584" y="105"/>
                    <a:pt x="2498" y="10"/>
                    <a:pt x="2383" y="0"/>
                  </a:cubicBezTo>
                  <a:close/>
                </a:path>
              </a:pathLst>
            </a:custGeom>
            <a:solidFill>
              <a:srgbClr val="EF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grpSp>
        <p:nvGrpSpPr>
          <p:cNvPr id="1253" name="Google Shape;1253;p47"/>
          <p:cNvGrpSpPr/>
          <p:nvPr/>
        </p:nvGrpSpPr>
        <p:grpSpPr>
          <a:xfrm>
            <a:off x="6400800" y="2800350"/>
            <a:ext cx="3611339" cy="2708386"/>
            <a:chOff x="6596575" y="1370725"/>
            <a:chExt cx="1792851" cy="1344579"/>
          </a:xfrm>
        </p:grpSpPr>
        <p:sp>
          <p:nvSpPr>
            <p:cNvPr id="1254" name="Google Shape;1254;p47"/>
            <p:cNvSpPr/>
            <p:nvPr/>
          </p:nvSpPr>
          <p:spPr>
            <a:xfrm>
              <a:off x="7861988" y="1380295"/>
              <a:ext cx="375840" cy="479153"/>
            </a:xfrm>
            <a:custGeom>
              <a:avLst/>
              <a:gdLst/>
              <a:ahLst/>
              <a:cxnLst/>
              <a:rect l="l" t="t" r="r" b="b"/>
              <a:pathLst>
                <a:path w="3456" h="4406" extrusionOk="0">
                  <a:moveTo>
                    <a:pt x="1512" y="1"/>
                  </a:moveTo>
                  <a:cubicBezTo>
                    <a:pt x="786" y="1"/>
                    <a:pt x="0" y="695"/>
                    <a:pt x="0" y="695"/>
                  </a:cubicBezTo>
                  <a:lnTo>
                    <a:pt x="154" y="1156"/>
                  </a:lnTo>
                  <a:cubicBezTo>
                    <a:pt x="290" y="1120"/>
                    <a:pt x="397" y="1103"/>
                    <a:pt x="480" y="1103"/>
                  </a:cubicBezTo>
                  <a:cubicBezTo>
                    <a:pt x="1124" y="1103"/>
                    <a:pt x="333" y="2098"/>
                    <a:pt x="451" y="2571"/>
                  </a:cubicBezTo>
                  <a:cubicBezTo>
                    <a:pt x="544" y="2940"/>
                    <a:pt x="954" y="3001"/>
                    <a:pt x="1364" y="3319"/>
                  </a:cubicBezTo>
                  <a:cubicBezTo>
                    <a:pt x="1774" y="3647"/>
                    <a:pt x="1436" y="4406"/>
                    <a:pt x="1436" y="4406"/>
                  </a:cubicBezTo>
                  <a:lnTo>
                    <a:pt x="3455" y="3585"/>
                  </a:lnTo>
                  <a:cubicBezTo>
                    <a:pt x="3137" y="3421"/>
                    <a:pt x="2891" y="3145"/>
                    <a:pt x="2778" y="2806"/>
                  </a:cubicBezTo>
                  <a:cubicBezTo>
                    <a:pt x="2707" y="2581"/>
                    <a:pt x="2686" y="2355"/>
                    <a:pt x="2707" y="2119"/>
                  </a:cubicBezTo>
                  <a:cubicBezTo>
                    <a:pt x="2737" y="1730"/>
                    <a:pt x="2737" y="746"/>
                    <a:pt x="2112" y="213"/>
                  </a:cubicBezTo>
                  <a:cubicBezTo>
                    <a:pt x="1931" y="60"/>
                    <a:pt x="1724" y="1"/>
                    <a:pt x="15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7"/>
            <p:cNvSpPr/>
            <p:nvPr/>
          </p:nvSpPr>
          <p:spPr>
            <a:xfrm>
              <a:off x="7808483" y="1428471"/>
              <a:ext cx="106031" cy="105488"/>
            </a:xfrm>
            <a:custGeom>
              <a:avLst/>
              <a:gdLst/>
              <a:ahLst/>
              <a:cxnLst/>
              <a:rect l="l" t="t" r="r" b="b"/>
              <a:pathLst>
                <a:path w="975" h="970" extrusionOk="0">
                  <a:moveTo>
                    <a:pt x="416" y="1"/>
                  </a:moveTo>
                  <a:cubicBezTo>
                    <a:pt x="204" y="1"/>
                    <a:pt x="0" y="149"/>
                    <a:pt x="0" y="149"/>
                  </a:cubicBezTo>
                  <a:cubicBezTo>
                    <a:pt x="0" y="149"/>
                    <a:pt x="180" y="969"/>
                    <a:pt x="521" y="969"/>
                  </a:cubicBezTo>
                  <a:cubicBezTo>
                    <a:pt x="525" y="969"/>
                    <a:pt x="529" y="969"/>
                    <a:pt x="533" y="969"/>
                  </a:cubicBezTo>
                  <a:cubicBezTo>
                    <a:pt x="882" y="949"/>
                    <a:pt x="974" y="703"/>
                    <a:pt x="790" y="282"/>
                  </a:cubicBezTo>
                  <a:cubicBezTo>
                    <a:pt x="700" y="66"/>
                    <a:pt x="556" y="1"/>
                    <a:pt x="4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7"/>
            <p:cNvSpPr/>
            <p:nvPr/>
          </p:nvSpPr>
          <p:spPr>
            <a:xfrm>
              <a:off x="7595551" y="1637487"/>
              <a:ext cx="158340" cy="325598"/>
            </a:xfrm>
            <a:custGeom>
              <a:avLst/>
              <a:gdLst/>
              <a:ahLst/>
              <a:cxnLst/>
              <a:rect l="l" t="t" r="r" b="b"/>
              <a:pathLst>
                <a:path w="1456" h="2994" extrusionOk="0">
                  <a:moveTo>
                    <a:pt x="1323" y="1"/>
                  </a:moveTo>
                  <a:lnTo>
                    <a:pt x="0" y="944"/>
                  </a:lnTo>
                  <a:lnTo>
                    <a:pt x="31" y="2881"/>
                  </a:lnTo>
                  <a:lnTo>
                    <a:pt x="1456" y="2994"/>
                  </a:lnTo>
                  <a:lnTo>
                    <a:pt x="1323" y="1"/>
                  </a:lnTo>
                  <a:close/>
                </a:path>
              </a:pathLst>
            </a:custGeom>
            <a:solidFill>
              <a:srgbClr val="FEA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7595551" y="1731121"/>
              <a:ext cx="111577" cy="119408"/>
            </a:xfrm>
            <a:custGeom>
              <a:avLst/>
              <a:gdLst/>
              <a:ahLst/>
              <a:cxnLst/>
              <a:rect l="l" t="t" r="r" b="b"/>
              <a:pathLst>
                <a:path w="1026" h="1098" extrusionOk="0">
                  <a:moveTo>
                    <a:pt x="1025" y="1"/>
                  </a:moveTo>
                  <a:lnTo>
                    <a:pt x="0" y="83"/>
                  </a:lnTo>
                  <a:lnTo>
                    <a:pt x="10" y="1098"/>
                  </a:lnTo>
                  <a:lnTo>
                    <a:pt x="102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7446129" y="1404655"/>
              <a:ext cx="352241" cy="378341"/>
            </a:xfrm>
            <a:custGeom>
              <a:avLst/>
              <a:gdLst/>
              <a:ahLst/>
              <a:cxnLst/>
              <a:rect l="l" t="t" r="r" b="b"/>
              <a:pathLst>
                <a:path w="3239" h="3479" extrusionOk="0">
                  <a:moveTo>
                    <a:pt x="1579" y="0"/>
                  </a:moveTo>
                  <a:cubicBezTo>
                    <a:pt x="1287" y="0"/>
                    <a:pt x="983" y="87"/>
                    <a:pt x="708" y="265"/>
                  </a:cubicBezTo>
                  <a:cubicBezTo>
                    <a:pt x="585" y="348"/>
                    <a:pt x="482" y="471"/>
                    <a:pt x="441" y="624"/>
                  </a:cubicBezTo>
                  <a:cubicBezTo>
                    <a:pt x="298" y="1055"/>
                    <a:pt x="1" y="1947"/>
                    <a:pt x="103" y="2439"/>
                  </a:cubicBezTo>
                  <a:cubicBezTo>
                    <a:pt x="220" y="3050"/>
                    <a:pt x="621" y="3478"/>
                    <a:pt x="1360" y="3478"/>
                  </a:cubicBezTo>
                  <a:cubicBezTo>
                    <a:pt x="1401" y="3478"/>
                    <a:pt x="1444" y="3477"/>
                    <a:pt x="1487" y="3474"/>
                  </a:cubicBezTo>
                  <a:cubicBezTo>
                    <a:pt x="1487" y="3474"/>
                    <a:pt x="2481" y="3413"/>
                    <a:pt x="2830" y="2213"/>
                  </a:cubicBezTo>
                  <a:cubicBezTo>
                    <a:pt x="3238" y="789"/>
                    <a:pt x="2460" y="0"/>
                    <a:pt x="1579" y="0"/>
                  </a:cubicBezTo>
                  <a:close/>
                </a:path>
              </a:pathLst>
            </a:custGeom>
            <a:solidFill>
              <a:srgbClr val="FFC2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7495175" y="1373009"/>
              <a:ext cx="446093" cy="386063"/>
            </a:xfrm>
            <a:custGeom>
              <a:avLst/>
              <a:gdLst/>
              <a:ahLst/>
              <a:cxnLst/>
              <a:rect l="l" t="t" r="r" b="b"/>
              <a:pathLst>
                <a:path w="4102" h="3550" extrusionOk="0">
                  <a:moveTo>
                    <a:pt x="1374" y="0"/>
                  </a:moveTo>
                  <a:cubicBezTo>
                    <a:pt x="264" y="0"/>
                    <a:pt x="1" y="854"/>
                    <a:pt x="1" y="854"/>
                  </a:cubicBezTo>
                  <a:cubicBezTo>
                    <a:pt x="636" y="977"/>
                    <a:pt x="1272" y="1069"/>
                    <a:pt x="1907" y="1110"/>
                  </a:cubicBezTo>
                  <a:cubicBezTo>
                    <a:pt x="1702" y="1930"/>
                    <a:pt x="2010" y="2392"/>
                    <a:pt x="2010" y="2392"/>
                  </a:cubicBezTo>
                  <a:lnTo>
                    <a:pt x="2297" y="3550"/>
                  </a:lnTo>
                  <a:cubicBezTo>
                    <a:pt x="3814" y="2935"/>
                    <a:pt x="4101" y="710"/>
                    <a:pt x="2215" y="136"/>
                  </a:cubicBezTo>
                  <a:cubicBezTo>
                    <a:pt x="1891" y="40"/>
                    <a:pt x="1613" y="0"/>
                    <a:pt x="1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7683638" y="1591813"/>
              <a:ext cx="143876" cy="123431"/>
            </a:xfrm>
            <a:custGeom>
              <a:avLst/>
              <a:gdLst/>
              <a:ahLst/>
              <a:cxnLst/>
              <a:rect l="l" t="t" r="r" b="b"/>
              <a:pathLst>
                <a:path w="1323" h="1135" extrusionOk="0">
                  <a:moveTo>
                    <a:pt x="678" y="1"/>
                  </a:moveTo>
                  <a:cubicBezTo>
                    <a:pt x="306" y="1"/>
                    <a:pt x="1" y="378"/>
                    <a:pt x="154" y="769"/>
                  </a:cubicBezTo>
                  <a:cubicBezTo>
                    <a:pt x="243" y="1011"/>
                    <a:pt x="463" y="1135"/>
                    <a:pt x="683" y="1135"/>
                  </a:cubicBezTo>
                  <a:cubicBezTo>
                    <a:pt x="891" y="1135"/>
                    <a:pt x="1100" y="1024"/>
                    <a:pt x="1200" y="800"/>
                  </a:cubicBezTo>
                  <a:cubicBezTo>
                    <a:pt x="1323" y="513"/>
                    <a:pt x="1200" y="185"/>
                    <a:pt x="912" y="51"/>
                  </a:cubicBezTo>
                  <a:cubicBezTo>
                    <a:pt x="834" y="17"/>
                    <a:pt x="755" y="1"/>
                    <a:pt x="678" y="1"/>
                  </a:cubicBezTo>
                  <a:close/>
                </a:path>
              </a:pathLst>
            </a:custGeom>
            <a:solidFill>
              <a:srgbClr val="FFC2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7420464" y="1370725"/>
              <a:ext cx="325706" cy="156383"/>
            </a:xfrm>
            <a:custGeom>
              <a:avLst/>
              <a:gdLst/>
              <a:ahLst/>
              <a:cxnLst/>
              <a:rect l="l" t="t" r="r" b="b"/>
              <a:pathLst>
                <a:path w="2995" h="1438" extrusionOk="0">
                  <a:moveTo>
                    <a:pt x="1730" y="1"/>
                  </a:moveTo>
                  <a:cubicBezTo>
                    <a:pt x="1270" y="1"/>
                    <a:pt x="589" y="69"/>
                    <a:pt x="206" y="475"/>
                  </a:cubicBezTo>
                  <a:cubicBezTo>
                    <a:pt x="1" y="690"/>
                    <a:pt x="155" y="1029"/>
                    <a:pt x="472" y="1080"/>
                  </a:cubicBezTo>
                  <a:lnTo>
                    <a:pt x="2410" y="1428"/>
                  </a:lnTo>
                  <a:cubicBezTo>
                    <a:pt x="2437" y="1434"/>
                    <a:pt x="2465" y="1437"/>
                    <a:pt x="2492" y="1437"/>
                  </a:cubicBezTo>
                  <a:cubicBezTo>
                    <a:pt x="2649" y="1437"/>
                    <a:pt x="2798" y="1341"/>
                    <a:pt x="2851" y="1193"/>
                  </a:cubicBezTo>
                  <a:lnTo>
                    <a:pt x="2953" y="895"/>
                  </a:lnTo>
                  <a:cubicBezTo>
                    <a:pt x="2994" y="742"/>
                    <a:pt x="2933" y="577"/>
                    <a:pt x="2799" y="485"/>
                  </a:cubicBezTo>
                  <a:lnTo>
                    <a:pt x="2410" y="157"/>
                  </a:lnTo>
                  <a:cubicBezTo>
                    <a:pt x="2318" y="96"/>
                    <a:pt x="2215" y="44"/>
                    <a:pt x="2102" y="14"/>
                  </a:cubicBezTo>
                  <a:cubicBezTo>
                    <a:pt x="2017" y="8"/>
                    <a:pt x="1886" y="1"/>
                    <a:pt x="1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7"/>
            <p:cNvSpPr/>
            <p:nvPr/>
          </p:nvSpPr>
          <p:spPr>
            <a:xfrm>
              <a:off x="6727075" y="1872712"/>
              <a:ext cx="449355" cy="397046"/>
            </a:xfrm>
            <a:custGeom>
              <a:avLst/>
              <a:gdLst/>
              <a:ahLst/>
              <a:cxnLst/>
              <a:rect l="l" t="t" r="r" b="b"/>
              <a:pathLst>
                <a:path w="4132" h="3651" extrusionOk="0">
                  <a:moveTo>
                    <a:pt x="349" y="1"/>
                  </a:moveTo>
                  <a:lnTo>
                    <a:pt x="0" y="872"/>
                  </a:lnTo>
                  <a:lnTo>
                    <a:pt x="2717" y="3445"/>
                  </a:lnTo>
                  <a:cubicBezTo>
                    <a:pt x="2860" y="3584"/>
                    <a:pt x="3042" y="3650"/>
                    <a:pt x="3222" y="3650"/>
                  </a:cubicBezTo>
                  <a:cubicBezTo>
                    <a:pt x="3480" y="3650"/>
                    <a:pt x="3736" y="3514"/>
                    <a:pt x="3875" y="3261"/>
                  </a:cubicBezTo>
                  <a:lnTo>
                    <a:pt x="4132" y="2543"/>
                  </a:lnTo>
                  <a:lnTo>
                    <a:pt x="349" y="1"/>
                  </a:lnTo>
                  <a:close/>
                </a:path>
              </a:pathLst>
            </a:custGeom>
            <a:solidFill>
              <a:srgbClr val="F3A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7"/>
            <p:cNvSpPr/>
            <p:nvPr/>
          </p:nvSpPr>
          <p:spPr>
            <a:xfrm>
              <a:off x="6596575" y="1810508"/>
              <a:ext cx="205320" cy="180199"/>
            </a:xfrm>
            <a:custGeom>
              <a:avLst/>
              <a:gdLst/>
              <a:ahLst/>
              <a:cxnLst/>
              <a:rect l="l" t="t" r="r" b="b"/>
              <a:pathLst>
                <a:path w="1888" h="1657" extrusionOk="0">
                  <a:moveTo>
                    <a:pt x="943" y="1"/>
                  </a:moveTo>
                  <a:cubicBezTo>
                    <a:pt x="784" y="1"/>
                    <a:pt x="624" y="46"/>
                    <a:pt x="483" y="142"/>
                  </a:cubicBezTo>
                  <a:cubicBezTo>
                    <a:pt x="103" y="398"/>
                    <a:pt x="1" y="911"/>
                    <a:pt x="257" y="1290"/>
                  </a:cubicBezTo>
                  <a:cubicBezTo>
                    <a:pt x="418" y="1528"/>
                    <a:pt x="683" y="1657"/>
                    <a:pt x="952" y="1657"/>
                  </a:cubicBezTo>
                  <a:cubicBezTo>
                    <a:pt x="1113" y="1657"/>
                    <a:pt x="1274" y="1611"/>
                    <a:pt x="1416" y="1516"/>
                  </a:cubicBezTo>
                  <a:cubicBezTo>
                    <a:pt x="1785" y="1259"/>
                    <a:pt x="1887" y="737"/>
                    <a:pt x="1631" y="368"/>
                  </a:cubicBezTo>
                  <a:cubicBezTo>
                    <a:pt x="1470" y="130"/>
                    <a:pt x="1209" y="1"/>
                    <a:pt x="943" y="1"/>
                  </a:cubicBezTo>
                  <a:close/>
                </a:path>
              </a:pathLst>
            </a:custGeom>
            <a:solidFill>
              <a:srgbClr val="FEA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7"/>
            <p:cNvSpPr/>
            <p:nvPr/>
          </p:nvSpPr>
          <p:spPr>
            <a:xfrm>
              <a:off x="6601034" y="1746346"/>
              <a:ext cx="121691" cy="107554"/>
            </a:xfrm>
            <a:custGeom>
              <a:avLst/>
              <a:gdLst/>
              <a:ahLst/>
              <a:cxnLst/>
              <a:rect l="l" t="t" r="r" b="b"/>
              <a:pathLst>
                <a:path w="1119" h="989" extrusionOk="0">
                  <a:moveTo>
                    <a:pt x="153" y="0"/>
                  </a:moveTo>
                  <a:cubicBezTo>
                    <a:pt x="110" y="0"/>
                    <a:pt x="67" y="19"/>
                    <a:pt x="42" y="55"/>
                  </a:cubicBezTo>
                  <a:cubicBezTo>
                    <a:pt x="1" y="107"/>
                    <a:pt x="11" y="178"/>
                    <a:pt x="62" y="219"/>
                  </a:cubicBezTo>
                  <a:lnTo>
                    <a:pt x="903" y="988"/>
                  </a:lnTo>
                  <a:lnTo>
                    <a:pt x="1118" y="619"/>
                  </a:lnTo>
                  <a:lnTo>
                    <a:pt x="237" y="25"/>
                  </a:lnTo>
                  <a:cubicBezTo>
                    <a:pt x="212" y="8"/>
                    <a:pt x="183" y="0"/>
                    <a:pt x="153" y="0"/>
                  </a:cubicBezTo>
                  <a:close/>
                </a:path>
              </a:pathLst>
            </a:custGeom>
            <a:solidFill>
              <a:srgbClr val="FEA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6978831" y="1979722"/>
              <a:ext cx="468495" cy="289384"/>
            </a:xfrm>
            <a:custGeom>
              <a:avLst/>
              <a:gdLst/>
              <a:ahLst/>
              <a:cxnLst/>
              <a:rect l="l" t="t" r="r" b="b"/>
              <a:pathLst>
                <a:path w="4308" h="2661" extrusionOk="0">
                  <a:moveTo>
                    <a:pt x="4308" y="1"/>
                  </a:moveTo>
                  <a:lnTo>
                    <a:pt x="822" y="1282"/>
                  </a:lnTo>
                  <a:cubicBezTo>
                    <a:pt x="822" y="1282"/>
                    <a:pt x="1" y="2661"/>
                    <a:pt x="899" y="2661"/>
                  </a:cubicBezTo>
                  <a:cubicBezTo>
                    <a:pt x="953" y="2661"/>
                    <a:pt x="1012" y="2656"/>
                    <a:pt x="1079" y="2646"/>
                  </a:cubicBezTo>
                  <a:cubicBezTo>
                    <a:pt x="2268" y="2461"/>
                    <a:pt x="4144" y="1651"/>
                    <a:pt x="4144" y="1651"/>
                  </a:cubicBezTo>
                  <a:lnTo>
                    <a:pt x="4308" y="1"/>
                  </a:lnTo>
                  <a:close/>
                </a:path>
              </a:pathLst>
            </a:custGeom>
            <a:solidFill>
              <a:srgbClr val="FEA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7168490" y="1938941"/>
              <a:ext cx="412598" cy="355286"/>
            </a:xfrm>
            <a:custGeom>
              <a:avLst/>
              <a:gdLst/>
              <a:ahLst/>
              <a:cxnLst/>
              <a:rect l="l" t="t" r="r" b="b"/>
              <a:pathLst>
                <a:path w="3794" h="3267" extrusionOk="0">
                  <a:moveTo>
                    <a:pt x="2925" y="0"/>
                  </a:moveTo>
                  <a:cubicBezTo>
                    <a:pt x="2824" y="0"/>
                    <a:pt x="2705" y="11"/>
                    <a:pt x="2564" y="37"/>
                  </a:cubicBezTo>
                  <a:cubicBezTo>
                    <a:pt x="1436" y="263"/>
                    <a:pt x="1" y="1011"/>
                    <a:pt x="1" y="1011"/>
                  </a:cubicBezTo>
                  <a:lnTo>
                    <a:pt x="1303" y="3267"/>
                  </a:lnTo>
                  <a:lnTo>
                    <a:pt x="3794" y="2334"/>
                  </a:lnTo>
                  <a:lnTo>
                    <a:pt x="3476" y="304"/>
                  </a:lnTo>
                  <a:cubicBezTo>
                    <a:pt x="3476" y="304"/>
                    <a:pt x="3454" y="0"/>
                    <a:pt x="2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7439495" y="1899465"/>
              <a:ext cx="521782" cy="650108"/>
            </a:xfrm>
            <a:custGeom>
              <a:avLst/>
              <a:gdLst/>
              <a:ahLst/>
              <a:cxnLst/>
              <a:rect l="l" t="t" r="r" b="b"/>
              <a:pathLst>
                <a:path w="4798" h="5978" extrusionOk="0">
                  <a:moveTo>
                    <a:pt x="2471" y="1"/>
                  </a:moveTo>
                  <a:lnTo>
                    <a:pt x="185" y="390"/>
                  </a:lnTo>
                  <a:cubicBezTo>
                    <a:pt x="185" y="390"/>
                    <a:pt x="0" y="3742"/>
                    <a:pt x="390" y="5454"/>
                  </a:cubicBezTo>
                  <a:cubicBezTo>
                    <a:pt x="448" y="5738"/>
                    <a:pt x="693" y="5938"/>
                    <a:pt x="983" y="5938"/>
                  </a:cubicBezTo>
                  <a:cubicBezTo>
                    <a:pt x="997" y="5938"/>
                    <a:pt x="1011" y="5937"/>
                    <a:pt x="1025" y="5936"/>
                  </a:cubicBezTo>
                  <a:lnTo>
                    <a:pt x="4326" y="5977"/>
                  </a:lnTo>
                  <a:cubicBezTo>
                    <a:pt x="4623" y="5731"/>
                    <a:pt x="4798" y="5362"/>
                    <a:pt x="4798" y="4973"/>
                  </a:cubicBezTo>
                  <a:lnTo>
                    <a:pt x="4552" y="441"/>
                  </a:lnTo>
                  <a:cubicBezTo>
                    <a:pt x="4562" y="298"/>
                    <a:pt x="4029" y="134"/>
                    <a:pt x="3885" y="113"/>
                  </a:cubicBezTo>
                  <a:lnTo>
                    <a:pt x="24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7455046" y="2097933"/>
              <a:ext cx="1196" cy="140614"/>
            </a:xfrm>
            <a:custGeom>
              <a:avLst/>
              <a:gdLst/>
              <a:ahLst/>
              <a:cxnLst/>
              <a:rect l="l" t="t" r="r" b="b"/>
              <a:pathLst>
                <a:path w="11" h="1293" fill="none" extrusionOk="0">
                  <a:moveTo>
                    <a:pt x="11" y="1292"/>
                  </a:moveTo>
                  <a:lnTo>
                    <a:pt x="1" y="0"/>
                  </a:lnTo>
                </a:path>
              </a:pathLst>
            </a:custGeom>
            <a:noFill/>
            <a:ln w="1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7546505" y="1896094"/>
              <a:ext cx="259804" cy="132022"/>
            </a:xfrm>
            <a:custGeom>
              <a:avLst/>
              <a:gdLst/>
              <a:ahLst/>
              <a:cxnLst/>
              <a:rect l="l" t="t" r="r" b="b"/>
              <a:pathLst>
                <a:path w="2389" h="1214" extrusionOk="0">
                  <a:moveTo>
                    <a:pt x="1364" y="1"/>
                  </a:moveTo>
                  <a:lnTo>
                    <a:pt x="0" y="278"/>
                  </a:lnTo>
                  <a:cubicBezTo>
                    <a:pt x="0" y="278"/>
                    <a:pt x="0" y="1213"/>
                    <a:pt x="1011" y="1213"/>
                  </a:cubicBezTo>
                  <a:cubicBezTo>
                    <a:pt x="1042" y="1213"/>
                    <a:pt x="1074" y="1212"/>
                    <a:pt x="1107" y="1211"/>
                  </a:cubicBezTo>
                  <a:cubicBezTo>
                    <a:pt x="2214" y="1139"/>
                    <a:pt x="2389" y="103"/>
                    <a:pt x="2389" y="103"/>
                  </a:cubicBezTo>
                  <a:lnTo>
                    <a:pt x="1364" y="1"/>
                  </a:lnTo>
                  <a:close/>
                </a:path>
              </a:pathLst>
            </a:custGeom>
            <a:solidFill>
              <a:srgbClr val="FEA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7871993" y="1952208"/>
              <a:ext cx="481763" cy="464689"/>
            </a:xfrm>
            <a:custGeom>
              <a:avLst/>
              <a:gdLst/>
              <a:ahLst/>
              <a:cxnLst/>
              <a:rect l="l" t="t" r="r" b="b"/>
              <a:pathLst>
                <a:path w="4430" h="4273" extrusionOk="0">
                  <a:moveTo>
                    <a:pt x="426" y="1"/>
                  </a:moveTo>
                  <a:cubicBezTo>
                    <a:pt x="338" y="1"/>
                    <a:pt x="269" y="28"/>
                    <a:pt x="226" y="90"/>
                  </a:cubicBezTo>
                  <a:cubicBezTo>
                    <a:pt x="1" y="407"/>
                    <a:pt x="862" y="2150"/>
                    <a:pt x="1149" y="2417"/>
                  </a:cubicBezTo>
                  <a:lnTo>
                    <a:pt x="3199" y="4272"/>
                  </a:lnTo>
                  <a:lnTo>
                    <a:pt x="4029" y="4016"/>
                  </a:lnTo>
                  <a:lnTo>
                    <a:pt x="4429" y="3247"/>
                  </a:lnTo>
                  <a:lnTo>
                    <a:pt x="2430" y="1320"/>
                  </a:lnTo>
                  <a:cubicBezTo>
                    <a:pt x="2149" y="969"/>
                    <a:pt x="951" y="1"/>
                    <a:pt x="426" y="1"/>
                  </a:cubicBezTo>
                  <a:close/>
                </a:path>
              </a:pathLst>
            </a:custGeom>
            <a:solidFill>
              <a:srgbClr val="F3A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7766071" y="1908382"/>
              <a:ext cx="459469" cy="400309"/>
            </a:xfrm>
            <a:custGeom>
              <a:avLst/>
              <a:gdLst/>
              <a:ahLst/>
              <a:cxnLst/>
              <a:rect l="l" t="t" r="r" b="b"/>
              <a:pathLst>
                <a:path w="4225" h="3681" extrusionOk="0">
                  <a:moveTo>
                    <a:pt x="370" y="1"/>
                  </a:moveTo>
                  <a:lnTo>
                    <a:pt x="1" y="1702"/>
                  </a:lnTo>
                  <a:lnTo>
                    <a:pt x="2441" y="3681"/>
                  </a:lnTo>
                  <a:lnTo>
                    <a:pt x="4224" y="2164"/>
                  </a:lnTo>
                  <a:cubicBezTo>
                    <a:pt x="4224" y="2164"/>
                    <a:pt x="3394" y="903"/>
                    <a:pt x="2030" y="308"/>
                  </a:cubicBezTo>
                  <a:cubicBezTo>
                    <a:pt x="1323" y="1"/>
                    <a:pt x="370" y="1"/>
                    <a:pt x="3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7840782" y="2159267"/>
              <a:ext cx="111577" cy="84825"/>
            </a:xfrm>
            <a:custGeom>
              <a:avLst/>
              <a:gdLst/>
              <a:ahLst/>
              <a:cxnLst/>
              <a:rect l="l" t="t" r="r" b="b"/>
              <a:pathLst>
                <a:path w="1026" h="780" fill="none" extrusionOk="0">
                  <a:moveTo>
                    <a:pt x="1026" y="779"/>
                  </a:moveTo>
                  <a:lnTo>
                    <a:pt x="1" y="0"/>
                  </a:lnTo>
                </a:path>
              </a:pathLst>
            </a:custGeom>
            <a:noFill/>
            <a:ln w="1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7"/>
            <p:cNvSpPr/>
            <p:nvPr/>
          </p:nvSpPr>
          <p:spPr>
            <a:xfrm>
              <a:off x="7952251" y="2282372"/>
              <a:ext cx="437175" cy="367466"/>
            </a:xfrm>
            <a:custGeom>
              <a:avLst/>
              <a:gdLst/>
              <a:ahLst/>
              <a:cxnLst/>
              <a:rect l="l" t="t" r="r" b="b"/>
              <a:pathLst>
                <a:path w="4020" h="3379" extrusionOk="0">
                  <a:moveTo>
                    <a:pt x="3154" y="1"/>
                  </a:moveTo>
                  <a:cubicBezTo>
                    <a:pt x="2916" y="1"/>
                    <a:pt x="2678" y="110"/>
                    <a:pt x="2523" y="324"/>
                  </a:cubicBezTo>
                  <a:lnTo>
                    <a:pt x="1" y="2712"/>
                  </a:lnTo>
                  <a:lnTo>
                    <a:pt x="575" y="3379"/>
                  </a:lnTo>
                  <a:lnTo>
                    <a:pt x="3691" y="1339"/>
                  </a:lnTo>
                  <a:cubicBezTo>
                    <a:pt x="4019" y="1031"/>
                    <a:pt x="4009" y="498"/>
                    <a:pt x="3671" y="201"/>
                  </a:cubicBezTo>
                  <a:cubicBezTo>
                    <a:pt x="3523" y="67"/>
                    <a:pt x="3338" y="1"/>
                    <a:pt x="3154" y="1"/>
                  </a:cubicBezTo>
                  <a:close/>
                </a:path>
              </a:pathLst>
            </a:custGeom>
            <a:solidFill>
              <a:srgbClr val="FEA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7"/>
            <p:cNvSpPr/>
            <p:nvPr/>
          </p:nvSpPr>
          <p:spPr>
            <a:xfrm>
              <a:off x="7734860" y="2505090"/>
              <a:ext cx="279923" cy="210214"/>
            </a:xfrm>
            <a:custGeom>
              <a:avLst/>
              <a:gdLst/>
              <a:ahLst/>
              <a:cxnLst/>
              <a:rect l="l" t="t" r="r" b="b"/>
              <a:pathLst>
                <a:path w="2574" h="1933" extrusionOk="0">
                  <a:moveTo>
                    <a:pt x="1046" y="1"/>
                  </a:moveTo>
                  <a:cubicBezTo>
                    <a:pt x="1010" y="1"/>
                    <a:pt x="975" y="14"/>
                    <a:pt x="944" y="39"/>
                  </a:cubicBezTo>
                  <a:cubicBezTo>
                    <a:pt x="882" y="90"/>
                    <a:pt x="862" y="172"/>
                    <a:pt x="893" y="244"/>
                  </a:cubicBezTo>
                  <a:lnTo>
                    <a:pt x="985" y="439"/>
                  </a:lnTo>
                  <a:lnTo>
                    <a:pt x="113" y="900"/>
                  </a:lnTo>
                  <a:cubicBezTo>
                    <a:pt x="42" y="941"/>
                    <a:pt x="1" y="1023"/>
                    <a:pt x="21" y="1105"/>
                  </a:cubicBezTo>
                  <a:cubicBezTo>
                    <a:pt x="46" y="1171"/>
                    <a:pt x="110" y="1217"/>
                    <a:pt x="182" y="1217"/>
                  </a:cubicBezTo>
                  <a:cubicBezTo>
                    <a:pt x="200" y="1217"/>
                    <a:pt x="218" y="1214"/>
                    <a:pt x="236" y="1208"/>
                  </a:cubicBezTo>
                  <a:lnTo>
                    <a:pt x="421" y="1157"/>
                  </a:lnTo>
                  <a:lnTo>
                    <a:pt x="267" y="1239"/>
                  </a:lnTo>
                  <a:cubicBezTo>
                    <a:pt x="195" y="1269"/>
                    <a:pt x="165" y="1351"/>
                    <a:pt x="185" y="1423"/>
                  </a:cubicBezTo>
                  <a:cubicBezTo>
                    <a:pt x="208" y="1483"/>
                    <a:pt x="263" y="1521"/>
                    <a:pt x="323" y="1521"/>
                  </a:cubicBezTo>
                  <a:cubicBezTo>
                    <a:pt x="346" y="1521"/>
                    <a:pt x="368" y="1516"/>
                    <a:pt x="390" y="1505"/>
                  </a:cubicBezTo>
                  <a:lnTo>
                    <a:pt x="493" y="1464"/>
                  </a:lnTo>
                  <a:lnTo>
                    <a:pt x="493" y="1464"/>
                  </a:lnTo>
                  <a:cubicBezTo>
                    <a:pt x="411" y="1526"/>
                    <a:pt x="380" y="1608"/>
                    <a:pt x="411" y="1669"/>
                  </a:cubicBezTo>
                  <a:cubicBezTo>
                    <a:pt x="433" y="1714"/>
                    <a:pt x="489" y="1743"/>
                    <a:pt x="545" y="1743"/>
                  </a:cubicBezTo>
                  <a:cubicBezTo>
                    <a:pt x="566" y="1743"/>
                    <a:pt x="586" y="1739"/>
                    <a:pt x="605" y="1731"/>
                  </a:cubicBezTo>
                  <a:lnTo>
                    <a:pt x="739" y="1659"/>
                  </a:lnTo>
                  <a:lnTo>
                    <a:pt x="739" y="1659"/>
                  </a:lnTo>
                  <a:cubicBezTo>
                    <a:pt x="605" y="1731"/>
                    <a:pt x="605" y="1813"/>
                    <a:pt x="636" y="1854"/>
                  </a:cubicBezTo>
                  <a:cubicBezTo>
                    <a:pt x="660" y="1908"/>
                    <a:pt x="712" y="1933"/>
                    <a:pt x="768" y="1933"/>
                  </a:cubicBezTo>
                  <a:cubicBezTo>
                    <a:pt x="785" y="1933"/>
                    <a:pt x="803" y="1930"/>
                    <a:pt x="821" y="1925"/>
                  </a:cubicBezTo>
                  <a:lnTo>
                    <a:pt x="1549" y="1700"/>
                  </a:lnTo>
                  <a:lnTo>
                    <a:pt x="1610" y="1669"/>
                  </a:lnTo>
                  <a:cubicBezTo>
                    <a:pt x="1667" y="1694"/>
                    <a:pt x="1735" y="1712"/>
                    <a:pt x="1816" y="1712"/>
                  </a:cubicBezTo>
                  <a:cubicBezTo>
                    <a:pt x="1999" y="1712"/>
                    <a:pt x="2247" y="1622"/>
                    <a:pt x="2574" y="1331"/>
                  </a:cubicBezTo>
                  <a:lnTo>
                    <a:pt x="2000" y="664"/>
                  </a:lnTo>
                  <a:lnTo>
                    <a:pt x="1149" y="39"/>
                  </a:lnTo>
                  <a:cubicBezTo>
                    <a:pt x="1118" y="14"/>
                    <a:pt x="1082" y="1"/>
                    <a:pt x="1046" y="1"/>
                  </a:cubicBezTo>
                  <a:close/>
                </a:path>
              </a:pathLst>
            </a:custGeom>
            <a:solidFill>
              <a:srgbClr val="F3A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047;p44"/>
          <p:cNvSpPr txBox="1">
            <a:spLocks/>
          </p:cNvSpPr>
          <p:nvPr/>
        </p:nvSpPr>
        <p:spPr>
          <a:xfrm>
            <a:off x="381000" y="209550"/>
            <a:ext cx="8458200" cy="762000"/>
          </a:xfrm>
          <a:prstGeom prst="rect">
            <a:avLst/>
          </a:prstGeom>
          <a:noFill/>
          <a:ln>
            <a:noFill/>
          </a:ln>
        </p:spPr>
        <p:txBody>
          <a:bodyPr spcFirstLastPara="1" wrap="square" lIns="91425" tIns="91425" rIns="91425" bIns="91425" anchor="t" anchorCtr="0">
            <a:noAutofit/>
          </a:bodyPr>
          <a:lstStyle/>
          <a:p>
            <a:pPr marL="571500" marR="0" lvl="0" indent="-571500" algn="ctr" defTabSz="914400" rtl="0" eaLnBrk="1" fontAlgn="auto" latinLnBrk="0" hangingPunct="1">
              <a:lnSpc>
                <a:spcPct val="100000"/>
              </a:lnSpc>
              <a:spcBef>
                <a:spcPts val="0"/>
              </a:spcBef>
              <a:spcAft>
                <a:spcPts val="0"/>
              </a:spcAft>
              <a:buClr>
                <a:schemeClr val="accent1"/>
              </a:buClr>
              <a:buSzPts val="2000"/>
              <a:buFont typeface="+mj-lt"/>
              <a:buAutoNum type="arabicPeriod"/>
              <a:tabLst/>
              <a:defRPr/>
            </a:pPr>
            <a:r>
              <a:rPr lang="it-IT" sz="2200" b="1" dirty="0">
                <a:solidFill>
                  <a:schemeClr val="accent1"/>
                </a:solidFill>
                <a:latin typeface="Montserrat" charset="0"/>
                <a:ea typeface="Open Sans"/>
                <a:cs typeface="Open Sans"/>
                <a:sym typeface="Open Sans"/>
              </a:rPr>
              <a:t>Masa Penguasaan atau Penjajahan Oleh Bangsa – Bangsa Eropa</a:t>
            </a:r>
            <a:endParaRPr kumimoji="0" lang="it-IT" sz="2200" b="1" i="0" u="none" strike="noStrike" kern="0" cap="none" spc="0" normalizeH="0" baseline="0" noProof="0" dirty="0">
              <a:ln>
                <a:noFill/>
              </a:ln>
              <a:solidFill>
                <a:schemeClr val="accent1"/>
              </a:solidFill>
              <a:effectLst/>
              <a:uLnTx/>
              <a:uFillTx/>
              <a:latin typeface="Montserrat" charset="0"/>
              <a:ea typeface="Open Sans"/>
              <a:cs typeface="Open Sans"/>
              <a:sym typeface="Open Sans"/>
            </a:endParaRPr>
          </a:p>
        </p:txBody>
      </p:sp>
      <p:sp>
        <p:nvSpPr>
          <p:cNvPr id="28" name="Title 27"/>
          <p:cNvSpPr>
            <a:spLocks noGrp="1"/>
          </p:cNvSpPr>
          <p:nvPr>
            <p:ph type="title"/>
          </p:nvPr>
        </p:nvSpPr>
        <p:spPr>
          <a:xfrm>
            <a:off x="0" y="1276350"/>
            <a:ext cx="8382000" cy="3429000"/>
          </a:xfrm>
        </p:spPr>
        <p:txBody>
          <a:bodyPr/>
          <a:lstStyle/>
          <a:p>
            <a:pPr marL="457200" indent="-457200" algn="l"/>
            <a:r>
              <a:rPr lang="en-US" sz="1600" dirty="0"/>
              <a:t>a.	</a:t>
            </a:r>
            <a:r>
              <a:rPr lang="en-US" sz="1600" dirty="0" err="1"/>
              <a:t>Masa</a:t>
            </a:r>
            <a:r>
              <a:rPr lang="en-US" sz="1600" dirty="0"/>
              <a:t> </a:t>
            </a:r>
            <a:r>
              <a:rPr lang="en-US" sz="1600" dirty="0" err="1"/>
              <a:t>Penguasaan</a:t>
            </a:r>
            <a:r>
              <a:rPr lang="en-US" sz="1600" dirty="0"/>
              <a:t> </a:t>
            </a:r>
            <a:r>
              <a:rPr lang="en-US" sz="1600" dirty="0" err="1"/>
              <a:t>Portugis</a:t>
            </a:r>
            <a:r>
              <a:rPr lang="en-US" sz="1600" dirty="0"/>
              <a:t> (1511 – 1596)</a:t>
            </a:r>
            <a:br>
              <a:rPr lang="en-US" dirty="0"/>
            </a:br>
            <a:br>
              <a:rPr lang="en-US" dirty="0"/>
            </a:br>
            <a:r>
              <a:rPr lang="en-US" dirty="0"/>
              <a:t> </a:t>
            </a:r>
            <a:r>
              <a:rPr lang="en-US" sz="1300" b="0" dirty="0" err="1">
                <a:latin typeface="MS Reference Sans Serif" pitchFamily="34" charset="0"/>
              </a:rPr>
              <a:t>Bangsa</a:t>
            </a:r>
            <a:r>
              <a:rPr lang="en-US" sz="1300" b="0" dirty="0">
                <a:latin typeface="MS Reference Sans Serif" pitchFamily="34" charset="0"/>
              </a:rPr>
              <a:t> </a:t>
            </a:r>
            <a:r>
              <a:rPr lang="en-US" sz="1300" b="0" dirty="0" err="1">
                <a:latin typeface="MS Reference Sans Serif" pitchFamily="34" charset="0"/>
              </a:rPr>
              <a:t>Eropa</a:t>
            </a:r>
            <a:r>
              <a:rPr lang="en-US" sz="1300" b="0" dirty="0">
                <a:latin typeface="MS Reference Sans Serif" pitchFamily="34" charset="0"/>
              </a:rPr>
              <a:t> yang </a:t>
            </a:r>
            <a:r>
              <a:rPr lang="en-US" sz="1300" b="0" dirty="0" err="1">
                <a:latin typeface="MS Reference Sans Serif" pitchFamily="34" charset="0"/>
              </a:rPr>
              <a:t>pertama</a:t>
            </a:r>
            <a:r>
              <a:rPr lang="en-US" sz="1300" b="0" dirty="0">
                <a:latin typeface="MS Reference Sans Serif" pitchFamily="34" charset="0"/>
              </a:rPr>
              <a:t> kali </a:t>
            </a:r>
            <a:r>
              <a:rPr lang="en-US" sz="1300" b="0" dirty="0" err="1">
                <a:latin typeface="MS Reference Sans Serif" pitchFamily="34" charset="0"/>
              </a:rPr>
              <a:t>datang</a:t>
            </a:r>
            <a:r>
              <a:rPr lang="en-US" sz="1300" b="0" dirty="0">
                <a:latin typeface="MS Reference Sans Serif" pitchFamily="34" charset="0"/>
              </a:rPr>
              <a:t> </a:t>
            </a:r>
            <a:r>
              <a:rPr lang="en-US" sz="1300" b="0" dirty="0" err="1">
                <a:latin typeface="MS Reference Sans Serif" pitchFamily="34" charset="0"/>
              </a:rPr>
              <a:t>sebagai</a:t>
            </a:r>
            <a:r>
              <a:rPr lang="en-US" sz="1300" b="0" dirty="0">
                <a:latin typeface="MS Reference Sans Serif" pitchFamily="34" charset="0"/>
              </a:rPr>
              <a:t> </a:t>
            </a:r>
            <a:r>
              <a:rPr lang="en-US" sz="1300" b="0" dirty="0" err="1">
                <a:latin typeface="MS Reference Sans Serif" pitchFamily="34" charset="0"/>
              </a:rPr>
              <a:t>pedagang</a:t>
            </a:r>
            <a:r>
              <a:rPr lang="en-US" sz="1300" b="0" dirty="0">
                <a:latin typeface="MS Reference Sans Serif" pitchFamily="34" charset="0"/>
              </a:rPr>
              <a:t> (investor) </a:t>
            </a:r>
            <a:r>
              <a:rPr lang="en-US" sz="1300" b="0" dirty="0" err="1">
                <a:latin typeface="MS Reference Sans Serif" pitchFamily="34" charset="0"/>
              </a:rPr>
              <a:t>adalah</a:t>
            </a:r>
            <a:r>
              <a:rPr lang="en-US" sz="1300" b="0" dirty="0">
                <a:latin typeface="MS Reference Sans Serif" pitchFamily="34" charset="0"/>
              </a:rPr>
              <a:t> </a:t>
            </a:r>
            <a:r>
              <a:rPr lang="en-US" sz="1300" b="0" dirty="0" err="1">
                <a:latin typeface="MS Reference Sans Serif" pitchFamily="34" charset="0"/>
              </a:rPr>
              <a:t>bangsa</a:t>
            </a:r>
            <a:r>
              <a:rPr lang="en-US" sz="1300" b="0" dirty="0">
                <a:latin typeface="MS Reference Sans Serif" pitchFamily="34" charset="0"/>
              </a:rPr>
              <a:t> </a:t>
            </a:r>
            <a:r>
              <a:rPr lang="en-US" sz="1300" b="0" dirty="0" err="1">
                <a:latin typeface="MS Reference Sans Serif" pitchFamily="34" charset="0"/>
              </a:rPr>
              <a:t>Portugis</a:t>
            </a:r>
            <a:r>
              <a:rPr lang="en-US" sz="1300" b="0" dirty="0">
                <a:latin typeface="MS Reference Sans Serif" pitchFamily="34" charset="0"/>
              </a:rPr>
              <a:t>. </a:t>
            </a:r>
            <a:r>
              <a:rPr lang="en-US" sz="1300" b="0" dirty="0" err="1">
                <a:latin typeface="MS Reference Sans Serif" pitchFamily="34" charset="0"/>
              </a:rPr>
              <a:t>Portugis</a:t>
            </a:r>
            <a:r>
              <a:rPr lang="en-US" sz="1300" b="0" dirty="0">
                <a:latin typeface="MS Reference Sans Serif" pitchFamily="34" charset="0"/>
              </a:rPr>
              <a:t> </a:t>
            </a:r>
            <a:r>
              <a:rPr lang="en-US" sz="1300" b="0" dirty="0" err="1">
                <a:latin typeface="MS Reference Sans Serif" pitchFamily="34" charset="0"/>
              </a:rPr>
              <a:t>pertama</a:t>
            </a:r>
            <a:r>
              <a:rPr lang="en-US" sz="1300" b="0" dirty="0">
                <a:latin typeface="MS Reference Sans Serif" pitchFamily="34" charset="0"/>
              </a:rPr>
              <a:t> kali </a:t>
            </a:r>
            <a:r>
              <a:rPr lang="en-US" sz="1300" b="0" dirty="0" err="1">
                <a:latin typeface="MS Reference Sans Serif" pitchFamily="34" charset="0"/>
              </a:rPr>
              <a:t>menguasai</a:t>
            </a:r>
            <a:r>
              <a:rPr lang="en-US" sz="1300" b="0" dirty="0">
                <a:latin typeface="MS Reference Sans Serif" pitchFamily="34" charset="0"/>
              </a:rPr>
              <a:t> </a:t>
            </a:r>
            <a:r>
              <a:rPr lang="en-US" sz="1300" b="0" dirty="0" err="1">
                <a:latin typeface="MS Reference Sans Serif" pitchFamily="34" charset="0"/>
              </a:rPr>
              <a:t>Malaka</a:t>
            </a:r>
            <a:r>
              <a:rPr lang="en-US" sz="1300" b="0" dirty="0">
                <a:latin typeface="MS Reference Sans Serif" pitchFamily="34" charset="0"/>
              </a:rPr>
              <a:t> </a:t>
            </a:r>
            <a:r>
              <a:rPr lang="en-US" sz="1300" b="0" dirty="0" err="1">
                <a:latin typeface="MS Reference Sans Serif" pitchFamily="34" charset="0"/>
              </a:rPr>
              <a:t>pada</a:t>
            </a:r>
            <a:r>
              <a:rPr lang="en-US" sz="1300" b="0" dirty="0">
                <a:latin typeface="MS Reference Sans Serif" pitchFamily="34" charset="0"/>
              </a:rPr>
              <a:t> </a:t>
            </a:r>
            <a:r>
              <a:rPr lang="en-US" sz="1300" b="0" dirty="0" err="1">
                <a:latin typeface="MS Reference Sans Serif" pitchFamily="34" charset="0"/>
              </a:rPr>
              <a:t>tahun</a:t>
            </a:r>
            <a:r>
              <a:rPr lang="en-US" sz="1300" b="0" dirty="0">
                <a:latin typeface="MS Reference Sans Serif" pitchFamily="34" charset="0"/>
              </a:rPr>
              <a:t> 1511, </a:t>
            </a:r>
            <a:r>
              <a:rPr lang="en-US" sz="1300" b="0" dirty="0" err="1">
                <a:latin typeface="MS Reference Sans Serif" pitchFamily="34" charset="0"/>
              </a:rPr>
              <a:t>dimana</a:t>
            </a:r>
            <a:r>
              <a:rPr lang="en-US" sz="1300" b="0" dirty="0">
                <a:latin typeface="MS Reference Sans Serif" pitchFamily="34" charset="0"/>
              </a:rPr>
              <a:t> </a:t>
            </a:r>
            <a:r>
              <a:rPr lang="en-US" sz="1300" b="0" dirty="0" err="1">
                <a:latin typeface="MS Reference Sans Serif" pitchFamily="34" charset="0"/>
              </a:rPr>
              <a:t>pada</a:t>
            </a:r>
            <a:r>
              <a:rPr lang="en-US" sz="1300" b="0" dirty="0">
                <a:latin typeface="MS Reference Sans Serif" pitchFamily="34" charset="0"/>
              </a:rPr>
              <a:t> </a:t>
            </a:r>
            <a:r>
              <a:rPr lang="en-US" sz="1300" b="0" dirty="0" err="1">
                <a:latin typeface="MS Reference Sans Serif" pitchFamily="34" charset="0"/>
              </a:rPr>
              <a:t>saat</a:t>
            </a:r>
            <a:r>
              <a:rPr lang="en-US" sz="1300" b="0" dirty="0">
                <a:latin typeface="MS Reference Sans Serif" pitchFamily="34" charset="0"/>
              </a:rPr>
              <a:t> </a:t>
            </a:r>
            <a:r>
              <a:rPr lang="en-US" sz="1300" b="0" dirty="0" err="1">
                <a:latin typeface="MS Reference Sans Serif" pitchFamily="34" charset="0"/>
              </a:rPr>
              <a:t>itu</a:t>
            </a:r>
            <a:r>
              <a:rPr lang="en-US" sz="1300" b="0" dirty="0">
                <a:latin typeface="MS Reference Sans Serif" pitchFamily="34" charset="0"/>
              </a:rPr>
              <a:t> </a:t>
            </a:r>
            <a:r>
              <a:rPr lang="en-US" sz="1300" b="0" dirty="0" err="1">
                <a:latin typeface="MS Reference Sans Serif" pitchFamily="34" charset="0"/>
              </a:rPr>
              <a:t>Malaka</a:t>
            </a:r>
            <a:r>
              <a:rPr lang="en-US" sz="1300" b="0" dirty="0">
                <a:latin typeface="MS Reference Sans Serif" pitchFamily="34" charset="0"/>
              </a:rPr>
              <a:t> </a:t>
            </a:r>
            <a:r>
              <a:rPr lang="en-US" sz="1300" b="0" dirty="0" err="1">
                <a:latin typeface="MS Reference Sans Serif" pitchFamily="34" charset="0"/>
              </a:rPr>
              <a:t>merupakan</a:t>
            </a:r>
            <a:r>
              <a:rPr lang="en-US" sz="1300" b="0" dirty="0">
                <a:latin typeface="MS Reference Sans Serif" pitchFamily="34" charset="0"/>
              </a:rPr>
              <a:t> </a:t>
            </a:r>
            <a:r>
              <a:rPr lang="en-US" sz="1300" b="0" dirty="0" err="1">
                <a:latin typeface="MS Reference Sans Serif" pitchFamily="34" charset="0"/>
              </a:rPr>
              <a:t>pusat</a:t>
            </a:r>
            <a:r>
              <a:rPr lang="en-US" sz="1300" b="0" dirty="0">
                <a:latin typeface="MS Reference Sans Serif" pitchFamily="34" charset="0"/>
              </a:rPr>
              <a:t> </a:t>
            </a:r>
            <a:r>
              <a:rPr lang="en-US" sz="1300" b="0" dirty="0" err="1">
                <a:latin typeface="MS Reference Sans Serif" pitchFamily="34" charset="0"/>
              </a:rPr>
              <a:t>perdagangan</a:t>
            </a:r>
            <a:r>
              <a:rPr lang="en-US" sz="1300" b="0" dirty="0">
                <a:latin typeface="MS Reference Sans Serif" pitchFamily="34" charset="0"/>
              </a:rPr>
              <a:t> </a:t>
            </a:r>
            <a:r>
              <a:rPr lang="en-US" sz="1300" b="0" dirty="0" err="1">
                <a:latin typeface="MS Reference Sans Serif" pitchFamily="34" charset="0"/>
              </a:rPr>
              <a:t>produk-produk</a:t>
            </a:r>
            <a:r>
              <a:rPr lang="en-US" sz="1300" b="0" dirty="0">
                <a:latin typeface="MS Reference Sans Serif" pitchFamily="34" charset="0"/>
              </a:rPr>
              <a:t> </a:t>
            </a:r>
            <a:r>
              <a:rPr lang="en-US" sz="1300" b="0" dirty="0" err="1">
                <a:latin typeface="MS Reference Sans Serif" pitchFamily="34" charset="0"/>
              </a:rPr>
              <a:t>dari</a:t>
            </a:r>
            <a:r>
              <a:rPr lang="en-US" sz="1300" b="0" dirty="0">
                <a:latin typeface="MS Reference Sans Serif" pitchFamily="34" charset="0"/>
              </a:rPr>
              <a:t> </a:t>
            </a:r>
            <a:r>
              <a:rPr lang="en-US" sz="1300" b="0" dirty="0" err="1">
                <a:latin typeface="MS Reference Sans Serif" pitchFamily="34" charset="0"/>
              </a:rPr>
              <a:t>wilayah</a:t>
            </a:r>
            <a:r>
              <a:rPr lang="en-US" sz="1300" b="0" dirty="0">
                <a:latin typeface="MS Reference Sans Serif" pitchFamily="34" charset="0"/>
              </a:rPr>
              <a:t> China, India </a:t>
            </a:r>
            <a:r>
              <a:rPr lang="en-US" sz="1300" b="0" dirty="0" err="1">
                <a:latin typeface="MS Reference Sans Serif" pitchFamily="34" charset="0"/>
              </a:rPr>
              <a:t>dan</a:t>
            </a:r>
            <a:r>
              <a:rPr lang="en-US" sz="1300" b="0" dirty="0">
                <a:latin typeface="MS Reference Sans Serif" pitchFamily="34" charset="0"/>
              </a:rPr>
              <a:t> Indonesia (</a:t>
            </a:r>
            <a:r>
              <a:rPr lang="en-US" sz="1300" b="0" dirty="0" err="1">
                <a:latin typeface="MS Reference Sans Serif" pitchFamily="34" charset="0"/>
              </a:rPr>
              <a:t>Majapahit</a:t>
            </a:r>
            <a:r>
              <a:rPr lang="en-US" sz="1300" b="0" dirty="0">
                <a:latin typeface="MS Reference Sans Serif" pitchFamily="34" charset="0"/>
              </a:rPr>
              <a:t>). </a:t>
            </a:r>
            <a:r>
              <a:rPr lang="en-US" sz="1300" b="0" dirty="0" err="1">
                <a:latin typeface="MS Reference Sans Serif" pitchFamily="34" charset="0"/>
              </a:rPr>
              <a:t>Portugis</a:t>
            </a:r>
            <a:r>
              <a:rPr lang="en-US" sz="1300" b="0" dirty="0">
                <a:latin typeface="MS Reference Sans Serif" pitchFamily="34" charset="0"/>
              </a:rPr>
              <a:t> </a:t>
            </a:r>
            <a:r>
              <a:rPr lang="en-US" sz="1300" b="0" dirty="0" err="1">
                <a:latin typeface="MS Reference Sans Serif" pitchFamily="34" charset="0"/>
              </a:rPr>
              <a:t>datang</a:t>
            </a:r>
            <a:r>
              <a:rPr lang="en-US" sz="1300" b="0" dirty="0">
                <a:latin typeface="MS Reference Sans Serif" pitchFamily="34" charset="0"/>
              </a:rPr>
              <a:t> </a:t>
            </a:r>
            <a:r>
              <a:rPr lang="en-US" sz="1300" b="0" dirty="0" err="1">
                <a:latin typeface="MS Reference Sans Serif" pitchFamily="34" charset="0"/>
              </a:rPr>
              <a:t>ke</a:t>
            </a:r>
            <a:r>
              <a:rPr lang="en-US" sz="1300" b="0" dirty="0">
                <a:latin typeface="MS Reference Sans Serif" pitchFamily="34" charset="0"/>
              </a:rPr>
              <a:t> </a:t>
            </a:r>
            <a:r>
              <a:rPr lang="en-US" sz="1300" b="0" dirty="0" err="1">
                <a:latin typeface="MS Reference Sans Serif" pitchFamily="34" charset="0"/>
              </a:rPr>
              <a:t>Malaka</a:t>
            </a:r>
            <a:r>
              <a:rPr lang="en-US" sz="1300" b="0" dirty="0">
                <a:latin typeface="MS Reference Sans Serif" pitchFamily="34" charset="0"/>
              </a:rPr>
              <a:t> </a:t>
            </a:r>
            <a:r>
              <a:rPr lang="en-US" sz="1300" b="0" dirty="0" err="1">
                <a:latin typeface="MS Reference Sans Serif" pitchFamily="34" charset="0"/>
              </a:rPr>
              <a:t>untuk</a:t>
            </a:r>
            <a:r>
              <a:rPr lang="en-US" sz="1300" b="0" dirty="0">
                <a:latin typeface="MS Reference Sans Serif" pitchFamily="34" charset="0"/>
              </a:rPr>
              <a:t> </a:t>
            </a:r>
            <a:r>
              <a:rPr lang="en-US" sz="1300" b="0" dirty="0" err="1">
                <a:latin typeface="MS Reference Sans Serif" pitchFamily="34" charset="0"/>
              </a:rPr>
              <a:t>mencari</a:t>
            </a:r>
            <a:r>
              <a:rPr lang="en-US" sz="1300" b="0" dirty="0">
                <a:latin typeface="MS Reference Sans Serif" pitchFamily="34" charset="0"/>
              </a:rPr>
              <a:t> </a:t>
            </a:r>
            <a:r>
              <a:rPr lang="en-US" sz="1300" b="0" dirty="0" err="1">
                <a:latin typeface="MS Reference Sans Serif" pitchFamily="34" charset="0"/>
              </a:rPr>
              <a:t>sumber</a:t>
            </a:r>
            <a:r>
              <a:rPr lang="en-US" sz="1300" b="0" dirty="0">
                <a:latin typeface="MS Reference Sans Serif" pitchFamily="34" charset="0"/>
              </a:rPr>
              <a:t> </a:t>
            </a:r>
            <a:r>
              <a:rPr lang="en-US" sz="1300" b="0" dirty="0" err="1">
                <a:latin typeface="MS Reference Sans Serif" pitchFamily="34" charset="0"/>
              </a:rPr>
              <a:t>rempah-rempah</a:t>
            </a:r>
            <a:r>
              <a:rPr lang="en-US" sz="1300" b="0" dirty="0">
                <a:latin typeface="MS Reference Sans Serif" pitchFamily="34" charset="0"/>
              </a:rPr>
              <a:t>. </a:t>
            </a:r>
            <a:br>
              <a:rPr lang="en-US" sz="1300" b="0" dirty="0">
                <a:latin typeface="MS Reference Sans Serif" pitchFamily="34" charset="0"/>
              </a:rPr>
            </a:br>
            <a:r>
              <a:rPr lang="en-US" sz="1300" b="0" dirty="0" err="1">
                <a:latin typeface="MS Reference Sans Serif" pitchFamily="34" charset="0"/>
              </a:rPr>
              <a:t>Pada</a:t>
            </a:r>
            <a:r>
              <a:rPr lang="en-US" sz="1300" b="0" dirty="0">
                <a:latin typeface="MS Reference Sans Serif" pitchFamily="34" charset="0"/>
              </a:rPr>
              <a:t> </a:t>
            </a:r>
            <a:r>
              <a:rPr lang="en-US" sz="1300" b="0" dirty="0" err="1">
                <a:latin typeface="MS Reference Sans Serif" pitchFamily="34" charset="0"/>
              </a:rPr>
              <a:t>tahun</a:t>
            </a:r>
            <a:r>
              <a:rPr lang="en-US" sz="1300" b="0" dirty="0">
                <a:latin typeface="MS Reference Sans Serif" pitchFamily="34" charset="0"/>
              </a:rPr>
              <a:t> 1521, </a:t>
            </a:r>
            <a:r>
              <a:rPr lang="en-US" sz="1300" b="0" dirty="0" err="1">
                <a:latin typeface="MS Reference Sans Serif" pitchFamily="34" charset="0"/>
              </a:rPr>
              <a:t>Portugis</a:t>
            </a:r>
            <a:r>
              <a:rPr lang="en-US" sz="1300" b="0" dirty="0">
                <a:latin typeface="MS Reference Sans Serif" pitchFamily="34" charset="0"/>
              </a:rPr>
              <a:t> </a:t>
            </a:r>
            <a:r>
              <a:rPr lang="en-US" sz="1300" b="0" dirty="0" err="1">
                <a:latin typeface="MS Reference Sans Serif" pitchFamily="34" charset="0"/>
              </a:rPr>
              <a:t>membuat</a:t>
            </a:r>
            <a:r>
              <a:rPr lang="en-US" sz="1300" b="0" dirty="0">
                <a:latin typeface="MS Reference Sans Serif" pitchFamily="34" charset="0"/>
              </a:rPr>
              <a:t> </a:t>
            </a:r>
            <a:r>
              <a:rPr lang="en-US" sz="1300" b="0" dirty="0" err="1">
                <a:latin typeface="MS Reference Sans Serif" pitchFamily="34" charset="0"/>
              </a:rPr>
              <a:t>benteng</a:t>
            </a:r>
            <a:r>
              <a:rPr lang="en-US" sz="1300" b="0" dirty="0">
                <a:latin typeface="MS Reference Sans Serif" pitchFamily="34" charset="0"/>
              </a:rPr>
              <a:t>, </a:t>
            </a:r>
            <a:r>
              <a:rPr lang="en-US" sz="1300" b="0" dirty="0" err="1">
                <a:latin typeface="MS Reference Sans Serif" pitchFamily="34" charset="0"/>
              </a:rPr>
              <a:t>dimana</a:t>
            </a:r>
            <a:r>
              <a:rPr lang="en-US" sz="1300" b="0" dirty="0">
                <a:latin typeface="MS Reference Sans Serif" pitchFamily="34" charset="0"/>
              </a:rPr>
              <a:t> </a:t>
            </a:r>
            <a:r>
              <a:rPr lang="en-US" sz="1300" b="0" dirty="0" err="1">
                <a:latin typeface="MS Reference Sans Serif" pitchFamily="34" charset="0"/>
              </a:rPr>
              <a:t>saat</a:t>
            </a:r>
            <a:r>
              <a:rPr lang="en-US" sz="1300" b="0" dirty="0">
                <a:latin typeface="MS Reference Sans Serif" pitchFamily="34" charset="0"/>
              </a:rPr>
              <a:t> </a:t>
            </a:r>
            <a:r>
              <a:rPr lang="en-US" sz="1300" b="0" dirty="0" err="1">
                <a:latin typeface="MS Reference Sans Serif" pitchFamily="34" charset="0"/>
              </a:rPr>
              <a:t>itu</a:t>
            </a:r>
            <a:r>
              <a:rPr lang="en-US" sz="1300" b="0" dirty="0">
                <a:latin typeface="MS Reference Sans Serif" pitchFamily="34" charset="0"/>
              </a:rPr>
              <a:t> </a:t>
            </a:r>
            <a:r>
              <a:rPr lang="en-US" sz="1300" b="0" dirty="0" err="1">
                <a:latin typeface="MS Reference Sans Serif" pitchFamily="34" charset="0"/>
              </a:rPr>
              <a:t>kegiatan</a:t>
            </a:r>
            <a:r>
              <a:rPr lang="en-US" sz="1300" b="0" dirty="0">
                <a:latin typeface="MS Reference Sans Serif" pitchFamily="34" charset="0"/>
              </a:rPr>
              <a:t> </a:t>
            </a:r>
            <a:r>
              <a:rPr lang="en-US" sz="1300" b="0" dirty="0" err="1">
                <a:latin typeface="MS Reference Sans Serif" pitchFamily="34" charset="0"/>
              </a:rPr>
              <a:t>perdagangan</a:t>
            </a:r>
            <a:r>
              <a:rPr lang="en-US" sz="1300" b="0" dirty="0">
                <a:latin typeface="MS Reference Sans Serif" pitchFamily="34" charset="0"/>
              </a:rPr>
              <a:t> </a:t>
            </a:r>
            <a:r>
              <a:rPr lang="en-US" sz="1300" b="0" dirty="0" err="1">
                <a:latin typeface="MS Reference Sans Serif" pitchFamily="34" charset="0"/>
              </a:rPr>
              <a:t>bebas</a:t>
            </a:r>
            <a:r>
              <a:rPr lang="en-US" sz="1300" b="0" dirty="0">
                <a:latin typeface="MS Reference Sans Serif" pitchFamily="34" charset="0"/>
              </a:rPr>
              <a:t> </a:t>
            </a:r>
            <a:r>
              <a:rPr lang="en-US" sz="1300" b="0" dirty="0" err="1">
                <a:latin typeface="MS Reference Sans Serif" pitchFamily="34" charset="0"/>
              </a:rPr>
              <a:t>sudah</a:t>
            </a:r>
            <a:r>
              <a:rPr lang="en-US" sz="1300" b="0" dirty="0">
                <a:latin typeface="MS Reference Sans Serif" pitchFamily="34" charset="0"/>
              </a:rPr>
              <a:t> </a:t>
            </a:r>
            <a:r>
              <a:rPr lang="en-US" sz="1300" b="0" dirty="0" err="1">
                <a:latin typeface="MS Reference Sans Serif" pitchFamily="34" charset="0"/>
              </a:rPr>
              <a:t>berlangsung</a:t>
            </a:r>
            <a:r>
              <a:rPr lang="en-US" sz="1300" b="0" dirty="0">
                <a:latin typeface="MS Reference Sans Serif" pitchFamily="34" charset="0"/>
              </a:rPr>
              <a:t> </a:t>
            </a:r>
            <a:r>
              <a:rPr lang="en-US" sz="1300" b="0" dirty="0" err="1">
                <a:latin typeface="MS Reference Sans Serif" pitchFamily="34" charset="0"/>
              </a:rPr>
              <a:t>pada</a:t>
            </a:r>
            <a:r>
              <a:rPr lang="en-US" sz="1300" b="0" dirty="0">
                <a:latin typeface="MS Reference Sans Serif" pitchFamily="34" charset="0"/>
              </a:rPr>
              <a:t> </a:t>
            </a:r>
            <a:r>
              <a:rPr lang="en-US" sz="1300" b="0" dirty="0" err="1">
                <a:latin typeface="MS Reference Sans Serif" pitchFamily="34" charset="0"/>
              </a:rPr>
              <a:t>para</a:t>
            </a:r>
            <a:r>
              <a:rPr lang="en-US" sz="1300" b="0" dirty="0">
                <a:latin typeface="MS Reference Sans Serif" pitchFamily="34" charset="0"/>
              </a:rPr>
              <a:t> </a:t>
            </a:r>
            <a:r>
              <a:rPr lang="en-US" sz="1300" b="0" dirty="0" err="1">
                <a:latin typeface="MS Reference Sans Serif" pitchFamily="34" charset="0"/>
              </a:rPr>
              <a:t>pedagang</a:t>
            </a:r>
            <a:r>
              <a:rPr lang="en-US" sz="1300" b="0" dirty="0">
                <a:latin typeface="MS Reference Sans Serif" pitchFamily="34" charset="0"/>
              </a:rPr>
              <a:t> Hindu, China </a:t>
            </a:r>
            <a:r>
              <a:rPr lang="en-US" sz="1300" b="0" dirty="0" err="1">
                <a:latin typeface="MS Reference Sans Serif" pitchFamily="34" charset="0"/>
              </a:rPr>
              <a:t>dan</a:t>
            </a:r>
            <a:r>
              <a:rPr lang="en-US" sz="1300" b="0" dirty="0">
                <a:latin typeface="MS Reference Sans Serif" pitchFamily="34" charset="0"/>
              </a:rPr>
              <a:t> Arab yang </a:t>
            </a:r>
            <a:r>
              <a:rPr lang="en-US" sz="1300" b="0" dirty="0" err="1">
                <a:latin typeface="MS Reference Sans Serif" pitchFamily="34" charset="0"/>
              </a:rPr>
              <a:t>kegiatannya</a:t>
            </a:r>
            <a:r>
              <a:rPr lang="en-US" sz="1300" b="0" dirty="0">
                <a:latin typeface="MS Reference Sans Serif" pitchFamily="34" charset="0"/>
              </a:rPr>
              <a:t> </a:t>
            </a:r>
            <a:r>
              <a:rPr lang="en-US" sz="1300" b="0" dirty="0" err="1">
                <a:latin typeface="MS Reference Sans Serif" pitchFamily="34" charset="0"/>
              </a:rPr>
              <a:t>murni</a:t>
            </a:r>
            <a:r>
              <a:rPr lang="en-US" sz="1300" b="0" dirty="0">
                <a:latin typeface="MS Reference Sans Serif" pitchFamily="34" charset="0"/>
              </a:rPr>
              <a:t> </a:t>
            </a:r>
            <a:r>
              <a:rPr lang="en-US" sz="1300" b="0" dirty="0" err="1">
                <a:latin typeface="MS Reference Sans Serif" pitchFamily="34" charset="0"/>
              </a:rPr>
              <a:t>berdagang</a:t>
            </a:r>
            <a:r>
              <a:rPr lang="en-US" sz="1300" b="0" dirty="0">
                <a:latin typeface="MS Reference Sans Serif" pitchFamily="34" charset="0"/>
              </a:rPr>
              <a:t>. Hal </a:t>
            </a:r>
            <a:r>
              <a:rPr lang="en-US" sz="1300" b="0" dirty="0" err="1">
                <a:latin typeface="MS Reference Sans Serif" pitchFamily="34" charset="0"/>
              </a:rPr>
              <a:t>ini</a:t>
            </a:r>
            <a:r>
              <a:rPr lang="en-US" sz="1300" b="0" dirty="0">
                <a:latin typeface="MS Reference Sans Serif" pitchFamily="34" charset="0"/>
              </a:rPr>
              <a:t> </a:t>
            </a:r>
            <a:r>
              <a:rPr lang="en-US" sz="1300" b="0" dirty="0" err="1">
                <a:latin typeface="MS Reference Sans Serif" pitchFamily="34" charset="0"/>
              </a:rPr>
              <a:t>berbeda</a:t>
            </a:r>
            <a:r>
              <a:rPr lang="en-US" sz="1300" b="0" dirty="0">
                <a:latin typeface="MS Reference Sans Serif" pitchFamily="34" charset="0"/>
              </a:rPr>
              <a:t> </a:t>
            </a:r>
            <a:r>
              <a:rPr lang="en-US" sz="1300" b="0" dirty="0" err="1">
                <a:latin typeface="MS Reference Sans Serif" pitchFamily="34" charset="0"/>
              </a:rPr>
              <a:t>dengan</a:t>
            </a:r>
            <a:r>
              <a:rPr lang="en-US" sz="1300" b="0" dirty="0">
                <a:latin typeface="MS Reference Sans Serif" pitchFamily="34" charset="0"/>
              </a:rPr>
              <a:t> </a:t>
            </a:r>
            <a:r>
              <a:rPr lang="en-US" sz="1300" b="0" dirty="0" err="1">
                <a:latin typeface="MS Reference Sans Serif" pitchFamily="34" charset="0"/>
              </a:rPr>
              <a:t>Portugis</a:t>
            </a:r>
            <a:r>
              <a:rPr lang="en-US" sz="1300" b="0" dirty="0">
                <a:latin typeface="MS Reference Sans Serif" pitchFamily="34" charset="0"/>
              </a:rPr>
              <a:t> yang </a:t>
            </a:r>
            <a:r>
              <a:rPr lang="en-US" sz="1300" b="0" dirty="0" err="1">
                <a:latin typeface="MS Reference Sans Serif" pitchFamily="34" charset="0"/>
              </a:rPr>
              <a:t>mengandalkan</a:t>
            </a:r>
            <a:r>
              <a:rPr lang="en-US" sz="1300" b="0" dirty="0">
                <a:latin typeface="MS Reference Sans Serif" pitchFamily="34" charset="0"/>
              </a:rPr>
              <a:t> </a:t>
            </a:r>
            <a:r>
              <a:rPr lang="en-US" sz="1300" b="0" dirty="0" err="1">
                <a:latin typeface="MS Reference Sans Serif" pitchFamily="34" charset="0"/>
              </a:rPr>
              <a:t>kekuatan</a:t>
            </a:r>
            <a:r>
              <a:rPr lang="en-US" sz="1300" b="0" dirty="0">
                <a:latin typeface="MS Reference Sans Serif" pitchFamily="34" charset="0"/>
              </a:rPr>
              <a:t> </a:t>
            </a:r>
            <a:r>
              <a:rPr lang="en-US" sz="1300" b="0" dirty="0" err="1">
                <a:latin typeface="MS Reference Sans Serif" pitchFamily="34" charset="0"/>
              </a:rPr>
              <a:t>militer</a:t>
            </a:r>
            <a:r>
              <a:rPr lang="en-US" sz="1300" b="0" dirty="0">
                <a:latin typeface="MS Reference Sans Serif" pitchFamily="34" charset="0"/>
              </a:rPr>
              <a:t> </a:t>
            </a:r>
            <a:r>
              <a:rPr lang="en-US" sz="1300" b="0" dirty="0" err="1">
                <a:latin typeface="MS Reference Sans Serif" pitchFamily="34" charset="0"/>
              </a:rPr>
              <a:t>dan</a:t>
            </a:r>
            <a:r>
              <a:rPr lang="en-US" sz="1300" b="0" dirty="0">
                <a:latin typeface="MS Reference Sans Serif" pitchFamily="34" charset="0"/>
              </a:rPr>
              <a:t> </a:t>
            </a:r>
            <a:r>
              <a:rPr lang="en-US" sz="1300" b="0" dirty="0" err="1">
                <a:latin typeface="MS Reference Sans Serif" pitchFamily="34" charset="0"/>
              </a:rPr>
              <a:t>memperoleh</a:t>
            </a:r>
            <a:r>
              <a:rPr lang="en-US" sz="1300" b="0" dirty="0">
                <a:latin typeface="MS Reference Sans Serif" pitchFamily="34" charset="0"/>
              </a:rPr>
              <a:t> </a:t>
            </a:r>
            <a:r>
              <a:rPr lang="en-US" sz="1300" b="0" dirty="0" err="1">
                <a:latin typeface="MS Reference Sans Serif" pitchFamily="34" charset="0"/>
              </a:rPr>
              <a:t>dukungan</a:t>
            </a:r>
            <a:r>
              <a:rPr lang="en-US" sz="1300" b="0" dirty="0">
                <a:latin typeface="MS Reference Sans Serif" pitchFamily="34" charset="0"/>
              </a:rPr>
              <a:t> </a:t>
            </a:r>
            <a:r>
              <a:rPr lang="en-US" sz="1300" b="0" dirty="0" err="1">
                <a:latin typeface="MS Reference Sans Serif" pitchFamily="34" charset="0"/>
              </a:rPr>
              <a:t>dari</a:t>
            </a:r>
            <a:r>
              <a:rPr lang="en-US" sz="1300" b="0" dirty="0">
                <a:latin typeface="MS Reference Sans Serif" pitchFamily="34" charset="0"/>
              </a:rPr>
              <a:t> </a:t>
            </a:r>
            <a:r>
              <a:rPr lang="en-US" sz="1300" b="0" dirty="0" err="1">
                <a:latin typeface="MS Reference Sans Serif" pitchFamily="34" charset="0"/>
              </a:rPr>
              <a:t>rajanya</a:t>
            </a:r>
            <a:r>
              <a:rPr lang="en-US" sz="1300" b="0" dirty="0">
                <a:latin typeface="MS Reference Sans Serif" pitchFamily="34" charset="0"/>
              </a:rPr>
              <a:t>, </a:t>
            </a:r>
            <a:r>
              <a:rPr lang="en-US" sz="1300" b="0" dirty="0" err="1">
                <a:latin typeface="MS Reference Sans Serif" pitchFamily="34" charset="0"/>
              </a:rPr>
              <a:t>dimana</a:t>
            </a:r>
            <a:r>
              <a:rPr lang="en-US" sz="1300" b="0" dirty="0">
                <a:latin typeface="MS Reference Sans Serif" pitchFamily="34" charset="0"/>
              </a:rPr>
              <a:t> </a:t>
            </a:r>
            <a:r>
              <a:rPr lang="en-US" sz="1300" b="0" dirty="0" err="1">
                <a:latin typeface="MS Reference Sans Serif" pitchFamily="34" charset="0"/>
              </a:rPr>
              <a:t>dengan</a:t>
            </a:r>
            <a:r>
              <a:rPr lang="en-US" sz="1300" b="0" dirty="0">
                <a:latin typeface="MS Reference Sans Serif" pitchFamily="34" charset="0"/>
              </a:rPr>
              <a:t> </a:t>
            </a:r>
            <a:r>
              <a:rPr lang="en-US" sz="1300" b="0" dirty="0" err="1">
                <a:latin typeface="MS Reference Sans Serif" pitchFamily="34" charset="0"/>
              </a:rPr>
              <a:t>dukungan</a:t>
            </a:r>
            <a:r>
              <a:rPr lang="en-US" sz="1300" b="0" dirty="0">
                <a:latin typeface="MS Reference Sans Serif" pitchFamily="34" charset="0"/>
              </a:rPr>
              <a:t> raja </a:t>
            </a:r>
            <a:r>
              <a:rPr lang="en-US" sz="1300" b="0" dirty="0" err="1">
                <a:latin typeface="MS Reference Sans Serif" pitchFamily="34" charset="0"/>
              </a:rPr>
              <a:t>Portugis</a:t>
            </a:r>
            <a:r>
              <a:rPr lang="en-US" sz="1300" b="0" dirty="0">
                <a:latin typeface="MS Reference Sans Serif" pitchFamily="34" charset="0"/>
              </a:rPr>
              <a:t> </a:t>
            </a:r>
            <a:r>
              <a:rPr lang="en-US" sz="1300" b="0" dirty="0" err="1">
                <a:latin typeface="MS Reference Sans Serif" pitchFamily="34" charset="0"/>
              </a:rPr>
              <a:t>ingin</a:t>
            </a:r>
            <a:r>
              <a:rPr lang="en-US" sz="1300" b="0" dirty="0">
                <a:latin typeface="MS Reference Sans Serif" pitchFamily="34" charset="0"/>
              </a:rPr>
              <a:t> </a:t>
            </a:r>
            <a:r>
              <a:rPr lang="en-US" sz="1300" b="0" dirty="0" err="1">
                <a:latin typeface="MS Reference Sans Serif" pitchFamily="34" charset="0"/>
              </a:rPr>
              <a:t>memastikan</a:t>
            </a:r>
            <a:r>
              <a:rPr lang="en-US" sz="1300" b="0" dirty="0">
                <a:latin typeface="MS Reference Sans Serif" pitchFamily="34" charset="0"/>
              </a:rPr>
              <a:t> </a:t>
            </a:r>
            <a:r>
              <a:rPr lang="en-US" sz="1300" b="0" dirty="0" err="1">
                <a:latin typeface="MS Reference Sans Serif" pitchFamily="34" charset="0"/>
              </a:rPr>
              <a:t>keuntungan</a:t>
            </a:r>
            <a:r>
              <a:rPr lang="en-US" sz="1300" b="0" dirty="0">
                <a:latin typeface="MS Reference Sans Serif" pitchFamily="34" charset="0"/>
              </a:rPr>
              <a:t> </a:t>
            </a:r>
            <a:r>
              <a:rPr lang="en-US" sz="1300" b="0" dirty="0" err="1">
                <a:latin typeface="MS Reference Sans Serif" pitchFamily="34" charset="0"/>
              </a:rPr>
              <a:t>besar</a:t>
            </a:r>
            <a:r>
              <a:rPr lang="en-US" sz="1300" b="0" dirty="0">
                <a:latin typeface="MS Reference Sans Serif" pitchFamily="34" charset="0"/>
              </a:rPr>
              <a:t> </a:t>
            </a:r>
            <a:r>
              <a:rPr lang="en-US" sz="1300" b="0" dirty="0" err="1">
                <a:latin typeface="MS Reference Sans Serif" pitchFamily="34" charset="0"/>
              </a:rPr>
              <a:t>dari</a:t>
            </a:r>
            <a:r>
              <a:rPr lang="en-US" sz="1300" b="0" dirty="0">
                <a:latin typeface="MS Reference Sans Serif" pitchFamily="34" charset="0"/>
              </a:rPr>
              <a:t> </a:t>
            </a:r>
            <a:r>
              <a:rPr lang="en-US" sz="1300" b="0" dirty="0" err="1">
                <a:latin typeface="MS Reference Sans Serif" pitchFamily="34" charset="0"/>
              </a:rPr>
              <a:t>usaha</a:t>
            </a:r>
            <a:r>
              <a:rPr lang="en-US" sz="1300" b="0" dirty="0">
                <a:latin typeface="MS Reference Sans Serif" pitchFamily="34" charset="0"/>
              </a:rPr>
              <a:t> </a:t>
            </a:r>
            <a:r>
              <a:rPr lang="en-US" sz="1300" b="0" dirty="0" err="1">
                <a:latin typeface="MS Reference Sans Serif" pitchFamily="34" charset="0"/>
              </a:rPr>
              <a:t>dagangnya</a:t>
            </a:r>
            <a:r>
              <a:rPr lang="en-US" sz="1300" b="0" dirty="0">
                <a:latin typeface="MS Reference Sans Serif" pitchFamily="34" charset="0"/>
              </a:rPr>
              <a:t> </a:t>
            </a:r>
            <a:r>
              <a:rPr lang="en-US" sz="1300" b="0" dirty="0" err="1">
                <a:latin typeface="MS Reference Sans Serif" pitchFamily="34" charset="0"/>
              </a:rPr>
              <a:t>mengingat</a:t>
            </a:r>
            <a:r>
              <a:rPr lang="en-US" sz="1300" b="0" dirty="0">
                <a:latin typeface="MS Reference Sans Serif" pitchFamily="34" charset="0"/>
              </a:rPr>
              <a:t> </a:t>
            </a:r>
            <a:r>
              <a:rPr lang="en-US" sz="1300" b="0" dirty="0" err="1">
                <a:latin typeface="MS Reference Sans Serif" pitchFamily="34" charset="0"/>
              </a:rPr>
              <a:t>besarnya</a:t>
            </a:r>
            <a:r>
              <a:rPr lang="en-US" sz="1300" b="0" dirty="0">
                <a:latin typeface="MS Reference Sans Serif" pitchFamily="34" charset="0"/>
              </a:rPr>
              <a:t> </a:t>
            </a:r>
            <a:r>
              <a:rPr lang="en-US" sz="1300" b="0" dirty="0" err="1">
                <a:latin typeface="MS Reference Sans Serif" pitchFamily="34" charset="0"/>
              </a:rPr>
              <a:t>investasi</a:t>
            </a:r>
            <a:r>
              <a:rPr lang="en-US" sz="1300" b="0" dirty="0">
                <a:latin typeface="MS Reference Sans Serif" pitchFamily="34" charset="0"/>
              </a:rPr>
              <a:t> yang </a:t>
            </a:r>
            <a:r>
              <a:rPr lang="en-US" sz="1300" b="0" dirty="0" err="1">
                <a:latin typeface="MS Reference Sans Serif" pitchFamily="34" charset="0"/>
              </a:rPr>
              <a:t>telah</a:t>
            </a:r>
            <a:r>
              <a:rPr lang="en-US" sz="1300" b="0" dirty="0">
                <a:latin typeface="MS Reference Sans Serif" pitchFamily="34" charset="0"/>
              </a:rPr>
              <a:t> </a:t>
            </a:r>
            <a:r>
              <a:rPr lang="en-US" sz="1300" b="0" dirty="0" err="1">
                <a:latin typeface="MS Reference Sans Serif" pitchFamily="34" charset="0"/>
              </a:rPr>
              <a:t>ditanamkan</a:t>
            </a:r>
            <a:r>
              <a:rPr lang="en-US" sz="1300" b="0" dirty="0">
                <a:latin typeface="MS Reference Sans Serif" pitchFamily="34" charset="0"/>
              </a:rPr>
              <a:t>, </a:t>
            </a:r>
            <a:r>
              <a:rPr lang="en-US" sz="1300" b="0" dirty="0" err="1">
                <a:latin typeface="MS Reference Sans Serif" pitchFamily="34" charset="0"/>
              </a:rPr>
              <a:t>baik</a:t>
            </a:r>
            <a:r>
              <a:rPr lang="en-US" sz="1300" b="0" dirty="0">
                <a:latin typeface="MS Reference Sans Serif" pitchFamily="34" charset="0"/>
              </a:rPr>
              <a:t> </a:t>
            </a:r>
            <a:r>
              <a:rPr lang="en-US" sz="1300" b="0" dirty="0" err="1">
                <a:latin typeface="MS Reference Sans Serif" pitchFamily="34" charset="0"/>
              </a:rPr>
              <a:t>dalam</a:t>
            </a:r>
            <a:r>
              <a:rPr lang="en-US" sz="1300" b="0" dirty="0">
                <a:latin typeface="MS Reference Sans Serif" pitchFamily="34" charset="0"/>
              </a:rPr>
              <a:t> </a:t>
            </a:r>
            <a:r>
              <a:rPr lang="en-US" sz="1300" b="0" dirty="0" err="1">
                <a:latin typeface="MS Reference Sans Serif" pitchFamily="34" charset="0"/>
              </a:rPr>
              <a:t>bentuk</a:t>
            </a:r>
            <a:r>
              <a:rPr lang="en-US" sz="1300" b="0" dirty="0">
                <a:latin typeface="MS Reference Sans Serif" pitchFamily="34" charset="0"/>
              </a:rPr>
              <a:t> </a:t>
            </a:r>
            <a:r>
              <a:rPr lang="en-US" sz="1300" b="0" dirty="0" err="1">
                <a:latin typeface="MS Reference Sans Serif" pitchFamily="34" charset="0"/>
              </a:rPr>
              <a:t>uang</a:t>
            </a:r>
            <a:r>
              <a:rPr lang="en-US" sz="1300" b="0" dirty="0">
                <a:latin typeface="MS Reference Sans Serif" pitchFamily="34" charset="0"/>
              </a:rPr>
              <a:t> </a:t>
            </a:r>
            <a:r>
              <a:rPr lang="en-US" sz="1300" b="0" dirty="0" err="1">
                <a:latin typeface="MS Reference Sans Serif" pitchFamily="34" charset="0"/>
              </a:rPr>
              <a:t>tunai</a:t>
            </a:r>
            <a:r>
              <a:rPr lang="en-US" sz="1300" b="0" dirty="0">
                <a:latin typeface="MS Reference Sans Serif" pitchFamily="34" charset="0"/>
              </a:rPr>
              <a:t>, </a:t>
            </a:r>
            <a:r>
              <a:rPr lang="en-US" sz="1300" b="0" dirty="0" err="1">
                <a:latin typeface="MS Reference Sans Serif" pitchFamily="34" charset="0"/>
              </a:rPr>
              <a:t>kapal-kapal</a:t>
            </a:r>
            <a:r>
              <a:rPr lang="en-US" sz="1300" b="0" dirty="0">
                <a:latin typeface="MS Reference Sans Serif" pitchFamily="34" charset="0"/>
              </a:rPr>
              <a:t>, </a:t>
            </a:r>
            <a:r>
              <a:rPr lang="en-US" sz="1300" b="0" i="1" dirty="0">
                <a:latin typeface="MS Reference Sans Serif" pitchFamily="34" charset="0"/>
              </a:rPr>
              <a:t>canon</a:t>
            </a:r>
            <a:r>
              <a:rPr lang="en-US" sz="1300" b="0" dirty="0">
                <a:latin typeface="MS Reference Sans Serif" pitchFamily="34" charset="0"/>
              </a:rPr>
              <a:t>, </a:t>
            </a:r>
            <a:r>
              <a:rPr lang="en-US" sz="1300" b="0" dirty="0" err="1">
                <a:latin typeface="MS Reference Sans Serif" pitchFamily="34" charset="0"/>
              </a:rPr>
              <a:t>amunisi</a:t>
            </a:r>
            <a:r>
              <a:rPr lang="en-US" sz="1300" b="0" dirty="0">
                <a:latin typeface="MS Reference Sans Serif" pitchFamily="34" charset="0"/>
              </a:rPr>
              <a:t>, </a:t>
            </a:r>
            <a:r>
              <a:rPr lang="en-US" sz="1300" b="0" i="1" dirty="0">
                <a:latin typeface="MS Reference Sans Serif" pitchFamily="34" charset="0"/>
              </a:rPr>
              <a:t>spikes</a:t>
            </a:r>
            <a:r>
              <a:rPr lang="en-US" sz="1300" b="0" dirty="0">
                <a:latin typeface="MS Reference Sans Serif" pitchFamily="34" charset="0"/>
              </a:rPr>
              <a:t>, </a:t>
            </a:r>
            <a:r>
              <a:rPr lang="en-US" sz="1300" b="0" i="1" dirty="0" err="1">
                <a:latin typeface="MS Reference Sans Serif" pitchFamily="34" charset="0"/>
              </a:rPr>
              <a:t>footlances</a:t>
            </a:r>
            <a:r>
              <a:rPr lang="en-US" sz="1300" b="0" dirty="0">
                <a:latin typeface="MS Reference Sans Serif" pitchFamily="34" charset="0"/>
              </a:rPr>
              <a:t>, </a:t>
            </a:r>
            <a:r>
              <a:rPr lang="en-US" sz="1300" b="0" dirty="0" err="1">
                <a:latin typeface="MS Reference Sans Serif" pitchFamily="34" charset="0"/>
              </a:rPr>
              <a:t>serta</a:t>
            </a:r>
            <a:r>
              <a:rPr lang="en-US" sz="1300" b="0" dirty="0">
                <a:latin typeface="MS Reference Sans Serif" pitchFamily="34" charset="0"/>
              </a:rPr>
              <a:t> </a:t>
            </a:r>
            <a:r>
              <a:rPr lang="en-US" sz="1300" b="0" dirty="0" err="1">
                <a:latin typeface="MS Reference Sans Serif" pitchFamily="34" charset="0"/>
              </a:rPr>
              <a:t>tenaga</a:t>
            </a:r>
            <a:r>
              <a:rPr lang="en-US" sz="1300" b="0" dirty="0">
                <a:latin typeface="MS Reference Sans Serif" pitchFamily="34" charset="0"/>
              </a:rPr>
              <a:t> </a:t>
            </a:r>
            <a:r>
              <a:rPr lang="en-US" sz="1300" b="0" dirty="0" err="1">
                <a:latin typeface="MS Reference Sans Serif" pitchFamily="34" charset="0"/>
              </a:rPr>
              <a:t>manusia</a:t>
            </a:r>
            <a:r>
              <a:rPr lang="en-US" sz="1300" b="0" dirty="0">
                <a:latin typeface="MS Reference Sans Serif" pitchFamily="34" charset="0"/>
              </a:rPr>
              <a:t>. </a:t>
            </a:r>
            <a:r>
              <a:rPr lang="en-US" sz="1300" b="0" dirty="0" err="1">
                <a:latin typeface="MS Reference Sans Serif" pitchFamily="34" charset="0"/>
              </a:rPr>
              <a:t>Untuk</a:t>
            </a:r>
            <a:r>
              <a:rPr lang="en-US" sz="1300" b="0" dirty="0">
                <a:latin typeface="MS Reference Sans Serif" pitchFamily="34" charset="0"/>
              </a:rPr>
              <a:t> </a:t>
            </a:r>
            <a:r>
              <a:rPr lang="en-US" sz="1300" b="0" dirty="0" err="1">
                <a:latin typeface="MS Reference Sans Serif" pitchFamily="34" charset="0"/>
              </a:rPr>
              <a:t>itu</a:t>
            </a:r>
            <a:r>
              <a:rPr lang="en-US" sz="1300" b="0" dirty="0">
                <a:latin typeface="MS Reference Sans Serif" pitchFamily="34" charset="0"/>
              </a:rPr>
              <a:t> </a:t>
            </a:r>
            <a:r>
              <a:rPr lang="en-US" sz="1300" b="0" dirty="0" err="1">
                <a:latin typeface="MS Reference Sans Serif" pitchFamily="34" charset="0"/>
              </a:rPr>
              <a:t>Portugis</a:t>
            </a:r>
            <a:r>
              <a:rPr lang="en-US" sz="1300" b="0" dirty="0">
                <a:latin typeface="MS Reference Sans Serif" pitchFamily="34" charset="0"/>
              </a:rPr>
              <a:t> </a:t>
            </a:r>
            <a:r>
              <a:rPr lang="en-US" sz="1300" b="0" dirty="0" err="1">
                <a:latin typeface="MS Reference Sans Serif" pitchFamily="34" charset="0"/>
              </a:rPr>
              <a:t>memaksa</a:t>
            </a:r>
            <a:r>
              <a:rPr lang="en-US" sz="1300" b="0" dirty="0">
                <a:latin typeface="MS Reference Sans Serif" pitchFamily="34" charset="0"/>
              </a:rPr>
              <a:t> Sultan Ternate </a:t>
            </a:r>
            <a:r>
              <a:rPr lang="en-US" sz="1300" b="0" dirty="0" err="1">
                <a:latin typeface="MS Reference Sans Serif" pitchFamily="34" charset="0"/>
              </a:rPr>
              <a:t>untuk</a:t>
            </a:r>
            <a:r>
              <a:rPr lang="en-US" sz="1300" b="0" dirty="0">
                <a:latin typeface="MS Reference Sans Serif" pitchFamily="34" charset="0"/>
              </a:rPr>
              <a:t> </a:t>
            </a:r>
            <a:r>
              <a:rPr lang="en-US" sz="1300" b="0" dirty="0" err="1">
                <a:latin typeface="MS Reference Sans Serif" pitchFamily="34" charset="0"/>
              </a:rPr>
              <a:t>menjamin</a:t>
            </a:r>
            <a:r>
              <a:rPr lang="en-US" sz="1300" b="0" dirty="0">
                <a:latin typeface="MS Reference Sans Serif" pitchFamily="34" charset="0"/>
              </a:rPr>
              <a:t> </a:t>
            </a:r>
            <a:r>
              <a:rPr lang="en-US" sz="1300" b="0" dirty="0" err="1">
                <a:latin typeface="MS Reference Sans Serif" pitchFamily="34" charset="0"/>
              </a:rPr>
              <a:t>kepentingan</a:t>
            </a:r>
            <a:r>
              <a:rPr lang="en-US" sz="1300" b="0" dirty="0">
                <a:latin typeface="MS Reference Sans Serif" pitchFamily="34" charset="0"/>
              </a:rPr>
              <a:t> </a:t>
            </a:r>
            <a:r>
              <a:rPr lang="en-US" sz="1300" b="0" dirty="0" err="1">
                <a:latin typeface="MS Reference Sans Serif" pitchFamily="34" charset="0"/>
              </a:rPr>
              <a:t>Portugis</a:t>
            </a:r>
            <a:r>
              <a:rPr lang="en-US" sz="1300" b="0" dirty="0">
                <a:latin typeface="MS Reference Sans Serif"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5"/>
          <p:cNvSpPr txBox="1">
            <a:spLocks noGrp="1"/>
          </p:cNvSpPr>
          <p:nvPr>
            <p:ph type="subTitle" idx="1"/>
          </p:nvPr>
        </p:nvSpPr>
        <p:spPr>
          <a:xfrm>
            <a:off x="0" y="209550"/>
            <a:ext cx="8839200" cy="4419600"/>
          </a:xfrm>
          <a:prstGeom prst="rect">
            <a:avLst/>
          </a:prstGeom>
        </p:spPr>
        <p:txBody>
          <a:bodyPr spcFirstLastPara="1" wrap="square" lIns="91425" tIns="91425" rIns="91425" bIns="91425" anchor="t" anchorCtr="0">
            <a:noAutofit/>
          </a:bodyPr>
          <a:lstStyle/>
          <a:p>
            <a:pPr marL="342900" lvl="0" algn="l" rtl="0">
              <a:spcBef>
                <a:spcPts val="0"/>
              </a:spcBef>
              <a:spcAft>
                <a:spcPts val="0"/>
              </a:spcAft>
              <a:buNone/>
            </a:pPr>
            <a:r>
              <a:rPr lang="en-US" sz="1600" b="1" dirty="0">
                <a:latin typeface="MS Reference Sans Serif" pitchFamily="34" charset="0"/>
              </a:rPr>
              <a:t>		b.	</a:t>
            </a:r>
            <a:r>
              <a:rPr lang="en-US" sz="1600" b="1" dirty="0" err="1">
                <a:latin typeface="MS Reference Sans Serif" pitchFamily="34" charset="0"/>
              </a:rPr>
              <a:t>Masa</a:t>
            </a:r>
            <a:r>
              <a:rPr lang="en-US" sz="1600" b="1" dirty="0">
                <a:latin typeface="MS Reference Sans Serif" pitchFamily="34" charset="0"/>
              </a:rPr>
              <a:t> </a:t>
            </a:r>
            <a:r>
              <a:rPr lang="en-US" sz="1600" b="1" dirty="0" err="1">
                <a:latin typeface="MS Reference Sans Serif" pitchFamily="34" charset="0"/>
              </a:rPr>
              <a:t>Penguasaan</a:t>
            </a:r>
            <a:r>
              <a:rPr lang="en-US" sz="1600" b="1" dirty="0">
                <a:latin typeface="MS Reference Sans Serif" pitchFamily="34" charset="0"/>
              </a:rPr>
              <a:t> </a:t>
            </a:r>
            <a:r>
              <a:rPr lang="en-US" sz="1600" b="1" dirty="0" err="1">
                <a:latin typeface="MS Reference Sans Serif" pitchFamily="34" charset="0"/>
              </a:rPr>
              <a:t>Belanda</a:t>
            </a:r>
            <a:r>
              <a:rPr lang="en-US" sz="1600" b="1" dirty="0">
                <a:latin typeface="MS Reference Sans Serif" pitchFamily="34" charset="0"/>
              </a:rPr>
              <a:t> yang </a:t>
            </a:r>
            <a:r>
              <a:rPr lang="en-US" sz="1600" b="1" dirty="0" err="1">
                <a:latin typeface="MS Reference Sans Serif" pitchFamily="34" charset="0"/>
              </a:rPr>
              <a:t>Pertama</a:t>
            </a:r>
            <a:r>
              <a:rPr lang="en-US" sz="1600" b="1" dirty="0">
                <a:latin typeface="MS Reference Sans Serif" pitchFamily="34" charset="0"/>
              </a:rPr>
              <a:t> (1596 – 1795)</a:t>
            </a:r>
          </a:p>
          <a:p>
            <a:pPr marL="342900" lvl="0" algn="just" rtl="0">
              <a:spcBef>
                <a:spcPts val="0"/>
              </a:spcBef>
              <a:spcAft>
                <a:spcPts val="0"/>
              </a:spcAft>
              <a:buNone/>
            </a:pPr>
            <a:endParaRPr lang="en-US" sz="1200" b="1" dirty="0">
              <a:latin typeface="MS Reference Sans Serif" pitchFamily="34" charset="0"/>
            </a:endParaRPr>
          </a:p>
          <a:p>
            <a:pPr marL="342900" algn="just"/>
            <a:r>
              <a:rPr lang="en-US" sz="1200" dirty="0" err="1">
                <a:latin typeface="MS Reference Sans Serif" pitchFamily="34" charset="0"/>
              </a:rPr>
              <a:t>Investasi</a:t>
            </a:r>
            <a:r>
              <a:rPr lang="en-US" sz="1200" dirty="0">
                <a:latin typeface="MS Reference Sans Serif" pitchFamily="34" charset="0"/>
              </a:rPr>
              <a:t> </a:t>
            </a:r>
            <a:r>
              <a:rPr lang="en-US" sz="1200" dirty="0" err="1">
                <a:latin typeface="MS Reference Sans Serif" pitchFamily="34" charset="0"/>
              </a:rPr>
              <a:t>pada</a:t>
            </a:r>
            <a:r>
              <a:rPr lang="en-US" sz="1200" dirty="0">
                <a:latin typeface="MS Reference Sans Serif" pitchFamily="34" charset="0"/>
              </a:rPr>
              <a:t> </a:t>
            </a:r>
            <a:r>
              <a:rPr lang="en-US" sz="1200" dirty="0" err="1">
                <a:latin typeface="MS Reference Sans Serif" pitchFamily="34" charset="0"/>
              </a:rPr>
              <a:t>masa</a:t>
            </a:r>
            <a:r>
              <a:rPr lang="en-US" sz="1200" dirty="0">
                <a:latin typeface="MS Reference Sans Serif" pitchFamily="34" charset="0"/>
              </a:rPr>
              <a:t> </a:t>
            </a:r>
            <a:r>
              <a:rPr lang="en-US" sz="1200" dirty="0" err="1">
                <a:latin typeface="MS Reference Sans Serif" pitchFamily="34" charset="0"/>
              </a:rPr>
              <a:t>penguasaan</a:t>
            </a:r>
            <a:r>
              <a:rPr lang="en-US" sz="1200" dirty="0">
                <a:latin typeface="MS Reference Sans Serif" pitchFamily="34" charset="0"/>
              </a:rPr>
              <a:t> </a:t>
            </a:r>
            <a:r>
              <a:rPr lang="en-US" sz="1200" dirty="0" err="1">
                <a:latin typeface="MS Reference Sans Serif" pitchFamily="34" charset="0"/>
              </a:rPr>
              <a:t>Belanda</a:t>
            </a:r>
            <a:r>
              <a:rPr lang="en-US" sz="1200" dirty="0">
                <a:latin typeface="MS Reference Sans Serif" pitchFamily="34" charset="0"/>
              </a:rPr>
              <a:t> </a:t>
            </a:r>
            <a:r>
              <a:rPr lang="en-US" sz="1200" dirty="0" err="1">
                <a:latin typeface="MS Reference Sans Serif" pitchFamily="34" charset="0"/>
              </a:rPr>
              <a:t>dimulai</a:t>
            </a:r>
            <a:r>
              <a:rPr lang="en-US" sz="1200" dirty="0">
                <a:latin typeface="MS Reference Sans Serif" pitchFamily="34" charset="0"/>
              </a:rPr>
              <a:t> </a:t>
            </a:r>
            <a:r>
              <a:rPr lang="en-US" sz="1200" dirty="0" err="1">
                <a:latin typeface="MS Reference Sans Serif" pitchFamily="34" charset="0"/>
              </a:rPr>
              <a:t>dengan</a:t>
            </a:r>
            <a:r>
              <a:rPr lang="en-US" sz="1200" dirty="0">
                <a:latin typeface="MS Reference Sans Serif" pitchFamily="34" charset="0"/>
              </a:rPr>
              <a:t> </a:t>
            </a:r>
            <a:r>
              <a:rPr lang="en-US" sz="1200" dirty="0" err="1">
                <a:latin typeface="MS Reference Sans Serif" pitchFamily="34" charset="0"/>
              </a:rPr>
              <a:t>Misi</a:t>
            </a:r>
            <a:r>
              <a:rPr lang="en-US" sz="1200" dirty="0">
                <a:latin typeface="MS Reference Sans Serif" pitchFamily="34" charset="0"/>
              </a:rPr>
              <a:t> </a:t>
            </a:r>
            <a:r>
              <a:rPr lang="en-US" sz="1200" dirty="0" err="1">
                <a:latin typeface="MS Reference Sans Serif" pitchFamily="34" charset="0"/>
              </a:rPr>
              <a:t>perdagangan</a:t>
            </a:r>
            <a:r>
              <a:rPr lang="en-US" sz="1200" dirty="0">
                <a:latin typeface="MS Reference Sans Serif" pitchFamily="34" charset="0"/>
              </a:rPr>
              <a:t> </a:t>
            </a:r>
            <a:r>
              <a:rPr lang="en-US" sz="1200" dirty="0" err="1">
                <a:latin typeface="MS Reference Sans Serif" pitchFamily="34" charset="0"/>
              </a:rPr>
              <a:t>Belanda</a:t>
            </a:r>
            <a:r>
              <a:rPr lang="en-US" sz="1200" dirty="0">
                <a:latin typeface="MS Reference Sans Serif" pitchFamily="34" charset="0"/>
              </a:rPr>
              <a:t> yang </a:t>
            </a:r>
            <a:r>
              <a:rPr lang="en-US" sz="1200" dirty="0" err="1">
                <a:latin typeface="MS Reference Sans Serif" pitchFamily="34" charset="0"/>
              </a:rPr>
              <a:t>mendarat</a:t>
            </a:r>
            <a:r>
              <a:rPr lang="en-US" sz="1200" dirty="0">
                <a:latin typeface="MS Reference Sans Serif" pitchFamily="34" charset="0"/>
              </a:rPr>
              <a:t> </a:t>
            </a:r>
            <a:r>
              <a:rPr lang="en-US" sz="1200" dirty="0" err="1">
                <a:latin typeface="MS Reference Sans Serif" pitchFamily="34" charset="0"/>
              </a:rPr>
              <a:t>di</a:t>
            </a:r>
            <a:r>
              <a:rPr lang="en-US" sz="1200" dirty="0">
                <a:latin typeface="MS Reference Sans Serif" pitchFamily="34" charset="0"/>
              </a:rPr>
              <a:t> Jakarta </a:t>
            </a:r>
            <a:r>
              <a:rPr lang="en-US" sz="1200" dirty="0" err="1">
                <a:latin typeface="MS Reference Sans Serif" pitchFamily="34" charset="0"/>
              </a:rPr>
              <a:t>pada</a:t>
            </a:r>
            <a:r>
              <a:rPr lang="en-US" sz="1200" dirty="0">
                <a:latin typeface="MS Reference Sans Serif" pitchFamily="34" charset="0"/>
              </a:rPr>
              <a:t> </a:t>
            </a:r>
            <a:r>
              <a:rPr lang="en-US" sz="1200" dirty="0" err="1">
                <a:latin typeface="MS Reference Sans Serif" pitchFamily="34" charset="0"/>
              </a:rPr>
              <a:t>tanggal</a:t>
            </a:r>
            <a:r>
              <a:rPr lang="en-US" sz="1200" dirty="0">
                <a:latin typeface="MS Reference Sans Serif" pitchFamily="34" charset="0"/>
              </a:rPr>
              <a:t> 23 </a:t>
            </a:r>
            <a:r>
              <a:rPr lang="en-US" sz="1200" dirty="0" err="1">
                <a:latin typeface="MS Reference Sans Serif" pitchFamily="34" charset="0"/>
              </a:rPr>
              <a:t>Juni</a:t>
            </a:r>
            <a:r>
              <a:rPr lang="en-US" sz="1200" dirty="0">
                <a:latin typeface="MS Reference Sans Serif" pitchFamily="34" charset="0"/>
              </a:rPr>
              <a:t> 1596 yang </a:t>
            </a:r>
            <a:r>
              <a:rPr lang="en-US" sz="1200" dirty="0" err="1">
                <a:latin typeface="MS Reference Sans Serif" pitchFamily="34" charset="0"/>
              </a:rPr>
              <a:t>dipimpin</a:t>
            </a:r>
            <a:r>
              <a:rPr lang="en-US" sz="1200" dirty="0">
                <a:latin typeface="MS Reference Sans Serif" pitchFamily="34" charset="0"/>
              </a:rPr>
              <a:t> </a:t>
            </a:r>
            <a:r>
              <a:rPr lang="en-US" sz="1200" dirty="0" err="1">
                <a:latin typeface="MS Reference Sans Serif" pitchFamily="34" charset="0"/>
              </a:rPr>
              <a:t>oleh</a:t>
            </a:r>
            <a:r>
              <a:rPr lang="en-US" sz="1200" dirty="0">
                <a:latin typeface="MS Reference Sans Serif" pitchFamily="34" charset="0"/>
              </a:rPr>
              <a:t> </a:t>
            </a:r>
            <a:r>
              <a:rPr lang="en-US" sz="1200" dirty="0" err="1">
                <a:latin typeface="MS Reference Sans Serif" pitchFamily="34" charset="0"/>
              </a:rPr>
              <a:t>Cornelis</a:t>
            </a:r>
            <a:r>
              <a:rPr lang="en-US" sz="1200" dirty="0">
                <a:latin typeface="MS Reference Sans Serif" pitchFamily="34" charset="0"/>
              </a:rPr>
              <a:t> de </a:t>
            </a:r>
            <a:r>
              <a:rPr lang="en-US" sz="1200" dirty="0" err="1">
                <a:latin typeface="MS Reference Sans Serif" pitchFamily="34" charset="0"/>
              </a:rPr>
              <a:t>Houtman</a:t>
            </a:r>
            <a:r>
              <a:rPr lang="en-US" sz="1200" dirty="0">
                <a:latin typeface="MS Reference Sans Serif" pitchFamily="34" charset="0"/>
              </a:rPr>
              <a:t> </a:t>
            </a:r>
            <a:r>
              <a:rPr lang="en-US" sz="1200" dirty="0" err="1">
                <a:latin typeface="MS Reference Sans Serif" pitchFamily="34" charset="0"/>
              </a:rPr>
              <a:t>dan</a:t>
            </a:r>
            <a:r>
              <a:rPr lang="en-US" sz="1200" dirty="0">
                <a:latin typeface="MS Reference Sans Serif" pitchFamily="34" charset="0"/>
              </a:rPr>
              <a:t> </a:t>
            </a:r>
            <a:r>
              <a:rPr lang="en-US" sz="1200" dirty="0" err="1">
                <a:latin typeface="MS Reference Sans Serif" pitchFamily="34" charset="0"/>
              </a:rPr>
              <a:t>dibiayai</a:t>
            </a:r>
            <a:r>
              <a:rPr lang="en-US" sz="1200" dirty="0">
                <a:latin typeface="MS Reference Sans Serif" pitchFamily="34" charset="0"/>
              </a:rPr>
              <a:t> </a:t>
            </a:r>
            <a:r>
              <a:rPr lang="en-US" sz="1200" dirty="0" err="1">
                <a:latin typeface="MS Reference Sans Serif" pitchFamily="34" charset="0"/>
              </a:rPr>
              <a:t>oleh</a:t>
            </a:r>
            <a:r>
              <a:rPr lang="en-US" sz="1200" dirty="0">
                <a:latin typeface="MS Reference Sans Serif" pitchFamily="34" charset="0"/>
              </a:rPr>
              <a:t> </a:t>
            </a:r>
            <a:r>
              <a:rPr lang="en-US" sz="1200" dirty="0" err="1">
                <a:latin typeface="MS Reference Sans Serif" pitchFamily="34" charset="0"/>
              </a:rPr>
              <a:t>pemilik</a:t>
            </a:r>
            <a:r>
              <a:rPr lang="en-US" sz="1200" dirty="0">
                <a:latin typeface="MS Reference Sans Serif" pitchFamily="34" charset="0"/>
              </a:rPr>
              <a:t> modal </a:t>
            </a:r>
            <a:r>
              <a:rPr lang="en-US" sz="1200" dirty="0" err="1">
                <a:latin typeface="MS Reference Sans Serif" pitchFamily="34" charset="0"/>
              </a:rPr>
              <a:t>dari</a:t>
            </a:r>
            <a:r>
              <a:rPr lang="en-US" sz="1200" dirty="0">
                <a:latin typeface="MS Reference Sans Serif" pitchFamily="34" charset="0"/>
              </a:rPr>
              <a:t> </a:t>
            </a:r>
            <a:r>
              <a:rPr lang="en-US" sz="1200" dirty="0" err="1">
                <a:latin typeface="MS Reference Sans Serif" pitchFamily="34" charset="0"/>
              </a:rPr>
              <a:t>Belanda</a:t>
            </a:r>
            <a:r>
              <a:rPr lang="en-US" sz="1200" dirty="0">
                <a:latin typeface="MS Reference Sans Serif" pitchFamily="34" charset="0"/>
              </a:rPr>
              <a:t> </a:t>
            </a:r>
            <a:r>
              <a:rPr lang="en-US" sz="1200" dirty="0" err="1">
                <a:latin typeface="MS Reference Sans Serif" pitchFamily="34" charset="0"/>
              </a:rPr>
              <a:t>dengan</a:t>
            </a:r>
            <a:r>
              <a:rPr lang="en-US" sz="1200" dirty="0">
                <a:latin typeface="MS Reference Sans Serif" pitchFamily="34" charset="0"/>
              </a:rPr>
              <a:t> </a:t>
            </a:r>
            <a:r>
              <a:rPr lang="en-US" sz="1200" dirty="0" err="1">
                <a:latin typeface="MS Reference Sans Serif" pitchFamily="34" charset="0"/>
              </a:rPr>
              <a:t>biaya</a:t>
            </a:r>
            <a:r>
              <a:rPr lang="en-US" sz="1200" dirty="0">
                <a:latin typeface="MS Reference Sans Serif" pitchFamily="34" charset="0"/>
              </a:rPr>
              <a:t> 290.000 Gulden yang </a:t>
            </a:r>
            <a:r>
              <a:rPr lang="en-US" sz="1200" dirty="0" err="1">
                <a:latin typeface="MS Reference Sans Serif" pitchFamily="34" charset="0"/>
              </a:rPr>
              <a:t>bergabung</a:t>
            </a:r>
            <a:r>
              <a:rPr lang="en-US" sz="1200" dirty="0">
                <a:latin typeface="MS Reference Sans Serif" pitchFamily="34" charset="0"/>
              </a:rPr>
              <a:t> </a:t>
            </a:r>
            <a:r>
              <a:rPr lang="en-US" sz="1200" dirty="0" err="1">
                <a:latin typeface="MS Reference Sans Serif" pitchFamily="34" charset="0"/>
              </a:rPr>
              <a:t>dalam</a:t>
            </a:r>
            <a:r>
              <a:rPr lang="en-US" sz="1200" dirty="0">
                <a:latin typeface="MS Reference Sans Serif" pitchFamily="34" charset="0"/>
              </a:rPr>
              <a:t> </a:t>
            </a:r>
            <a:r>
              <a:rPr lang="en-US" sz="1200" dirty="0" err="1">
                <a:latin typeface="MS Reference Sans Serif" pitchFamily="34" charset="0"/>
              </a:rPr>
              <a:t>sebuah</a:t>
            </a:r>
            <a:r>
              <a:rPr lang="en-US" sz="1200" dirty="0">
                <a:latin typeface="MS Reference Sans Serif" pitchFamily="34" charset="0"/>
              </a:rPr>
              <a:t> </a:t>
            </a:r>
            <a:r>
              <a:rPr lang="en-US" sz="1200" dirty="0" err="1">
                <a:latin typeface="MS Reference Sans Serif" pitchFamily="34" charset="0"/>
              </a:rPr>
              <a:t>perusahaan</a:t>
            </a:r>
            <a:r>
              <a:rPr lang="en-US" sz="1200" dirty="0">
                <a:latin typeface="MS Reference Sans Serif" pitchFamily="34" charset="0"/>
              </a:rPr>
              <a:t> yang </a:t>
            </a:r>
            <a:r>
              <a:rPr lang="en-US" sz="1200" dirty="0" err="1">
                <a:latin typeface="MS Reference Sans Serif" pitchFamily="34" charset="0"/>
              </a:rPr>
              <a:t>bernama</a:t>
            </a:r>
            <a:r>
              <a:rPr lang="en-US" sz="1200" dirty="0">
                <a:latin typeface="MS Reference Sans Serif" pitchFamily="34" charset="0"/>
              </a:rPr>
              <a:t> </a:t>
            </a:r>
            <a:r>
              <a:rPr lang="en-US" sz="1200" dirty="0" err="1">
                <a:latin typeface="MS Reference Sans Serif" pitchFamily="34" charset="0"/>
              </a:rPr>
              <a:t>Compagnie</a:t>
            </a:r>
            <a:r>
              <a:rPr lang="en-US" sz="1200" dirty="0">
                <a:latin typeface="MS Reference Sans Serif" pitchFamily="34" charset="0"/>
              </a:rPr>
              <a:t> van </a:t>
            </a:r>
            <a:r>
              <a:rPr lang="en-US" sz="1200" dirty="0" err="1">
                <a:latin typeface="MS Reference Sans Serif" pitchFamily="34" charset="0"/>
              </a:rPr>
              <a:t>Verre</a:t>
            </a:r>
            <a:r>
              <a:rPr lang="en-US" sz="1200" dirty="0">
                <a:latin typeface="MS Reference Sans Serif" pitchFamily="34" charset="0"/>
              </a:rPr>
              <a:t>. </a:t>
            </a:r>
          </a:p>
          <a:p>
            <a:pPr marL="342900" algn="just"/>
            <a:endParaRPr lang="en-US" sz="1200" dirty="0">
              <a:latin typeface="MS Reference Sans Serif" pitchFamily="34" charset="0"/>
            </a:endParaRPr>
          </a:p>
          <a:p>
            <a:pPr marL="342900"/>
            <a:r>
              <a:rPr lang="en-US" sz="1200" dirty="0" err="1">
                <a:latin typeface="MS Reference Sans Serif" pitchFamily="34" charset="0"/>
              </a:rPr>
              <a:t>Pedagang-pedagang</a:t>
            </a:r>
            <a:r>
              <a:rPr lang="en-US" sz="1200" dirty="0">
                <a:latin typeface="MS Reference Sans Serif" pitchFamily="34" charset="0"/>
              </a:rPr>
              <a:t> </a:t>
            </a:r>
            <a:r>
              <a:rPr lang="en-US" sz="1200" dirty="0" err="1">
                <a:latin typeface="MS Reference Sans Serif" pitchFamily="34" charset="0"/>
              </a:rPr>
              <a:t>Belanda</a:t>
            </a:r>
            <a:r>
              <a:rPr lang="en-US" sz="1200" dirty="0">
                <a:latin typeface="MS Reference Sans Serif" pitchFamily="34" charset="0"/>
              </a:rPr>
              <a:t> </a:t>
            </a:r>
            <a:r>
              <a:rPr lang="en-US" sz="1200" dirty="0" err="1">
                <a:latin typeface="MS Reference Sans Serif" pitchFamily="34" charset="0"/>
              </a:rPr>
              <a:t>merupakan</a:t>
            </a:r>
            <a:r>
              <a:rPr lang="en-US" sz="1200" dirty="0">
                <a:latin typeface="MS Reference Sans Serif" pitchFamily="34" charset="0"/>
              </a:rPr>
              <a:t> investor </a:t>
            </a:r>
            <a:r>
              <a:rPr lang="en-US" sz="1200" dirty="0" err="1">
                <a:latin typeface="MS Reference Sans Serif" pitchFamily="34" charset="0"/>
              </a:rPr>
              <a:t>swasta</a:t>
            </a:r>
            <a:r>
              <a:rPr lang="en-US" sz="1200" dirty="0">
                <a:latin typeface="MS Reference Sans Serif" pitchFamily="34" charset="0"/>
              </a:rPr>
              <a:t> </a:t>
            </a:r>
            <a:r>
              <a:rPr lang="en-US" sz="1200" dirty="0" err="1">
                <a:latin typeface="MS Reference Sans Serif" pitchFamily="34" charset="0"/>
              </a:rPr>
              <a:t>asing</a:t>
            </a:r>
            <a:r>
              <a:rPr lang="en-US" sz="1200" dirty="0">
                <a:latin typeface="MS Reference Sans Serif" pitchFamily="34" charset="0"/>
              </a:rPr>
              <a:t> </a:t>
            </a:r>
            <a:r>
              <a:rPr lang="en-US" sz="1200" dirty="0" err="1">
                <a:latin typeface="MS Reference Sans Serif" pitchFamily="34" charset="0"/>
              </a:rPr>
              <a:t>pertama</a:t>
            </a:r>
            <a:r>
              <a:rPr lang="en-US" sz="1200" dirty="0">
                <a:latin typeface="MS Reference Sans Serif" pitchFamily="34" charset="0"/>
              </a:rPr>
              <a:t> yang </a:t>
            </a:r>
            <a:r>
              <a:rPr lang="en-US" sz="1200" dirty="0" err="1">
                <a:latin typeface="MS Reference Sans Serif" pitchFamily="34" charset="0"/>
              </a:rPr>
              <a:t>melakukan</a:t>
            </a:r>
            <a:r>
              <a:rPr lang="en-US" sz="1200" dirty="0">
                <a:latin typeface="MS Reference Sans Serif" pitchFamily="34" charset="0"/>
              </a:rPr>
              <a:t> </a:t>
            </a:r>
            <a:r>
              <a:rPr lang="en-US" sz="1200" dirty="0" err="1">
                <a:latin typeface="MS Reference Sans Serif" pitchFamily="34" charset="0"/>
              </a:rPr>
              <a:t>penggabungan</a:t>
            </a:r>
            <a:r>
              <a:rPr lang="en-US" sz="1200" dirty="0">
                <a:latin typeface="MS Reference Sans Serif" pitchFamily="34" charset="0"/>
              </a:rPr>
              <a:t> </a:t>
            </a:r>
            <a:r>
              <a:rPr lang="en-US" sz="1200" dirty="0" err="1">
                <a:latin typeface="MS Reference Sans Serif" pitchFamily="34" charset="0"/>
              </a:rPr>
              <a:t>dan</a:t>
            </a:r>
            <a:r>
              <a:rPr lang="en-US" sz="1200" dirty="0">
                <a:latin typeface="MS Reference Sans Serif" pitchFamily="34" charset="0"/>
              </a:rPr>
              <a:t> </a:t>
            </a:r>
            <a:r>
              <a:rPr lang="en-US" sz="1200" dirty="0" err="1">
                <a:latin typeface="MS Reference Sans Serif" pitchFamily="34" charset="0"/>
              </a:rPr>
              <a:t>mengorganisir</a:t>
            </a:r>
            <a:r>
              <a:rPr lang="en-US" sz="1200" dirty="0">
                <a:latin typeface="MS Reference Sans Serif" pitchFamily="34" charset="0"/>
              </a:rPr>
              <a:t> modal </a:t>
            </a:r>
            <a:r>
              <a:rPr lang="en-US" sz="1200" dirty="0" err="1">
                <a:latin typeface="MS Reference Sans Serif" pitchFamily="34" charset="0"/>
              </a:rPr>
              <a:t>mereka</a:t>
            </a:r>
            <a:r>
              <a:rPr lang="en-US" sz="1200" dirty="0">
                <a:latin typeface="MS Reference Sans Serif" pitchFamily="34" charset="0"/>
              </a:rPr>
              <a:t> </a:t>
            </a:r>
            <a:r>
              <a:rPr lang="en-US" sz="1200" dirty="0" err="1">
                <a:latin typeface="MS Reference Sans Serif" pitchFamily="34" charset="0"/>
              </a:rPr>
              <a:t>untuk</a:t>
            </a:r>
            <a:r>
              <a:rPr lang="en-US" sz="1200" dirty="0">
                <a:latin typeface="MS Reference Sans Serif" pitchFamily="34" charset="0"/>
              </a:rPr>
              <a:t> </a:t>
            </a:r>
            <a:r>
              <a:rPr lang="en-US" sz="1200" dirty="0" err="1">
                <a:latin typeface="MS Reference Sans Serif" pitchFamily="34" charset="0"/>
              </a:rPr>
              <a:t>melakukan</a:t>
            </a:r>
            <a:r>
              <a:rPr lang="en-US" sz="1200" dirty="0">
                <a:latin typeface="MS Reference Sans Serif" pitchFamily="34" charset="0"/>
              </a:rPr>
              <a:t> </a:t>
            </a:r>
            <a:r>
              <a:rPr lang="en-US" sz="1200" dirty="0" err="1">
                <a:latin typeface="MS Reference Sans Serif" pitchFamily="34" charset="0"/>
              </a:rPr>
              <a:t>bisnis</a:t>
            </a:r>
            <a:r>
              <a:rPr lang="en-US" sz="1200" dirty="0">
                <a:latin typeface="MS Reference Sans Serif" pitchFamily="34" charset="0"/>
              </a:rPr>
              <a:t> </a:t>
            </a:r>
            <a:r>
              <a:rPr lang="en-US" sz="1200" dirty="0" err="1">
                <a:latin typeface="MS Reference Sans Serif" pitchFamily="34" charset="0"/>
              </a:rPr>
              <a:t>di</a:t>
            </a:r>
            <a:r>
              <a:rPr lang="en-US" sz="1200" dirty="0">
                <a:latin typeface="MS Reference Sans Serif" pitchFamily="34" charset="0"/>
              </a:rPr>
              <a:t> Indonesia, </a:t>
            </a:r>
            <a:r>
              <a:rPr lang="en-US" sz="1200" dirty="0" err="1">
                <a:latin typeface="MS Reference Sans Serif" pitchFamily="34" charset="0"/>
              </a:rPr>
              <a:t>dimana</a:t>
            </a:r>
            <a:r>
              <a:rPr lang="en-US" sz="1200" dirty="0">
                <a:latin typeface="MS Reference Sans Serif" pitchFamily="34" charset="0"/>
              </a:rPr>
              <a:t> </a:t>
            </a:r>
            <a:r>
              <a:rPr lang="en-US" sz="1200" dirty="0" err="1">
                <a:latin typeface="MS Reference Sans Serif" pitchFamily="34" charset="0"/>
              </a:rPr>
              <a:t>penanaman</a:t>
            </a:r>
            <a:r>
              <a:rPr lang="en-US" sz="1200" dirty="0">
                <a:latin typeface="MS Reference Sans Serif" pitchFamily="34" charset="0"/>
              </a:rPr>
              <a:t> modal </a:t>
            </a:r>
            <a:r>
              <a:rPr lang="en-US" sz="1200" dirty="0" err="1">
                <a:latin typeface="MS Reference Sans Serif" pitchFamily="34" charset="0"/>
              </a:rPr>
              <a:t>tidak</a:t>
            </a:r>
            <a:r>
              <a:rPr lang="en-US" sz="1200" dirty="0">
                <a:latin typeface="MS Reference Sans Serif" pitchFamily="34" charset="0"/>
              </a:rPr>
              <a:t> </a:t>
            </a:r>
            <a:r>
              <a:rPr lang="en-US" sz="1200" dirty="0" err="1">
                <a:latin typeface="MS Reference Sans Serif" pitchFamily="34" charset="0"/>
              </a:rPr>
              <a:t>dimaksudkan</a:t>
            </a:r>
            <a:r>
              <a:rPr lang="en-US" sz="1200" dirty="0">
                <a:latin typeface="MS Reference Sans Serif" pitchFamily="34" charset="0"/>
              </a:rPr>
              <a:t> </a:t>
            </a:r>
            <a:r>
              <a:rPr lang="en-US" sz="1200" dirty="0" err="1">
                <a:latin typeface="MS Reference Sans Serif" pitchFamily="34" charset="0"/>
              </a:rPr>
              <a:t>untuk</a:t>
            </a:r>
            <a:r>
              <a:rPr lang="en-US" sz="1200" dirty="0">
                <a:latin typeface="MS Reference Sans Serif" pitchFamily="34" charset="0"/>
              </a:rPr>
              <a:t> </a:t>
            </a:r>
            <a:r>
              <a:rPr lang="en-US" sz="1200" dirty="0" err="1">
                <a:latin typeface="MS Reference Sans Serif" pitchFamily="34" charset="0"/>
              </a:rPr>
              <a:t>ditanamkan</a:t>
            </a:r>
            <a:r>
              <a:rPr lang="en-US" sz="1200" dirty="0">
                <a:latin typeface="MS Reference Sans Serif" pitchFamily="34" charset="0"/>
              </a:rPr>
              <a:t> </a:t>
            </a:r>
            <a:r>
              <a:rPr lang="en-US" sz="1200" dirty="0" err="1">
                <a:latin typeface="MS Reference Sans Serif" pitchFamily="34" charset="0"/>
              </a:rPr>
              <a:t>di</a:t>
            </a:r>
            <a:r>
              <a:rPr lang="en-US" sz="1200" dirty="0">
                <a:latin typeface="MS Reference Sans Serif" pitchFamily="34" charset="0"/>
              </a:rPr>
              <a:t> Indonesia, </a:t>
            </a:r>
            <a:r>
              <a:rPr lang="en-US" sz="1200" dirty="0" err="1">
                <a:latin typeface="MS Reference Sans Serif" pitchFamily="34" charset="0"/>
              </a:rPr>
              <a:t>tetapi</a:t>
            </a:r>
            <a:r>
              <a:rPr lang="en-US" sz="1200" dirty="0">
                <a:latin typeface="MS Reference Sans Serif" pitchFamily="34" charset="0"/>
              </a:rPr>
              <a:t> </a:t>
            </a:r>
            <a:r>
              <a:rPr lang="en-US" sz="1200" dirty="0" err="1">
                <a:latin typeface="MS Reference Sans Serif" pitchFamily="34" charset="0"/>
              </a:rPr>
              <a:t>untuk</a:t>
            </a:r>
            <a:r>
              <a:rPr lang="en-US" sz="1200" dirty="0">
                <a:latin typeface="MS Reference Sans Serif" pitchFamily="34" charset="0"/>
              </a:rPr>
              <a:t> </a:t>
            </a:r>
            <a:r>
              <a:rPr lang="en-US" sz="1200" dirty="0" err="1">
                <a:latin typeface="MS Reference Sans Serif" pitchFamily="34" charset="0"/>
              </a:rPr>
              <a:t>mengeruk</a:t>
            </a:r>
            <a:r>
              <a:rPr lang="en-US" sz="1200" dirty="0">
                <a:latin typeface="MS Reference Sans Serif" pitchFamily="34" charset="0"/>
              </a:rPr>
              <a:t> </a:t>
            </a:r>
            <a:r>
              <a:rPr lang="en-US" sz="1200" dirty="0" err="1">
                <a:latin typeface="MS Reference Sans Serif" pitchFamily="34" charset="0"/>
              </a:rPr>
              <a:t>keuntungan</a:t>
            </a:r>
            <a:r>
              <a:rPr lang="en-US" sz="1200" dirty="0">
                <a:latin typeface="MS Reference Sans Serif" pitchFamily="34" charset="0"/>
              </a:rPr>
              <a:t> </a:t>
            </a:r>
            <a:r>
              <a:rPr lang="en-US" sz="1200" dirty="0" err="1">
                <a:latin typeface="MS Reference Sans Serif" pitchFamily="34" charset="0"/>
              </a:rPr>
              <a:t>di</a:t>
            </a:r>
            <a:r>
              <a:rPr lang="en-US" sz="1200" dirty="0">
                <a:latin typeface="MS Reference Sans Serif" pitchFamily="34" charset="0"/>
              </a:rPr>
              <a:t> Indonesia </a:t>
            </a:r>
            <a:r>
              <a:rPr lang="en-US" sz="1200" dirty="0" err="1">
                <a:latin typeface="MS Reference Sans Serif" pitchFamily="34" charset="0"/>
              </a:rPr>
              <a:t>karena</a:t>
            </a:r>
            <a:r>
              <a:rPr lang="en-US" sz="1200" dirty="0">
                <a:latin typeface="MS Reference Sans Serif" pitchFamily="34" charset="0"/>
              </a:rPr>
              <a:t> Indonesia </a:t>
            </a:r>
            <a:r>
              <a:rPr lang="en-US" sz="1200" dirty="0" err="1">
                <a:latin typeface="MS Reference Sans Serif" pitchFamily="34" charset="0"/>
              </a:rPr>
              <a:t>dengan</a:t>
            </a:r>
            <a:r>
              <a:rPr lang="en-US" sz="1200" dirty="0">
                <a:latin typeface="MS Reference Sans Serif" pitchFamily="34" charset="0"/>
              </a:rPr>
              <a:t> </a:t>
            </a:r>
            <a:r>
              <a:rPr lang="en-US" sz="1200" dirty="0" err="1">
                <a:latin typeface="MS Reference Sans Serif" pitchFamily="34" charset="0"/>
              </a:rPr>
              <a:t>wilayah</a:t>
            </a:r>
            <a:r>
              <a:rPr lang="en-US" sz="1200" dirty="0">
                <a:latin typeface="MS Reference Sans Serif" pitchFamily="34" charset="0"/>
              </a:rPr>
              <a:t> yang </a:t>
            </a:r>
            <a:r>
              <a:rPr lang="en-US" sz="1200" dirty="0" err="1">
                <a:latin typeface="MS Reference Sans Serif" pitchFamily="34" charset="0"/>
              </a:rPr>
              <a:t>luas</a:t>
            </a:r>
            <a:r>
              <a:rPr lang="en-US" sz="1200" dirty="0">
                <a:latin typeface="MS Reference Sans Serif" pitchFamily="34" charset="0"/>
              </a:rPr>
              <a:t>, </a:t>
            </a:r>
            <a:r>
              <a:rPr lang="en-US" sz="1200" dirty="0" err="1">
                <a:latin typeface="MS Reference Sans Serif" pitchFamily="34" charset="0"/>
              </a:rPr>
              <a:t>kaya</a:t>
            </a:r>
            <a:r>
              <a:rPr lang="en-US" sz="1200" dirty="0">
                <a:latin typeface="MS Reference Sans Serif" pitchFamily="34" charset="0"/>
              </a:rPr>
              <a:t> </a:t>
            </a:r>
            <a:r>
              <a:rPr lang="en-US" sz="1200" dirty="0" err="1">
                <a:latin typeface="MS Reference Sans Serif" pitchFamily="34" charset="0"/>
              </a:rPr>
              <a:t>akan</a:t>
            </a:r>
            <a:r>
              <a:rPr lang="en-US" sz="1200" dirty="0">
                <a:latin typeface="MS Reference Sans Serif" pitchFamily="34" charset="0"/>
              </a:rPr>
              <a:t> </a:t>
            </a:r>
            <a:r>
              <a:rPr lang="en-US" sz="1200" dirty="0" err="1">
                <a:latin typeface="MS Reference Sans Serif" pitchFamily="34" charset="0"/>
              </a:rPr>
              <a:t>rempah</a:t>
            </a:r>
            <a:r>
              <a:rPr lang="en-US" sz="1200" dirty="0">
                <a:latin typeface="MS Reference Sans Serif" pitchFamily="34" charset="0"/>
              </a:rPr>
              <a:t> - </a:t>
            </a:r>
            <a:r>
              <a:rPr lang="en-US" sz="1200" dirty="0" err="1">
                <a:latin typeface="MS Reference Sans Serif" pitchFamily="34" charset="0"/>
              </a:rPr>
              <a:t>rempah</a:t>
            </a:r>
            <a:r>
              <a:rPr lang="en-US" sz="1200" dirty="0">
                <a:latin typeface="MS Reference Sans Serif" pitchFamily="34" charset="0"/>
              </a:rPr>
              <a:t> yang </a:t>
            </a:r>
            <a:r>
              <a:rPr lang="en-US" sz="1200" dirty="0" err="1">
                <a:latin typeface="MS Reference Sans Serif" pitchFamily="34" charset="0"/>
              </a:rPr>
              <a:t>merupakan</a:t>
            </a:r>
            <a:r>
              <a:rPr lang="en-US" sz="1200" dirty="0">
                <a:latin typeface="MS Reference Sans Serif" pitchFamily="34" charset="0"/>
              </a:rPr>
              <a:t> </a:t>
            </a:r>
            <a:r>
              <a:rPr lang="en-US" sz="1200" dirty="0" err="1">
                <a:latin typeface="MS Reference Sans Serif" pitchFamily="34" charset="0"/>
              </a:rPr>
              <a:t>komoditi</a:t>
            </a:r>
            <a:r>
              <a:rPr lang="en-US" sz="1200" dirty="0">
                <a:latin typeface="MS Reference Sans Serif" pitchFamily="34" charset="0"/>
              </a:rPr>
              <a:t> </a:t>
            </a:r>
            <a:r>
              <a:rPr lang="en-US" sz="1200" dirty="0" err="1">
                <a:latin typeface="MS Reference Sans Serif" pitchFamily="34" charset="0"/>
              </a:rPr>
              <a:t>dagang</a:t>
            </a:r>
            <a:r>
              <a:rPr lang="en-US" sz="1200" dirty="0">
                <a:latin typeface="MS Reference Sans Serif" pitchFamily="34" charset="0"/>
              </a:rPr>
              <a:t> yang </a:t>
            </a:r>
            <a:r>
              <a:rPr lang="en-US" sz="1200" dirty="0" err="1">
                <a:latin typeface="MS Reference Sans Serif" pitchFamily="34" charset="0"/>
              </a:rPr>
              <a:t>cukup</a:t>
            </a:r>
            <a:r>
              <a:rPr lang="en-US" sz="1200" dirty="0">
                <a:latin typeface="MS Reference Sans Serif" pitchFamily="34" charset="0"/>
              </a:rPr>
              <a:t> </a:t>
            </a:r>
            <a:r>
              <a:rPr lang="en-US" sz="1200" dirty="0" err="1">
                <a:latin typeface="MS Reference Sans Serif" pitchFamily="34" charset="0"/>
              </a:rPr>
              <a:t>mahal</a:t>
            </a:r>
            <a:r>
              <a:rPr lang="en-US" sz="1200" dirty="0">
                <a:latin typeface="MS Reference Sans Serif" pitchFamily="34" charset="0"/>
              </a:rPr>
              <a:t>. </a:t>
            </a:r>
          </a:p>
          <a:p>
            <a:pPr marL="342900"/>
            <a:endParaRPr lang="en-US" sz="1200" dirty="0">
              <a:latin typeface="MS Reference Sans Serif" pitchFamily="34" charset="0"/>
            </a:endParaRPr>
          </a:p>
          <a:p>
            <a:pPr marL="342900"/>
            <a:r>
              <a:rPr lang="en-US" sz="1200" dirty="0" err="1">
                <a:latin typeface="MS Reference Sans Serif" pitchFamily="34" charset="0"/>
              </a:rPr>
              <a:t>Untuk</a:t>
            </a:r>
            <a:r>
              <a:rPr lang="en-US" sz="1200" dirty="0">
                <a:latin typeface="MS Reference Sans Serif" pitchFamily="34" charset="0"/>
              </a:rPr>
              <a:t> </a:t>
            </a:r>
            <a:r>
              <a:rPr lang="en-US" sz="1200" dirty="0" err="1">
                <a:latin typeface="MS Reference Sans Serif" pitchFamily="34" charset="0"/>
              </a:rPr>
              <a:t>menguasai</a:t>
            </a:r>
            <a:r>
              <a:rPr lang="en-US" sz="1200" dirty="0">
                <a:latin typeface="MS Reference Sans Serif" pitchFamily="34" charset="0"/>
              </a:rPr>
              <a:t> </a:t>
            </a:r>
            <a:r>
              <a:rPr lang="en-US" sz="1200" dirty="0" err="1">
                <a:latin typeface="MS Reference Sans Serif" pitchFamily="34" charset="0"/>
              </a:rPr>
              <a:t>perdagangan</a:t>
            </a:r>
            <a:r>
              <a:rPr lang="en-US" sz="1200" dirty="0">
                <a:latin typeface="MS Reference Sans Serif" pitchFamily="34" charset="0"/>
              </a:rPr>
              <a:t> </a:t>
            </a:r>
            <a:r>
              <a:rPr lang="en-US" sz="1200" dirty="0" err="1">
                <a:latin typeface="MS Reference Sans Serif" pitchFamily="34" charset="0"/>
              </a:rPr>
              <a:t>rempah-rempah</a:t>
            </a:r>
            <a:r>
              <a:rPr lang="en-US" sz="1200" dirty="0">
                <a:latin typeface="MS Reference Sans Serif" pitchFamily="34" charset="0"/>
              </a:rPr>
              <a:t>, </a:t>
            </a:r>
            <a:r>
              <a:rPr lang="en-US" sz="1200" dirty="0" err="1">
                <a:latin typeface="MS Reference Sans Serif" pitchFamily="34" charset="0"/>
              </a:rPr>
              <a:t>maka</a:t>
            </a:r>
            <a:r>
              <a:rPr lang="en-US" sz="1200" dirty="0">
                <a:latin typeface="MS Reference Sans Serif" pitchFamily="34" charset="0"/>
              </a:rPr>
              <a:t> </a:t>
            </a:r>
            <a:r>
              <a:rPr lang="en-US" sz="1200" dirty="0" err="1">
                <a:latin typeface="MS Reference Sans Serif" pitchFamily="34" charset="0"/>
              </a:rPr>
              <a:t>atas</a:t>
            </a:r>
            <a:r>
              <a:rPr lang="en-US" sz="1200" dirty="0">
                <a:latin typeface="MS Reference Sans Serif" pitchFamily="34" charset="0"/>
              </a:rPr>
              <a:t> </a:t>
            </a:r>
            <a:r>
              <a:rPr lang="en-US" sz="1200" dirty="0" err="1">
                <a:latin typeface="MS Reference Sans Serif" pitchFamily="34" charset="0"/>
              </a:rPr>
              <a:t>usul</a:t>
            </a:r>
            <a:r>
              <a:rPr lang="en-US" sz="1200" dirty="0">
                <a:latin typeface="MS Reference Sans Serif" pitchFamily="34" charset="0"/>
              </a:rPr>
              <a:t> </a:t>
            </a:r>
            <a:r>
              <a:rPr lang="en-US" sz="1200" dirty="0" err="1">
                <a:latin typeface="MS Reference Sans Serif" pitchFamily="34" charset="0"/>
              </a:rPr>
              <a:t>negarawan</a:t>
            </a:r>
            <a:r>
              <a:rPr lang="en-US" sz="1200" dirty="0">
                <a:latin typeface="MS Reference Sans Serif" pitchFamily="34" charset="0"/>
              </a:rPr>
              <a:t> </a:t>
            </a:r>
            <a:r>
              <a:rPr lang="en-US" sz="1200" dirty="0" err="1">
                <a:latin typeface="MS Reference Sans Serif" pitchFamily="34" charset="0"/>
              </a:rPr>
              <a:t>Belanda</a:t>
            </a:r>
            <a:r>
              <a:rPr lang="en-US" sz="1200" dirty="0">
                <a:latin typeface="MS Reference Sans Serif" pitchFamily="34" charset="0"/>
              </a:rPr>
              <a:t> yang </a:t>
            </a:r>
            <a:r>
              <a:rPr lang="en-US" sz="1200" dirty="0" err="1">
                <a:latin typeface="MS Reference Sans Serif" pitchFamily="34" charset="0"/>
              </a:rPr>
              <a:t>bernama</a:t>
            </a:r>
            <a:r>
              <a:rPr lang="en-US" sz="1200" dirty="0">
                <a:latin typeface="MS Reference Sans Serif" pitchFamily="34" charset="0"/>
              </a:rPr>
              <a:t> </a:t>
            </a:r>
            <a:r>
              <a:rPr lang="en-US" sz="1200" i="1" dirty="0" err="1">
                <a:latin typeface="MS Reference Sans Serif" pitchFamily="34" charset="0"/>
              </a:rPr>
              <a:t>Oldenbarneveld</a:t>
            </a:r>
            <a:r>
              <a:rPr lang="en-US" sz="1200" dirty="0">
                <a:latin typeface="MS Reference Sans Serif" pitchFamily="34" charset="0"/>
              </a:rPr>
              <a:t>, </a:t>
            </a:r>
            <a:r>
              <a:rPr lang="en-US" sz="1200" dirty="0" err="1">
                <a:latin typeface="MS Reference Sans Serif" pitchFamily="34" charset="0"/>
              </a:rPr>
              <a:t>didirikan</a:t>
            </a:r>
            <a:r>
              <a:rPr lang="en-US" sz="1200" dirty="0">
                <a:latin typeface="MS Reference Sans Serif" pitchFamily="34" charset="0"/>
              </a:rPr>
              <a:t> </a:t>
            </a:r>
            <a:r>
              <a:rPr lang="en-US" sz="1200" dirty="0" err="1">
                <a:latin typeface="MS Reference Sans Serif" pitchFamily="34" charset="0"/>
              </a:rPr>
              <a:t>perusahaan</a:t>
            </a:r>
            <a:r>
              <a:rPr lang="en-US" sz="1200" dirty="0">
                <a:latin typeface="MS Reference Sans Serif" pitchFamily="34" charset="0"/>
              </a:rPr>
              <a:t> </a:t>
            </a:r>
            <a:r>
              <a:rPr lang="en-US" sz="1200" dirty="0" err="1">
                <a:latin typeface="MS Reference Sans Serif" pitchFamily="34" charset="0"/>
              </a:rPr>
              <a:t>dengan</a:t>
            </a:r>
            <a:r>
              <a:rPr lang="en-US" sz="1200" dirty="0">
                <a:latin typeface="MS Reference Sans Serif" pitchFamily="34" charset="0"/>
              </a:rPr>
              <a:t> </a:t>
            </a:r>
            <a:r>
              <a:rPr lang="en-US" sz="1200" dirty="0" err="1">
                <a:latin typeface="MS Reference Sans Serif" pitchFamily="34" charset="0"/>
              </a:rPr>
              <a:t>nama</a:t>
            </a:r>
            <a:r>
              <a:rPr lang="en-US" sz="1200" dirty="0">
                <a:latin typeface="MS Reference Sans Serif" pitchFamily="34" charset="0"/>
              </a:rPr>
              <a:t> </a:t>
            </a:r>
            <a:r>
              <a:rPr lang="en-US" sz="1200" i="1" dirty="0" err="1">
                <a:latin typeface="MS Reference Sans Serif" pitchFamily="34" charset="0"/>
              </a:rPr>
              <a:t>Verenigde</a:t>
            </a:r>
            <a:r>
              <a:rPr lang="en-US" sz="1200" i="1" dirty="0">
                <a:latin typeface="MS Reference Sans Serif" pitchFamily="34" charset="0"/>
              </a:rPr>
              <a:t> </a:t>
            </a:r>
            <a:r>
              <a:rPr lang="en-US" sz="1200" i="1" dirty="0" err="1">
                <a:latin typeface="MS Reference Sans Serif" pitchFamily="34" charset="0"/>
              </a:rPr>
              <a:t>OostIndische</a:t>
            </a:r>
            <a:r>
              <a:rPr lang="en-US" sz="1200" dirty="0">
                <a:latin typeface="MS Reference Sans Serif" pitchFamily="34" charset="0"/>
              </a:rPr>
              <a:t> </a:t>
            </a:r>
            <a:r>
              <a:rPr lang="en-US" sz="1200" i="1" dirty="0" err="1">
                <a:latin typeface="MS Reference Sans Serif" pitchFamily="34" charset="0"/>
              </a:rPr>
              <a:t>Compagnie</a:t>
            </a:r>
            <a:r>
              <a:rPr lang="en-US" sz="1200" dirty="0">
                <a:latin typeface="MS Reference Sans Serif" pitchFamily="34" charset="0"/>
              </a:rPr>
              <a:t> </a:t>
            </a:r>
            <a:r>
              <a:rPr lang="en-US" sz="1200" dirty="0" err="1">
                <a:latin typeface="MS Reference Sans Serif" pitchFamily="34" charset="0"/>
              </a:rPr>
              <a:t>atau</a:t>
            </a:r>
            <a:r>
              <a:rPr lang="en-US" sz="1200" dirty="0">
                <a:latin typeface="MS Reference Sans Serif" pitchFamily="34" charset="0"/>
              </a:rPr>
              <a:t> VOC </a:t>
            </a:r>
            <a:r>
              <a:rPr lang="en-US" sz="1200" dirty="0" err="1">
                <a:latin typeface="MS Reference Sans Serif" pitchFamily="34" charset="0"/>
              </a:rPr>
              <a:t>pada</a:t>
            </a:r>
            <a:r>
              <a:rPr lang="en-US" sz="1200" dirty="0">
                <a:latin typeface="MS Reference Sans Serif" pitchFamily="34" charset="0"/>
              </a:rPr>
              <a:t> </a:t>
            </a:r>
            <a:r>
              <a:rPr lang="en-US" sz="1200" dirty="0" err="1">
                <a:latin typeface="MS Reference Sans Serif" pitchFamily="34" charset="0"/>
              </a:rPr>
              <a:t>tanggal</a:t>
            </a:r>
            <a:r>
              <a:rPr lang="en-US" sz="1200" dirty="0">
                <a:latin typeface="MS Reference Sans Serif" pitchFamily="34" charset="0"/>
              </a:rPr>
              <a:t> 20 </a:t>
            </a:r>
            <a:r>
              <a:rPr lang="en-US" sz="1200" dirty="0" err="1">
                <a:latin typeface="MS Reference Sans Serif" pitchFamily="34" charset="0"/>
              </a:rPr>
              <a:t>Maret</a:t>
            </a:r>
            <a:r>
              <a:rPr lang="en-US" sz="1200" dirty="0">
                <a:latin typeface="MS Reference Sans Serif" pitchFamily="34" charset="0"/>
              </a:rPr>
              <a:t> 1602. VOC </a:t>
            </a:r>
            <a:r>
              <a:rPr lang="en-US" sz="1200" dirty="0" err="1">
                <a:latin typeface="MS Reference Sans Serif" pitchFamily="34" charset="0"/>
              </a:rPr>
              <a:t>didirikan</a:t>
            </a:r>
            <a:r>
              <a:rPr lang="en-US" sz="1200" dirty="0">
                <a:latin typeface="MS Reference Sans Serif" pitchFamily="34" charset="0"/>
              </a:rPr>
              <a:t> </a:t>
            </a:r>
            <a:r>
              <a:rPr lang="en-US" sz="1200" dirty="0" err="1">
                <a:latin typeface="MS Reference Sans Serif" pitchFamily="34" charset="0"/>
              </a:rPr>
              <a:t>oleh</a:t>
            </a:r>
            <a:r>
              <a:rPr lang="en-US" sz="1200" dirty="0">
                <a:latin typeface="MS Reference Sans Serif" pitchFamily="34" charset="0"/>
              </a:rPr>
              <a:t> 6 (</a:t>
            </a:r>
            <a:r>
              <a:rPr lang="en-US" sz="1200" dirty="0" err="1">
                <a:latin typeface="MS Reference Sans Serif" pitchFamily="34" charset="0"/>
              </a:rPr>
              <a:t>enam</a:t>
            </a:r>
            <a:r>
              <a:rPr lang="en-US" sz="1200" dirty="0">
                <a:latin typeface="MS Reference Sans Serif" pitchFamily="34" charset="0"/>
              </a:rPr>
              <a:t>) </a:t>
            </a:r>
            <a:r>
              <a:rPr lang="en-US" sz="1200" i="1" dirty="0">
                <a:latin typeface="MS Reference Sans Serif" pitchFamily="34" charset="0"/>
              </a:rPr>
              <a:t>Chambers</a:t>
            </a:r>
            <a:r>
              <a:rPr lang="en-US" sz="1200" dirty="0">
                <a:latin typeface="MS Reference Sans Serif" pitchFamily="34" charset="0"/>
              </a:rPr>
              <a:t>, </a:t>
            </a:r>
            <a:r>
              <a:rPr lang="en-US" sz="1200" dirty="0" err="1">
                <a:latin typeface="MS Reference Sans Serif" pitchFamily="34" charset="0"/>
              </a:rPr>
              <a:t>yaitu</a:t>
            </a:r>
            <a:r>
              <a:rPr lang="en-US" sz="1200" dirty="0">
                <a:latin typeface="MS Reference Sans Serif" pitchFamily="34" charset="0"/>
              </a:rPr>
              <a:t> Amsterdam, Zeeland, Delft, Rotterdam, Hoorn, </a:t>
            </a:r>
            <a:r>
              <a:rPr lang="en-US" sz="1200" dirty="0" err="1">
                <a:latin typeface="MS Reference Sans Serif" pitchFamily="34" charset="0"/>
              </a:rPr>
              <a:t>Enkhuyzen</a:t>
            </a:r>
            <a:r>
              <a:rPr lang="en-US" sz="1200" dirty="0">
                <a:latin typeface="MS Reference Sans Serif" pitchFamily="34" charset="0"/>
              </a:rPr>
              <a:t> </a:t>
            </a:r>
            <a:r>
              <a:rPr lang="en-US" sz="1200" dirty="0" err="1">
                <a:latin typeface="MS Reference Sans Serif" pitchFamily="34" charset="0"/>
              </a:rPr>
              <a:t>ditambah</a:t>
            </a:r>
            <a:r>
              <a:rPr lang="en-US" sz="1200" dirty="0">
                <a:latin typeface="MS Reference Sans Serif" pitchFamily="34" charset="0"/>
              </a:rPr>
              <a:t> </a:t>
            </a:r>
            <a:r>
              <a:rPr lang="en-US" sz="1200" dirty="0" err="1">
                <a:latin typeface="MS Reference Sans Serif" pitchFamily="34" charset="0"/>
              </a:rPr>
              <a:t>Pemerintah</a:t>
            </a:r>
            <a:r>
              <a:rPr lang="en-US" sz="1200" dirty="0">
                <a:latin typeface="MS Reference Sans Serif" pitchFamily="34" charset="0"/>
              </a:rPr>
              <a:t> (</a:t>
            </a:r>
            <a:r>
              <a:rPr lang="en-US" sz="1200" i="1" dirty="0">
                <a:latin typeface="MS Reference Sans Serif" pitchFamily="34" charset="0"/>
              </a:rPr>
              <a:t>States General</a:t>
            </a:r>
            <a:r>
              <a:rPr lang="en-US" sz="1200" dirty="0">
                <a:latin typeface="MS Reference Sans Serif" pitchFamily="34" charset="0"/>
              </a:rPr>
              <a:t>). VOC </a:t>
            </a:r>
            <a:r>
              <a:rPr lang="en-US" sz="1200" dirty="0" err="1">
                <a:latin typeface="MS Reference Sans Serif" pitchFamily="34" charset="0"/>
              </a:rPr>
              <a:t>dapat</a:t>
            </a:r>
            <a:r>
              <a:rPr lang="en-US" sz="1200" dirty="0">
                <a:latin typeface="MS Reference Sans Serif" pitchFamily="34" charset="0"/>
              </a:rPr>
              <a:t> </a:t>
            </a:r>
            <a:r>
              <a:rPr lang="en-US" sz="1200" dirty="0" err="1">
                <a:latin typeface="MS Reference Sans Serif" pitchFamily="34" charset="0"/>
              </a:rPr>
              <a:t>dikatakan</a:t>
            </a:r>
            <a:r>
              <a:rPr lang="en-US" sz="1200" dirty="0">
                <a:latin typeface="MS Reference Sans Serif" pitchFamily="34" charset="0"/>
              </a:rPr>
              <a:t> </a:t>
            </a:r>
            <a:r>
              <a:rPr lang="en-US" sz="1200" dirty="0" err="1">
                <a:latin typeface="MS Reference Sans Serif" pitchFamily="34" charset="0"/>
              </a:rPr>
              <a:t>semacam</a:t>
            </a:r>
            <a:r>
              <a:rPr lang="en-US" sz="1200" dirty="0">
                <a:latin typeface="MS Reference Sans Serif" pitchFamily="34" charset="0"/>
              </a:rPr>
              <a:t> </a:t>
            </a:r>
            <a:r>
              <a:rPr lang="en-US" sz="1200" i="1" dirty="0">
                <a:latin typeface="MS Reference Sans Serif" pitchFamily="34" charset="0"/>
              </a:rPr>
              <a:t>Dutch Incorporated </a:t>
            </a:r>
            <a:r>
              <a:rPr lang="en-US" sz="1200" dirty="0" err="1">
                <a:latin typeface="MS Reference Sans Serif" pitchFamily="34" charset="0"/>
              </a:rPr>
              <a:t>pada</a:t>
            </a:r>
            <a:r>
              <a:rPr lang="en-US" sz="1200" dirty="0">
                <a:latin typeface="MS Reference Sans Serif" pitchFamily="34" charset="0"/>
              </a:rPr>
              <a:t> </a:t>
            </a:r>
            <a:r>
              <a:rPr lang="en-US" sz="1200" dirty="0" err="1">
                <a:latin typeface="MS Reference Sans Serif" pitchFamily="34" charset="0"/>
              </a:rPr>
              <a:t>saat</a:t>
            </a:r>
            <a:r>
              <a:rPr lang="en-US" sz="1200" dirty="0">
                <a:latin typeface="MS Reference Sans Serif" pitchFamily="34" charset="0"/>
              </a:rPr>
              <a:t> </a:t>
            </a:r>
            <a:r>
              <a:rPr lang="en-US" sz="1200" dirty="0" err="1">
                <a:latin typeface="MS Reference Sans Serif" pitchFamily="34" charset="0"/>
              </a:rPr>
              <a:t>itu</a:t>
            </a:r>
            <a:r>
              <a:rPr lang="en-US" sz="1200" dirty="0">
                <a:latin typeface="MS Reference Sans Serif" pitchFamily="34" charset="0"/>
              </a:rPr>
              <a:t>.</a:t>
            </a:r>
          </a:p>
          <a:p>
            <a:pPr marL="342900"/>
            <a:endParaRPr lang="en-US" sz="1200" dirty="0">
              <a:latin typeface="MS Reference Sans Serif" pitchFamily="34" charset="0"/>
            </a:endParaRPr>
          </a:p>
          <a:p>
            <a:pPr marL="342900"/>
            <a:r>
              <a:rPr lang="en-US" sz="1200" dirty="0">
                <a:latin typeface="MS Reference Sans Serif" pitchFamily="34" charset="0"/>
              </a:rPr>
              <a:t>Jan </a:t>
            </a:r>
            <a:r>
              <a:rPr lang="en-US" sz="1200" dirty="0" err="1">
                <a:latin typeface="MS Reference Sans Serif" pitchFamily="34" charset="0"/>
              </a:rPr>
              <a:t>Piterzoon</a:t>
            </a:r>
            <a:r>
              <a:rPr lang="en-US" sz="1200" dirty="0">
                <a:latin typeface="MS Reference Sans Serif" pitchFamily="34" charset="0"/>
              </a:rPr>
              <a:t> </a:t>
            </a:r>
            <a:r>
              <a:rPr lang="en-US" sz="1200" dirty="0" err="1">
                <a:latin typeface="MS Reference Sans Serif" pitchFamily="34" charset="0"/>
              </a:rPr>
              <a:t>Coen</a:t>
            </a:r>
            <a:r>
              <a:rPr lang="en-US" sz="1200" dirty="0">
                <a:latin typeface="MS Reference Sans Serif" pitchFamily="34" charset="0"/>
              </a:rPr>
              <a:t> </a:t>
            </a:r>
            <a:r>
              <a:rPr lang="en-US" sz="1200" dirty="0" err="1">
                <a:latin typeface="MS Reference Sans Serif" pitchFamily="34" charset="0"/>
              </a:rPr>
              <a:t>mengemukakan</a:t>
            </a:r>
            <a:r>
              <a:rPr lang="en-US" sz="1200" dirty="0">
                <a:latin typeface="MS Reference Sans Serif" pitchFamily="34" charset="0"/>
              </a:rPr>
              <a:t> </a:t>
            </a:r>
            <a:r>
              <a:rPr lang="en-US" sz="1200" dirty="0" err="1">
                <a:latin typeface="MS Reference Sans Serif" pitchFamily="34" charset="0"/>
              </a:rPr>
              <a:t>teori</a:t>
            </a:r>
            <a:r>
              <a:rPr lang="en-US" sz="1200" dirty="0">
                <a:latin typeface="MS Reference Sans Serif" pitchFamily="34" charset="0"/>
              </a:rPr>
              <a:t> yang </a:t>
            </a:r>
            <a:r>
              <a:rPr lang="en-US" sz="1200" dirty="0" err="1">
                <a:latin typeface="MS Reference Sans Serif" pitchFamily="34" charset="0"/>
              </a:rPr>
              <a:t>kemudian</a:t>
            </a:r>
            <a:r>
              <a:rPr lang="en-US" sz="1200" dirty="0">
                <a:latin typeface="MS Reference Sans Serif" pitchFamily="34" charset="0"/>
              </a:rPr>
              <a:t> </a:t>
            </a:r>
            <a:r>
              <a:rPr lang="en-US" sz="1200" dirty="0" err="1">
                <a:latin typeface="MS Reference Sans Serif" pitchFamily="34" charset="0"/>
              </a:rPr>
              <a:t>menjadi</a:t>
            </a:r>
            <a:r>
              <a:rPr lang="en-US" sz="1200" dirty="0">
                <a:latin typeface="MS Reference Sans Serif" pitchFamily="34" charset="0"/>
              </a:rPr>
              <a:t> </a:t>
            </a:r>
            <a:r>
              <a:rPr lang="en-US" sz="1200" dirty="0" err="1">
                <a:latin typeface="MS Reference Sans Serif" pitchFamily="34" charset="0"/>
              </a:rPr>
              <a:t>kebijakan</a:t>
            </a:r>
            <a:r>
              <a:rPr lang="en-US" sz="1200" dirty="0">
                <a:latin typeface="MS Reference Sans Serif" pitchFamily="34" charset="0"/>
              </a:rPr>
              <a:t> </a:t>
            </a:r>
            <a:r>
              <a:rPr lang="en-US" sz="1200" dirty="0" err="1">
                <a:latin typeface="MS Reference Sans Serif" pitchFamily="34" charset="0"/>
              </a:rPr>
              <a:t>umum</a:t>
            </a:r>
            <a:r>
              <a:rPr lang="en-US" sz="1200" dirty="0">
                <a:latin typeface="MS Reference Sans Serif" pitchFamily="34" charset="0"/>
              </a:rPr>
              <a:t> VOC </a:t>
            </a:r>
            <a:r>
              <a:rPr lang="en-US" sz="1200" dirty="0" err="1">
                <a:latin typeface="MS Reference Sans Serif" pitchFamily="34" charset="0"/>
              </a:rPr>
              <a:t>selama</a:t>
            </a:r>
            <a:r>
              <a:rPr lang="en-US" sz="1200" dirty="0">
                <a:latin typeface="MS Reference Sans Serif" pitchFamily="34" charset="0"/>
              </a:rPr>
              <a:t> </a:t>
            </a:r>
            <a:r>
              <a:rPr lang="en-US" sz="1200" dirty="0" err="1">
                <a:latin typeface="MS Reference Sans Serif" pitchFamily="34" charset="0"/>
              </a:rPr>
              <a:t>bertahun-tahun</a:t>
            </a:r>
            <a:r>
              <a:rPr lang="en-US" sz="1200" dirty="0">
                <a:latin typeface="MS Reference Sans Serif" pitchFamily="34" charset="0"/>
              </a:rPr>
              <a:t>, </a:t>
            </a:r>
            <a:r>
              <a:rPr lang="en-US" sz="1200" dirty="0" err="1">
                <a:latin typeface="MS Reference Sans Serif" pitchFamily="34" charset="0"/>
              </a:rPr>
              <a:t>yaitu</a:t>
            </a:r>
            <a:r>
              <a:rPr lang="en-US" sz="1200" dirty="0">
                <a:latin typeface="MS Reference Sans Serif" pitchFamily="34" charset="0"/>
              </a:rPr>
              <a:t> </a:t>
            </a:r>
            <a:r>
              <a:rPr lang="en-US" sz="1200" dirty="0" err="1">
                <a:latin typeface="MS Reference Sans Serif" pitchFamily="34" charset="0"/>
              </a:rPr>
              <a:t>bahwa</a:t>
            </a:r>
            <a:r>
              <a:rPr lang="en-US" sz="1200" dirty="0">
                <a:latin typeface="MS Reference Sans Serif" pitchFamily="34" charset="0"/>
              </a:rPr>
              <a:t> </a:t>
            </a:r>
            <a:r>
              <a:rPr lang="en-US" sz="1200" dirty="0" err="1">
                <a:latin typeface="MS Reference Sans Serif" pitchFamily="34" charset="0"/>
              </a:rPr>
              <a:t>mengingat</a:t>
            </a:r>
            <a:r>
              <a:rPr lang="en-US" sz="1200" dirty="0">
                <a:latin typeface="MS Reference Sans Serif" pitchFamily="34" charset="0"/>
              </a:rPr>
              <a:t> </a:t>
            </a:r>
            <a:r>
              <a:rPr lang="en-US" sz="1200" dirty="0" err="1">
                <a:latin typeface="MS Reference Sans Serif" pitchFamily="34" charset="0"/>
              </a:rPr>
              <a:t>peran</a:t>
            </a:r>
            <a:r>
              <a:rPr lang="en-US" sz="1200" dirty="0">
                <a:latin typeface="MS Reference Sans Serif" pitchFamily="34" charset="0"/>
              </a:rPr>
              <a:t> </a:t>
            </a:r>
            <a:r>
              <a:rPr lang="en-US" sz="1200" dirty="0" err="1">
                <a:latin typeface="MS Reference Sans Serif" pitchFamily="34" charset="0"/>
              </a:rPr>
              <a:t>rempah-rempah</a:t>
            </a:r>
            <a:r>
              <a:rPr lang="en-US" sz="1200" dirty="0">
                <a:latin typeface="MS Reference Sans Serif" pitchFamily="34" charset="0"/>
              </a:rPr>
              <a:t> </a:t>
            </a:r>
            <a:r>
              <a:rPr lang="en-US" sz="1200" dirty="0" err="1">
                <a:latin typeface="MS Reference Sans Serif" pitchFamily="34" charset="0"/>
              </a:rPr>
              <a:t>sangat</a:t>
            </a:r>
            <a:r>
              <a:rPr lang="en-US" sz="1200" dirty="0">
                <a:latin typeface="MS Reference Sans Serif" pitchFamily="34" charset="0"/>
              </a:rPr>
              <a:t> </a:t>
            </a:r>
            <a:r>
              <a:rPr lang="en-US" sz="1200" dirty="0" err="1">
                <a:latin typeface="MS Reference Sans Serif" pitchFamily="34" charset="0"/>
              </a:rPr>
              <a:t>penting</a:t>
            </a:r>
            <a:r>
              <a:rPr lang="en-US" sz="1200" dirty="0">
                <a:latin typeface="MS Reference Sans Serif" pitchFamily="34" charset="0"/>
              </a:rPr>
              <a:t> </a:t>
            </a:r>
            <a:r>
              <a:rPr lang="en-US" sz="1200" dirty="0" err="1">
                <a:latin typeface="MS Reference Sans Serif" pitchFamily="34" charset="0"/>
              </a:rPr>
              <a:t>dalam</a:t>
            </a:r>
            <a:r>
              <a:rPr lang="en-US" sz="1200" dirty="0">
                <a:latin typeface="MS Reference Sans Serif" pitchFamily="34" charset="0"/>
              </a:rPr>
              <a:t> </a:t>
            </a:r>
            <a:r>
              <a:rPr lang="en-US" sz="1200" dirty="0" err="1">
                <a:latin typeface="MS Reference Sans Serif" pitchFamily="34" charset="0"/>
              </a:rPr>
              <a:t>menyejahterakan</a:t>
            </a:r>
            <a:r>
              <a:rPr lang="en-US" sz="1200" dirty="0">
                <a:latin typeface="MS Reference Sans Serif" pitchFamily="34" charset="0"/>
              </a:rPr>
              <a:t> </a:t>
            </a:r>
            <a:r>
              <a:rPr lang="en-US" sz="1200" dirty="0" err="1">
                <a:latin typeface="MS Reference Sans Serif" pitchFamily="34" charset="0"/>
              </a:rPr>
              <a:t>dan</a:t>
            </a:r>
            <a:r>
              <a:rPr lang="en-US" sz="1200" dirty="0">
                <a:latin typeface="MS Reference Sans Serif" pitchFamily="34" charset="0"/>
              </a:rPr>
              <a:t> </a:t>
            </a:r>
            <a:r>
              <a:rPr lang="en-US" sz="1200" dirty="0" err="1">
                <a:latin typeface="MS Reference Sans Serif" pitchFamily="34" charset="0"/>
              </a:rPr>
              <a:t>membangun</a:t>
            </a:r>
            <a:r>
              <a:rPr lang="en-US" sz="1200" dirty="0">
                <a:latin typeface="MS Reference Sans Serif" pitchFamily="34" charset="0"/>
              </a:rPr>
              <a:t> VOC </a:t>
            </a:r>
            <a:r>
              <a:rPr lang="en-US" sz="1200" dirty="0" err="1">
                <a:latin typeface="MS Reference Sans Serif" pitchFamily="34" charset="0"/>
              </a:rPr>
              <a:t>dan</a:t>
            </a:r>
            <a:r>
              <a:rPr lang="en-US" sz="1200" dirty="0">
                <a:latin typeface="MS Reference Sans Serif" pitchFamily="34" charset="0"/>
              </a:rPr>
              <a:t> </a:t>
            </a:r>
            <a:r>
              <a:rPr lang="en-US" sz="1200" dirty="0" err="1">
                <a:latin typeface="MS Reference Sans Serif" pitchFamily="34" charset="0"/>
              </a:rPr>
              <a:t>Belanda</a:t>
            </a:r>
            <a:r>
              <a:rPr lang="en-US" sz="1200" dirty="0">
                <a:latin typeface="MS Reference Sans Serif" pitchFamily="34" charset="0"/>
              </a:rPr>
              <a:t>, </a:t>
            </a:r>
            <a:r>
              <a:rPr lang="en-US" sz="1200" dirty="0" err="1">
                <a:latin typeface="MS Reference Sans Serif" pitchFamily="34" charset="0"/>
              </a:rPr>
              <a:t>maka</a:t>
            </a:r>
            <a:r>
              <a:rPr lang="en-US" sz="1200" dirty="0">
                <a:latin typeface="MS Reference Sans Serif" pitchFamily="34" charset="0"/>
              </a:rPr>
              <a:t> </a:t>
            </a:r>
            <a:r>
              <a:rPr lang="en-US" sz="1200" dirty="0" err="1">
                <a:latin typeface="MS Reference Sans Serif" pitchFamily="34" charset="0"/>
              </a:rPr>
              <a:t>harus</a:t>
            </a:r>
            <a:r>
              <a:rPr lang="en-US" sz="1200" dirty="0">
                <a:latin typeface="MS Reference Sans Serif" pitchFamily="34" charset="0"/>
              </a:rPr>
              <a:t> </a:t>
            </a:r>
            <a:r>
              <a:rPr lang="en-US" sz="1200" dirty="0" err="1">
                <a:latin typeface="MS Reference Sans Serif" pitchFamily="34" charset="0"/>
              </a:rPr>
              <a:t>diperoleh</a:t>
            </a:r>
            <a:r>
              <a:rPr lang="en-US" sz="1200" dirty="0">
                <a:latin typeface="MS Reference Sans Serif" pitchFamily="34" charset="0"/>
              </a:rPr>
              <a:t> </a:t>
            </a:r>
            <a:r>
              <a:rPr lang="en-US" sz="1200" dirty="0" err="1">
                <a:latin typeface="MS Reference Sans Serif" pitchFamily="34" charset="0"/>
              </a:rPr>
              <a:t>hak</a:t>
            </a:r>
            <a:r>
              <a:rPr lang="en-US" sz="1200" dirty="0">
                <a:latin typeface="MS Reference Sans Serif" pitchFamily="34" charset="0"/>
              </a:rPr>
              <a:t> </a:t>
            </a:r>
            <a:r>
              <a:rPr lang="en-US" sz="1200" dirty="0" err="1">
                <a:latin typeface="MS Reference Sans Serif" pitchFamily="34" charset="0"/>
              </a:rPr>
              <a:t>secara</a:t>
            </a:r>
            <a:r>
              <a:rPr lang="en-US" sz="1200" dirty="0">
                <a:latin typeface="MS Reference Sans Serif" pitchFamily="34" charset="0"/>
              </a:rPr>
              <a:t> </a:t>
            </a:r>
            <a:r>
              <a:rPr lang="en-US" sz="1200" dirty="0" err="1">
                <a:latin typeface="MS Reference Sans Serif" pitchFamily="34" charset="0"/>
              </a:rPr>
              <a:t>hukum</a:t>
            </a:r>
            <a:r>
              <a:rPr lang="en-US" sz="1200" dirty="0">
                <a:latin typeface="MS Reference Sans Serif" pitchFamily="34" charset="0"/>
              </a:rPr>
              <a:t> (legal rights) </a:t>
            </a:r>
            <a:r>
              <a:rPr lang="en-US" sz="1200" dirty="0" err="1">
                <a:latin typeface="MS Reference Sans Serif" pitchFamily="34" charset="0"/>
              </a:rPr>
              <a:t>untuk</a:t>
            </a:r>
            <a:r>
              <a:rPr lang="en-US" sz="1200" dirty="0">
                <a:latin typeface="MS Reference Sans Serif" pitchFamily="34" charset="0"/>
              </a:rPr>
              <a:t> </a:t>
            </a:r>
            <a:r>
              <a:rPr lang="en-US" sz="1200" dirty="0" err="1">
                <a:latin typeface="MS Reference Sans Serif" pitchFamily="34" charset="0"/>
              </a:rPr>
              <a:t>memperoleh</a:t>
            </a:r>
            <a:r>
              <a:rPr lang="en-US" sz="1200" dirty="0">
                <a:latin typeface="MS Reference Sans Serif" pitchFamily="34" charset="0"/>
              </a:rPr>
              <a:t> </a:t>
            </a:r>
            <a:r>
              <a:rPr lang="en-US" sz="1200" dirty="0" err="1">
                <a:latin typeface="MS Reference Sans Serif" pitchFamily="34" charset="0"/>
              </a:rPr>
              <a:t>monopoli</a:t>
            </a:r>
            <a:r>
              <a:rPr lang="en-US" sz="1200" dirty="0">
                <a:latin typeface="MS Reference Sans Serif" pitchFamily="34" charset="0"/>
              </a:rPr>
              <a:t> </a:t>
            </a:r>
            <a:r>
              <a:rPr lang="en-US" sz="1200" dirty="0" err="1">
                <a:latin typeface="MS Reference Sans Serif" pitchFamily="34" charset="0"/>
              </a:rPr>
              <a:t>atas</a:t>
            </a:r>
            <a:r>
              <a:rPr lang="en-US" sz="1200" dirty="0">
                <a:latin typeface="MS Reference Sans Serif" pitchFamily="34" charset="0"/>
              </a:rPr>
              <a:t> </a:t>
            </a:r>
            <a:r>
              <a:rPr lang="en-US" sz="1200" dirty="0" err="1">
                <a:latin typeface="MS Reference Sans Serif" pitchFamily="34" charset="0"/>
              </a:rPr>
              <a:t>rempah-rempah</a:t>
            </a:r>
            <a:r>
              <a:rPr lang="en-US" sz="1200" dirty="0">
                <a:latin typeface="MS Reference Sans Serif" pitchFamily="34" charset="0"/>
              </a:rPr>
              <a:t> </a:t>
            </a:r>
            <a:r>
              <a:rPr lang="en-US" sz="1200" dirty="0" err="1">
                <a:latin typeface="MS Reference Sans Serif" pitchFamily="34" charset="0"/>
              </a:rPr>
              <a:t>tersebut</a:t>
            </a:r>
            <a:r>
              <a:rPr lang="en-US" sz="1200" dirty="0">
                <a:latin typeface="MS Reference Sans Serif" pitchFamily="34" charset="0"/>
              </a:rPr>
              <a:t>.</a:t>
            </a:r>
          </a:p>
          <a:p>
            <a:pPr marL="342900"/>
            <a:endParaRPr lang="en-US" sz="1200" dirty="0">
              <a:latin typeface="MS Reference Sans Serif" pitchFamily="34" charset="0"/>
            </a:endParaRPr>
          </a:p>
          <a:p>
            <a:pPr marL="342900" lvl="0">
              <a:buNone/>
            </a:pPr>
            <a:endParaRPr lang="en-US" sz="1600" dirty="0">
              <a:latin typeface="Calibri" pitchFamily="34" charset="0"/>
            </a:endParaRPr>
          </a:p>
          <a:p>
            <a:pPr marL="342900" lvl="0">
              <a:buNone/>
            </a:pPr>
            <a:r>
              <a:rPr lang="en-US" sz="1600" dirty="0">
                <a:latin typeface="Calibri" pitchFamily="34" charset="0"/>
              </a:rPr>
              <a:t>		</a:t>
            </a:r>
            <a:endParaRPr sz="1600" b="1">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82" name="Subtitle 81"/>
          <p:cNvSpPr>
            <a:spLocks noGrp="1"/>
          </p:cNvSpPr>
          <p:nvPr>
            <p:ph type="subTitle" idx="4"/>
          </p:nvPr>
        </p:nvSpPr>
        <p:spPr>
          <a:xfrm>
            <a:off x="381000" y="209550"/>
            <a:ext cx="8534400" cy="4648200"/>
          </a:xfrm>
        </p:spPr>
        <p:txBody>
          <a:bodyPr/>
          <a:lstStyle/>
          <a:p>
            <a:pPr algn="l">
              <a:buFont typeface="Arial" pitchFamily="34" charset="0"/>
              <a:buChar char="•"/>
            </a:pPr>
            <a:r>
              <a:rPr lang="en-US" sz="1300" dirty="0">
                <a:latin typeface="MS Reference Sans Serif" pitchFamily="34" charset="0"/>
              </a:rPr>
              <a:t> </a:t>
            </a:r>
            <a:r>
              <a:rPr lang="en-US" sz="1300" dirty="0" err="1">
                <a:latin typeface="MS Reference Sans Serif" pitchFamily="34" charset="0"/>
              </a:rPr>
              <a:t>Sebelum</a:t>
            </a:r>
            <a:r>
              <a:rPr lang="en-US" sz="1300" dirty="0">
                <a:latin typeface="MS Reference Sans Serif" pitchFamily="34" charset="0"/>
              </a:rPr>
              <a:t> </a:t>
            </a:r>
            <a:r>
              <a:rPr lang="en-US" sz="1300" dirty="0" err="1">
                <a:latin typeface="MS Reference Sans Serif" pitchFamily="34" charset="0"/>
              </a:rPr>
              <a:t>menjadi</a:t>
            </a:r>
            <a:r>
              <a:rPr lang="en-US" sz="1300" dirty="0">
                <a:latin typeface="MS Reference Sans Serif" pitchFamily="34" charset="0"/>
              </a:rPr>
              <a:t> </a:t>
            </a:r>
            <a:r>
              <a:rPr lang="en-US" sz="1300" dirty="0" err="1">
                <a:latin typeface="MS Reference Sans Serif" pitchFamily="34" charset="0"/>
              </a:rPr>
              <a:t>Gubernur</a:t>
            </a:r>
            <a:r>
              <a:rPr lang="en-US" sz="1300" dirty="0">
                <a:latin typeface="MS Reference Sans Serif" pitchFamily="34" charset="0"/>
              </a:rPr>
              <a:t> </a:t>
            </a:r>
            <a:r>
              <a:rPr lang="en-US" sz="1300" dirty="0" err="1">
                <a:latin typeface="MS Reference Sans Serif" pitchFamily="34" charset="0"/>
              </a:rPr>
              <a:t>Jendral</a:t>
            </a:r>
            <a:r>
              <a:rPr lang="en-US" sz="1300" dirty="0">
                <a:latin typeface="MS Reference Sans Serif" pitchFamily="34" charset="0"/>
              </a:rPr>
              <a:t>, </a:t>
            </a:r>
            <a:r>
              <a:rPr lang="en-US" sz="1300" dirty="0" err="1">
                <a:latin typeface="MS Reference Sans Serif" pitchFamily="34" charset="0"/>
              </a:rPr>
              <a:t>pada</a:t>
            </a:r>
            <a:r>
              <a:rPr lang="en-US" sz="1300" dirty="0">
                <a:latin typeface="MS Reference Sans Serif" pitchFamily="34" charset="0"/>
              </a:rPr>
              <a:t> </a:t>
            </a:r>
            <a:r>
              <a:rPr lang="en-US" sz="1300" dirty="0" err="1">
                <a:latin typeface="MS Reference Sans Serif" pitchFamily="34" charset="0"/>
              </a:rPr>
              <a:t>tahun</a:t>
            </a:r>
            <a:r>
              <a:rPr lang="en-US" sz="1300" dirty="0">
                <a:latin typeface="MS Reference Sans Serif" pitchFamily="34" charset="0"/>
              </a:rPr>
              <a:t> 1641, Johan </a:t>
            </a:r>
            <a:r>
              <a:rPr lang="en-US" sz="1300" dirty="0" err="1">
                <a:latin typeface="MS Reference Sans Serif" pitchFamily="34" charset="0"/>
              </a:rPr>
              <a:t>Maestsijcker</a:t>
            </a:r>
            <a:r>
              <a:rPr lang="en-US" sz="1300" dirty="0">
                <a:latin typeface="MS Reference Sans Serif" pitchFamily="34" charset="0"/>
              </a:rPr>
              <a:t> </a:t>
            </a:r>
            <a:r>
              <a:rPr lang="en-US" sz="1300" dirty="0" err="1">
                <a:latin typeface="MS Reference Sans Serif" pitchFamily="34" charset="0"/>
              </a:rPr>
              <a:t>memperkenalkan</a:t>
            </a:r>
            <a:r>
              <a:rPr lang="en-US" sz="1300" dirty="0">
                <a:latin typeface="MS Reference Sans Serif" pitchFamily="34" charset="0"/>
              </a:rPr>
              <a:t> </a:t>
            </a:r>
            <a:r>
              <a:rPr lang="en-US" sz="1300" dirty="0" err="1">
                <a:latin typeface="MS Reference Sans Serif" pitchFamily="34" charset="0"/>
              </a:rPr>
              <a:t>berlakunya</a:t>
            </a:r>
            <a:r>
              <a:rPr lang="en-US" sz="1300" dirty="0">
                <a:latin typeface="MS Reference Sans Serif" pitchFamily="34" charset="0"/>
              </a:rPr>
              <a:t> </a:t>
            </a:r>
            <a:r>
              <a:rPr lang="en-US" sz="1300" dirty="0" err="1">
                <a:latin typeface="MS Reference Sans Serif" pitchFamily="34" charset="0"/>
              </a:rPr>
              <a:t>suatu</a:t>
            </a:r>
            <a:r>
              <a:rPr lang="en-US" sz="1300" dirty="0">
                <a:latin typeface="MS Reference Sans Serif" pitchFamily="34" charset="0"/>
              </a:rPr>
              <a:t> </a:t>
            </a:r>
            <a:r>
              <a:rPr lang="en-US" sz="1300" dirty="0" err="1">
                <a:latin typeface="MS Reference Sans Serif" pitchFamily="34" charset="0"/>
              </a:rPr>
              <a:t>undang-undang</a:t>
            </a:r>
            <a:r>
              <a:rPr lang="en-US" sz="1300" dirty="0">
                <a:latin typeface="MS Reference Sans Serif" pitchFamily="34" charset="0"/>
              </a:rPr>
              <a:t> (code) yang </a:t>
            </a:r>
            <a:r>
              <a:rPr lang="en-US" sz="1300" dirty="0" err="1">
                <a:latin typeface="MS Reference Sans Serif" pitchFamily="34" charset="0"/>
              </a:rPr>
              <a:t>disebut</a:t>
            </a:r>
            <a:r>
              <a:rPr lang="en-US" sz="1300" dirty="0">
                <a:latin typeface="MS Reference Sans Serif" pitchFamily="34" charset="0"/>
              </a:rPr>
              <a:t> </a:t>
            </a:r>
            <a:r>
              <a:rPr lang="en-US" sz="1300" dirty="0" err="1">
                <a:latin typeface="MS Reference Sans Serif" pitchFamily="34" charset="0"/>
              </a:rPr>
              <a:t>Statuten</a:t>
            </a:r>
            <a:r>
              <a:rPr lang="en-US" sz="1300" dirty="0">
                <a:latin typeface="MS Reference Sans Serif" pitchFamily="34" charset="0"/>
              </a:rPr>
              <a:t> van Batavia yang </a:t>
            </a:r>
            <a:r>
              <a:rPr lang="en-US" sz="1300" dirty="0" err="1">
                <a:latin typeface="MS Reference Sans Serif" pitchFamily="34" charset="0"/>
              </a:rPr>
              <a:t>merupakan</a:t>
            </a:r>
            <a:r>
              <a:rPr lang="en-US" sz="1300" dirty="0">
                <a:latin typeface="MS Reference Sans Serif" pitchFamily="34" charset="0"/>
              </a:rPr>
              <a:t> </a:t>
            </a:r>
            <a:r>
              <a:rPr lang="en-US" sz="1300" dirty="0" err="1">
                <a:latin typeface="MS Reference Sans Serif" pitchFamily="34" charset="0"/>
              </a:rPr>
              <a:t>suatu</a:t>
            </a:r>
            <a:r>
              <a:rPr lang="en-US" sz="1300" dirty="0">
                <a:latin typeface="MS Reference Sans Serif" pitchFamily="34" charset="0"/>
              </a:rPr>
              <a:t> </a:t>
            </a:r>
            <a:r>
              <a:rPr lang="en-US" sz="1300" dirty="0" err="1">
                <a:latin typeface="MS Reference Sans Serif" pitchFamily="34" charset="0"/>
              </a:rPr>
              <a:t>paket</a:t>
            </a:r>
            <a:r>
              <a:rPr lang="en-US" sz="1300" dirty="0">
                <a:latin typeface="MS Reference Sans Serif" pitchFamily="34" charset="0"/>
              </a:rPr>
              <a:t> </a:t>
            </a:r>
            <a:r>
              <a:rPr lang="en-US" sz="1300" dirty="0" err="1">
                <a:latin typeface="MS Reference Sans Serif" pitchFamily="34" charset="0"/>
              </a:rPr>
              <a:t>perundang-undangan</a:t>
            </a:r>
            <a:r>
              <a:rPr lang="en-US" sz="1300" dirty="0">
                <a:latin typeface="MS Reference Sans Serif" pitchFamily="34" charset="0"/>
              </a:rPr>
              <a:t> yang </a:t>
            </a:r>
            <a:r>
              <a:rPr lang="en-US" sz="1300" dirty="0" err="1">
                <a:latin typeface="MS Reference Sans Serif" pitchFamily="34" charset="0"/>
              </a:rPr>
              <a:t>mengatur</a:t>
            </a:r>
            <a:r>
              <a:rPr lang="en-US" sz="1300" dirty="0">
                <a:latin typeface="MS Reference Sans Serif" pitchFamily="34" charset="0"/>
              </a:rPr>
              <a:t> </a:t>
            </a:r>
            <a:r>
              <a:rPr lang="en-US" sz="1300" dirty="0" err="1">
                <a:latin typeface="MS Reference Sans Serif" pitchFamily="34" charset="0"/>
              </a:rPr>
              <a:t>tidak</a:t>
            </a:r>
            <a:r>
              <a:rPr lang="en-US" sz="1300" dirty="0">
                <a:latin typeface="MS Reference Sans Serif" pitchFamily="34" charset="0"/>
              </a:rPr>
              <a:t> </a:t>
            </a:r>
            <a:r>
              <a:rPr lang="en-US" sz="1300" dirty="0" err="1">
                <a:latin typeface="MS Reference Sans Serif" pitchFamily="34" charset="0"/>
              </a:rPr>
              <a:t>kurang</a:t>
            </a:r>
            <a:r>
              <a:rPr lang="en-US" sz="1300" dirty="0">
                <a:latin typeface="MS Reference Sans Serif" pitchFamily="34" charset="0"/>
              </a:rPr>
              <a:t> </a:t>
            </a:r>
            <a:r>
              <a:rPr lang="en-US" sz="1300" dirty="0" err="1">
                <a:latin typeface="MS Reference Sans Serif" pitchFamily="34" charset="0"/>
              </a:rPr>
              <a:t>dari</a:t>
            </a:r>
            <a:r>
              <a:rPr lang="en-US" sz="1300" dirty="0">
                <a:latin typeface="MS Reference Sans Serif" pitchFamily="34" charset="0"/>
              </a:rPr>
              <a:t> 48 (</a:t>
            </a:r>
            <a:r>
              <a:rPr lang="en-US" sz="1300" dirty="0" err="1">
                <a:latin typeface="MS Reference Sans Serif" pitchFamily="34" charset="0"/>
              </a:rPr>
              <a:t>empat</a:t>
            </a:r>
            <a:r>
              <a:rPr lang="en-US" sz="1300" dirty="0">
                <a:latin typeface="MS Reference Sans Serif" pitchFamily="34" charset="0"/>
              </a:rPr>
              <a:t> </a:t>
            </a:r>
            <a:r>
              <a:rPr lang="en-US" sz="1300" dirty="0" err="1">
                <a:latin typeface="MS Reference Sans Serif" pitchFamily="34" charset="0"/>
              </a:rPr>
              <a:t>puluh</a:t>
            </a:r>
            <a:r>
              <a:rPr lang="en-US" sz="1300" dirty="0">
                <a:latin typeface="MS Reference Sans Serif" pitchFamily="34" charset="0"/>
              </a:rPr>
              <a:t> </a:t>
            </a:r>
            <a:r>
              <a:rPr lang="en-US" sz="1300" dirty="0" err="1">
                <a:latin typeface="MS Reference Sans Serif" pitchFamily="34" charset="0"/>
              </a:rPr>
              <a:t>delapan</a:t>
            </a:r>
            <a:r>
              <a:rPr lang="en-US" sz="1300" dirty="0">
                <a:latin typeface="MS Reference Sans Serif" pitchFamily="34" charset="0"/>
              </a:rPr>
              <a:t>) </a:t>
            </a:r>
            <a:r>
              <a:rPr lang="en-US" sz="1300" dirty="0" err="1">
                <a:latin typeface="MS Reference Sans Serif" pitchFamily="34" charset="0"/>
              </a:rPr>
              <a:t>masalah</a:t>
            </a:r>
            <a:r>
              <a:rPr lang="en-US" sz="1300" dirty="0">
                <a:latin typeface="MS Reference Sans Serif" pitchFamily="34" charset="0"/>
              </a:rPr>
              <a:t> yang </a:t>
            </a:r>
            <a:r>
              <a:rPr lang="en-US" sz="1300" dirty="0" err="1">
                <a:latin typeface="MS Reference Sans Serif" pitchFamily="34" charset="0"/>
              </a:rPr>
              <a:t>meliputi</a:t>
            </a:r>
            <a:r>
              <a:rPr lang="en-US" sz="1300" dirty="0">
                <a:latin typeface="MS Reference Sans Serif" pitchFamily="34" charset="0"/>
              </a:rPr>
              <a:t> </a:t>
            </a:r>
            <a:r>
              <a:rPr lang="en-US" sz="1300" dirty="0" err="1">
                <a:latin typeface="MS Reference Sans Serif" pitchFamily="34" charset="0"/>
              </a:rPr>
              <a:t>masalah</a:t>
            </a:r>
            <a:r>
              <a:rPr lang="en-US" sz="1300" dirty="0">
                <a:latin typeface="MS Reference Sans Serif" pitchFamily="34" charset="0"/>
              </a:rPr>
              <a:t> </a:t>
            </a:r>
            <a:r>
              <a:rPr lang="en-US" sz="1300" dirty="0" err="1">
                <a:latin typeface="MS Reference Sans Serif" pitchFamily="34" charset="0"/>
              </a:rPr>
              <a:t>administrasi</a:t>
            </a:r>
            <a:r>
              <a:rPr lang="en-US" sz="1300" dirty="0">
                <a:latin typeface="MS Reference Sans Serif" pitchFamily="34" charset="0"/>
              </a:rPr>
              <a:t> </a:t>
            </a:r>
            <a:r>
              <a:rPr lang="en-US" sz="1300" dirty="0" err="1">
                <a:latin typeface="MS Reference Sans Serif" pitchFamily="34" charset="0"/>
              </a:rPr>
              <a:t>peradilan</a:t>
            </a:r>
            <a:r>
              <a:rPr lang="en-US" sz="1300" dirty="0">
                <a:latin typeface="MS Reference Sans Serif" pitchFamily="34" charset="0"/>
              </a:rPr>
              <a:t> </a:t>
            </a:r>
            <a:r>
              <a:rPr lang="en-US" sz="1300" dirty="0" err="1">
                <a:latin typeface="MS Reference Sans Serif" pitchFamily="34" charset="0"/>
              </a:rPr>
              <a:t>sampai</a:t>
            </a:r>
            <a:r>
              <a:rPr lang="en-US" sz="1300" dirty="0">
                <a:latin typeface="MS Reference Sans Serif" pitchFamily="34" charset="0"/>
              </a:rPr>
              <a:t> </a:t>
            </a:r>
            <a:r>
              <a:rPr lang="en-US" sz="1300" dirty="0" err="1">
                <a:latin typeface="MS Reference Sans Serif" pitchFamily="34" charset="0"/>
              </a:rPr>
              <a:t>masalah</a:t>
            </a:r>
            <a:r>
              <a:rPr lang="en-US" sz="1300" dirty="0">
                <a:latin typeface="MS Reference Sans Serif" pitchFamily="34" charset="0"/>
              </a:rPr>
              <a:t> </a:t>
            </a:r>
            <a:r>
              <a:rPr lang="en-US" sz="1300" dirty="0" err="1">
                <a:latin typeface="MS Reference Sans Serif" pitchFamily="34" charset="0"/>
              </a:rPr>
              <a:t>kekayaan</a:t>
            </a:r>
            <a:r>
              <a:rPr lang="en-US" sz="1300" dirty="0">
                <a:latin typeface="MS Reference Sans Serif" pitchFamily="34" charset="0"/>
              </a:rPr>
              <a:t> </a:t>
            </a:r>
            <a:r>
              <a:rPr lang="en-US" sz="1300" dirty="0" err="1">
                <a:latin typeface="MS Reference Sans Serif" pitchFamily="34" charset="0"/>
              </a:rPr>
              <a:t>dalam</a:t>
            </a:r>
            <a:r>
              <a:rPr lang="en-US" sz="1300" dirty="0">
                <a:latin typeface="MS Reference Sans Serif" pitchFamily="34" charset="0"/>
              </a:rPr>
              <a:t> </a:t>
            </a:r>
            <a:r>
              <a:rPr lang="en-US" sz="1300" dirty="0" err="1">
                <a:latin typeface="MS Reference Sans Serif" pitchFamily="34" charset="0"/>
              </a:rPr>
              <a:t>perkawinan</a:t>
            </a:r>
            <a:r>
              <a:rPr lang="en-US" sz="1300" dirty="0">
                <a:latin typeface="MS Reference Sans Serif" pitchFamily="34" charset="0"/>
              </a:rPr>
              <a:t>, </a:t>
            </a:r>
            <a:r>
              <a:rPr lang="en-US" sz="1300" dirty="0" err="1">
                <a:latin typeface="MS Reference Sans Serif" pitchFamily="34" charset="0"/>
              </a:rPr>
              <a:t>masalah</a:t>
            </a:r>
            <a:r>
              <a:rPr lang="en-US" sz="1300" dirty="0">
                <a:latin typeface="MS Reference Sans Serif" pitchFamily="34" charset="0"/>
              </a:rPr>
              <a:t> </a:t>
            </a:r>
            <a:r>
              <a:rPr lang="en-US" sz="1300" dirty="0" err="1">
                <a:latin typeface="MS Reference Sans Serif" pitchFamily="34" charset="0"/>
              </a:rPr>
              <a:t>tata</a:t>
            </a:r>
            <a:r>
              <a:rPr lang="en-US" sz="1300" dirty="0">
                <a:latin typeface="MS Reference Sans Serif" pitchFamily="34" charset="0"/>
              </a:rPr>
              <a:t> </a:t>
            </a:r>
            <a:r>
              <a:rPr lang="en-US" sz="1300" dirty="0" err="1">
                <a:latin typeface="MS Reference Sans Serif" pitchFamily="34" charset="0"/>
              </a:rPr>
              <a:t>laku</a:t>
            </a:r>
            <a:r>
              <a:rPr lang="en-US" sz="1300" dirty="0">
                <a:latin typeface="MS Reference Sans Serif" pitchFamily="34" charset="0"/>
              </a:rPr>
              <a:t> </a:t>
            </a:r>
            <a:r>
              <a:rPr lang="en-US" sz="1300" dirty="0" err="1">
                <a:latin typeface="MS Reference Sans Serif" pitchFamily="34" charset="0"/>
              </a:rPr>
              <a:t>bagi</a:t>
            </a:r>
            <a:r>
              <a:rPr lang="en-US" sz="1300" dirty="0">
                <a:latin typeface="MS Reference Sans Serif" pitchFamily="34" charset="0"/>
              </a:rPr>
              <a:t> </a:t>
            </a:r>
            <a:r>
              <a:rPr lang="en-US" sz="1300" dirty="0" err="1">
                <a:latin typeface="MS Reference Sans Serif" pitchFamily="34" charset="0"/>
              </a:rPr>
              <a:t>inspektur</a:t>
            </a:r>
            <a:r>
              <a:rPr lang="en-US" sz="1300" dirty="0">
                <a:latin typeface="MS Reference Sans Serif" pitchFamily="34" charset="0"/>
              </a:rPr>
              <a:t> </a:t>
            </a:r>
            <a:r>
              <a:rPr lang="en-US" sz="1300" dirty="0" err="1">
                <a:latin typeface="MS Reference Sans Serif" pitchFamily="34" charset="0"/>
              </a:rPr>
              <a:t>berbagai</a:t>
            </a:r>
            <a:r>
              <a:rPr lang="en-US" sz="1300" dirty="0">
                <a:latin typeface="MS Reference Sans Serif" pitchFamily="34" charset="0"/>
              </a:rPr>
              <a:t> </a:t>
            </a:r>
            <a:r>
              <a:rPr lang="en-US" sz="1300" dirty="0" err="1">
                <a:latin typeface="MS Reference Sans Serif" pitchFamily="34" charset="0"/>
              </a:rPr>
              <a:t>bisnis</a:t>
            </a:r>
            <a:r>
              <a:rPr lang="en-US" sz="1300" dirty="0">
                <a:latin typeface="MS Reference Sans Serif" pitchFamily="34" charset="0"/>
              </a:rPr>
              <a:t> </a:t>
            </a:r>
            <a:r>
              <a:rPr lang="en-US" sz="1300" dirty="0" err="1">
                <a:latin typeface="MS Reference Sans Serif" pitchFamily="34" charset="0"/>
              </a:rPr>
              <a:t>sampai</a:t>
            </a:r>
            <a:r>
              <a:rPr lang="en-US" sz="1300" dirty="0">
                <a:latin typeface="MS Reference Sans Serif" pitchFamily="34" charset="0"/>
              </a:rPr>
              <a:t> </a:t>
            </a:r>
            <a:r>
              <a:rPr lang="en-US" sz="1300" dirty="0" err="1">
                <a:latin typeface="MS Reference Sans Serif" pitchFamily="34" charset="0"/>
              </a:rPr>
              <a:t>masalah</a:t>
            </a:r>
            <a:r>
              <a:rPr lang="en-US" sz="1300" dirty="0">
                <a:latin typeface="MS Reference Sans Serif" pitchFamily="34" charset="0"/>
              </a:rPr>
              <a:t> </a:t>
            </a:r>
            <a:r>
              <a:rPr lang="en-US" sz="1300" dirty="0" err="1">
                <a:latin typeface="MS Reference Sans Serif" pitchFamily="34" charset="0"/>
              </a:rPr>
              <a:t>pelacuran</a:t>
            </a:r>
            <a:r>
              <a:rPr lang="en-US" sz="1300" dirty="0">
                <a:latin typeface="MS Reference Sans Serif" pitchFamily="34" charset="0"/>
              </a:rPr>
              <a:t>. </a:t>
            </a:r>
            <a:r>
              <a:rPr lang="en-US" sz="1300" dirty="0" err="1">
                <a:latin typeface="MS Reference Sans Serif" pitchFamily="34" charset="0"/>
              </a:rPr>
              <a:t>Isi</a:t>
            </a:r>
            <a:r>
              <a:rPr lang="en-US" sz="1300" dirty="0">
                <a:latin typeface="MS Reference Sans Serif" pitchFamily="34" charset="0"/>
              </a:rPr>
              <a:t> </a:t>
            </a:r>
            <a:r>
              <a:rPr lang="en-US" sz="1300" dirty="0" err="1">
                <a:latin typeface="MS Reference Sans Serif" pitchFamily="34" charset="0"/>
              </a:rPr>
              <a:t>paket</a:t>
            </a:r>
            <a:r>
              <a:rPr lang="en-US" sz="1300" dirty="0">
                <a:latin typeface="MS Reference Sans Serif" pitchFamily="34" charset="0"/>
              </a:rPr>
              <a:t> </a:t>
            </a:r>
            <a:r>
              <a:rPr lang="en-US" sz="1300" dirty="0" err="1">
                <a:latin typeface="MS Reference Sans Serif" pitchFamily="34" charset="0"/>
              </a:rPr>
              <a:t>perundang-undangan</a:t>
            </a:r>
            <a:r>
              <a:rPr lang="en-US" sz="1300" dirty="0">
                <a:latin typeface="MS Reference Sans Serif" pitchFamily="34" charset="0"/>
              </a:rPr>
              <a:t> </a:t>
            </a:r>
            <a:r>
              <a:rPr lang="en-US" sz="1300" dirty="0" err="1">
                <a:latin typeface="MS Reference Sans Serif" pitchFamily="34" charset="0"/>
              </a:rPr>
              <a:t>tersebut</a:t>
            </a:r>
            <a:r>
              <a:rPr lang="en-US" sz="1300" dirty="0">
                <a:latin typeface="MS Reference Sans Serif" pitchFamily="34" charset="0"/>
              </a:rPr>
              <a:t> </a:t>
            </a:r>
            <a:r>
              <a:rPr lang="en-US" sz="1300" dirty="0" err="1">
                <a:latin typeface="MS Reference Sans Serif" pitchFamily="34" charset="0"/>
              </a:rPr>
              <a:t>bersumber</a:t>
            </a:r>
            <a:r>
              <a:rPr lang="en-US" sz="1300" dirty="0">
                <a:latin typeface="MS Reference Sans Serif" pitchFamily="34" charset="0"/>
              </a:rPr>
              <a:t> </a:t>
            </a:r>
            <a:r>
              <a:rPr lang="en-US" sz="1300" dirty="0" err="1">
                <a:latin typeface="MS Reference Sans Serif" pitchFamily="34" charset="0"/>
              </a:rPr>
              <a:t>dari</a:t>
            </a:r>
            <a:r>
              <a:rPr lang="en-US" sz="1300" dirty="0">
                <a:latin typeface="MS Reference Sans Serif" pitchFamily="34" charset="0"/>
              </a:rPr>
              <a:t> The Dutch Roman Law. </a:t>
            </a:r>
            <a:r>
              <a:rPr lang="en-US" sz="1300" dirty="0" err="1">
                <a:latin typeface="MS Reference Sans Serif" pitchFamily="34" charset="0"/>
              </a:rPr>
              <a:t>Peraturan</a:t>
            </a:r>
            <a:r>
              <a:rPr lang="en-US" sz="1300" dirty="0">
                <a:latin typeface="MS Reference Sans Serif" pitchFamily="34" charset="0"/>
              </a:rPr>
              <a:t> </a:t>
            </a:r>
            <a:r>
              <a:rPr lang="en-US" sz="1300" dirty="0" err="1">
                <a:latin typeface="MS Reference Sans Serif" pitchFamily="34" charset="0"/>
              </a:rPr>
              <a:t>tersebut</a:t>
            </a:r>
            <a:r>
              <a:rPr lang="en-US" sz="1300" dirty="0">
                <a:latin typeface="MS Reference Sans Serif" pitchFamily="34" charset="0"/>
              </a:rPr>
              <a:t> </a:t>
            </a:r>
            <a:r>
              <a:rPr lang="en-US" sz="1300" dirty="0" err="1">
                <a:latin typeface="MS Reference Sans Serif" pitchFamily="34" charset="0"/>
              </a:rPr>
              <a:t>diberlakukan</a:t>
            </a:r>
            <a:r>
              <a:rPr lang="en-US" sz="1300" dirty="0">
                <a:latin typeface="MS Reference Sans Serif" pitchFamily="34" charset="0"/>
              </a:rPr>
              <a:t> </a:t>
            </a:r>
            <a:r>
              <a:rPr lang="en-US" sz="1300" dirty="0" err="1">
                <a:latin typeface="MS Reference Sans Serif" pitchFamily="34" charset="0"/>
              </a:rPr>
              <a:t>bagi</a:t>
            </a:r>
            <a:r>
              <a:rPr lang="en-US" sz="1300" dirty="0">
                <a:latin typeface="MS Reference Sans Serif" pitchFamily="34" charset="0"/>
              </a:rPr>
              <a:t> </a:t>
            </a:r>
            <a:r>
              <a:rPr lang="en-US" sz="1300" dirty="0" err="1">
                <a:latin typeface="MS Reference Sans Serif" pitchFamily="34" charset="0"/>
              </a:rPr>
              <a:t>golongan</a:t>
            </a:r>
            <a:r>
              <a:rPr lang="en-US" sz="1300" dirty="0">
                <a:latin typeface="MS Reference Sans Serif" pitchFamily="34" charset="0"/>
              </a:rPr>
              <a:t> </a:t>
            </a:r>
            <a:r>
              <a:rPr lang="en-US" sz="1300" dirty="0" err="1">
                <a:latin typeface="MS Reference Sans Serif" pitchFamily="34" charset="0"/>
              </a:rPr>
              <a:t>Timur</a:t>
            </a:r>
            <a:r>
              <a:rPr lang="en-US" sz="1300" dirty="0">
                <a:latin typeface="MS Reference Sans Serif" pitchFamily="34" charset="0"/>
              </a:rPr>
              <a:t> </a:t>
            </a:r>
            <a:r>
              <a:rPr lang="en-US" sz="1300" dirty="0" err="1">
                <a:latin typeface="MS Reference Sans Serif" pitchFamily="34" charset="0"/>
              </a:rPr>
              <a:t>Asing</a:t>
            </a:r>
            <a:r>
              <a:rPr lang="en-US" sz="1300" dirty="0">
                <a:latin typeface="MS Reference Sans Serif" pitchFamily="34" charset="0"/>
              </a:rPr>
              <a:t>. </a:t>
            </a:r>
          </a:p>
          <a:p>
            <a:pPr algn="l"/>
            <a:endParaRPr lang="en-US" sz="1300" dirty="0">
              <a:latin typeface="MS Reference Sans Serif" pitchFamily="34" charset="0"/>
            </a:endParaRPr>
          </a:p>
          <a:p>
            <a:pPr algn="l">
              <a:buFont typeface="Arial" pitchFamily="34" charset="0"/>
              <a:buChar char="•"/>
            </a:pPr>
            <a:r>
              <a:rPr lang="en-US" sz="1300" dirty="0">
                <a:latin typeface="MS Reference Sans Serif" pitchFamily="34" charset="0"/>
              </a:rPr>
              <a:t>Dari </a:t>
            </a:r>
            <a:r>
              <a:rPr lang="en-US" sz="1300" dirty="0" err="1">
                <a:latin typeface="MS Reference Sans Serif" pitchFamily="34" charset="0"/>
              </a:rPr>
              <a:t>kenyataan</a:t>
            </a:r>
            <a:r>
              <a:rPr lang="en-US" sz="1300" dirty="0">
                <a:latin typeface="MS Reference Sans Serif" pitchFamily="34" charset="0"/>
              </a:rPr>
              <a:t> </a:t>
            </a:r>
            <a:r>
              <a:rPr lang="en-US" sz="1300" dirty="0" err="1">
                <a:latin typeface="MS Reference Sans Serif" pitchFamily="34" charset="0"/>
              </a:rPr>
              <a:t>ini</a:t>
            </a:r>
            <a:r>
              <a:rPr lang="en-US" sz="1300" dirty="0">
                <a:latin typeface="MS Reference Sans Serif" pitchFamily="34" charset="0"/>
              </a:rPr>
              <a:t> </a:t>
            </a:r>
            <a:r>
              <a:rPr lang="en-US" sz="1300" dirty="0" err="1">
                <a:latin typeface="MS Reference Sans Serif" pitchFamily="34" charset="0"/>
              </a:rPr>
              <a:t>menunjukkan</a:t>
            </a:r>
            <a:r>
              <a:rPr lang="en-US" sz="1300" dirty="0">
                <a:latin typeface="MS Reference Sans Serif" pitchFamily="34" charset="0"/>
              </a:rPr>
              <a:t> </a:t>
            </a:r>
            <a:r>
              <a:rPr lang="en-US" sz="1300" dirty="0" err="1">
                <a:latin typeface="MS Reference Sans Serif" pitchFamily="34" charset="0"/>
              </a:rPr>
              <a:t>bahwa</a:t>
            </a:r>
            <a:r>
              <a:rPr lang="en-US" sz="1300" dirty="0">
                <a:latin typeface="MS Reference Sans Serif" pitchFamily="34" charset="0"/>
              </a:rPr>
              <a:t> </a:t>
            </a:r>
            <a:r>
              <a:rPr lang="en-US" sz="1300" dirty="0" err="1">
                <a:latin typeface="MS Reference Sans Serif" pitchFamily="34" charset="0"/>
              </a:rPr>
              <a:t>bangsa</a:t>
            </a:r>
            <a:r>
              <a:rPr lang="en-US" sz="1300" dirty="0">
                <a:latin typeface="MS Reference Sans Serif" pitchFamily="34" charset="0"/>
              </a:rPr>
              <a:t> Indonesia </a:t>
            </a:r>
            <a:r>
              <a:rPr lang="en-US" sz="1300" dirty="0" err="1">
                <a:latin typeface="MS Reference Sans Serif" pitchFamily="34" charset="0"/>
              </a:rPr>
              <a:t>sejak</a:t>
            </a:r>
            <a:r>
              <a:rPr lang="en-US" sz="1300" dirty="0">
                <a:latin typeface="MS Reference Sans Serif" pitchFamily="34" charset="0"/>
              </a:rPr>
              <a:t> </a:t>
            </a:r>
            <a:r>
              <a:rPr lang="en-US" sz="1300" dirty="0" err="1">
                <a:latin typeface="MS Reference Sans Serif" pitchFamily="34" charset="0"/>
              </a:rPr>
              <a:t>dahulu</a:t>
            </a:r>
            <a:r>
              <a:rPr lang="en-US" sz="1300" dirty="0">
                <a:latin typeface="MS Reference Sans Serif" pitchFamily="34" charset="0"/>
              </a:rPr>
              <a:t> </a:t>
            </a:r>
            <a:r>
              <a:rPr lang="en-US" sz="1300" dirty="0" err="1">
                <a:latin typeface="MS Reference Sans Serif" pitchFamily="34" charset="0"/>
              </a:rPr>
              <a:t>tidak</a:t>
            </a:r>
            <a:r>
              <a:rPr lang="en-US" sz="1300" dirty="0">
                <a:latin typeface="MS Reference Sans Serif" pitchFamily="34" charset="0"/>
              </a:rPr>
              <a:t> </a:t>
            </a:r>
            <a:r>
              <a:rPr lang="en-US" sz="1300" dirty="0" err="1">
                <a:latin typeface="MS Reference Sans Serif" pitchFamily="34" charset="0"/>
              </a:rPr>
              <a:t>menolak</a:t>
            </a:r>
            <a:r>
              <a:rPr lang="en-US" sz="1300" dirty="0">
                <a:latin typeface="MS Reference Sans Serif" pitchFamily="34" charset="0"/>
              </a:rPr>
              <a:t> </a:t>
            </a:r>
            <a:r>
              <a:rPr lang="en-US" sz="1300" dirty="0" err="1">
                <a:latin typeface="MS Reference Sans Serif" pitchFamily="34" charset="0"/>
              </a:rPr>
              <a:t>bantuan</a:t>
            </a:r>
            <a:r>
              <a:rPr lang="en-US" sz="1300" dirty="0">
                <a:latin typeface="MS Reference Sans Serif" pitchFamily="34" charset="0"/>
              </a:rPr>
              <a:t> </a:t>
            </a:r>
            <a:r>
              <a:rPr lang="en-US" sz="1300" dirty="0" err="1">
                <a:latin typeface="MS Reference Sans Serif" pitchFamily="34" charset="0"/>
              </a:rPr>
              <a:t>asing</a:t>
            </a:r>
            <a:r>
              <a:rPr lang="en-US" sz="1300" dirty="0">
                <a:latin typeface="MS Reference Sans Serif" pitchFamily="34" charset="0"/>
              </a:rPr>
              <a:t> </a:t>
            </a:r>
            <a:r>
              <a:rPr lang="en-US" sz="1300" dirty="0" err="1">
                <a:latin typeface="MS Reference Sans Serif" pitchFamily="34" charset="0"/>
              </a:rPr>
              <a:t>dalam</a:t>
            </a:r>
            <a:r>
              <a:rPr lang="en-US" sz="1300" dirty="0">
                <a:latin typeface="MS Reference Sans Serif" pitchFamily="34" charset="0"/>
              </a:rPr>
              <a:t> </a:t>
            </a:r>
            <a:r>
              <a:rPr lang="en-US" sz="1300" dirty="0" err="1">
                <a:latin typeface="MS Reference Sans Serif" pitchFamily="34" charset="0"/>
              </a:rPr>
              <a:t>rangka</a:t>
            </a:r>
            <a:r>
              <a:rPr lang="en-US" sz="1300" dirty="0">
                <a:latin typeface="MS Reference Sans Serif" pitchFamily="34" charset="0"/>
              </a:rPr>
              <a:t> </a:t>
            </a:r>
            <a:r>
              <a:rPr lang="en-US" sz="1300" dirty="0" err="1">
                <a:latin typeface="MS Reference Sans Serif" pitchFamily="34" charset="0"/>
              </a:rPr>
              <a:t>alih</a:t>
            </a:r>
            <a:r>
              <a:rPr lang="en-US" sz="1300" dirty="0">
                <a:latin typeface="MS Reference Sans Serif" pitchFamily="34" charset="0"/>
              </a:rPr>
              <a:t> </a:t>
            </a:r>
            <a:r>
              <a:rPr lang="en-US" sz="1300" dirty="0" err="1">
                <a:latin typeface="MS Reference Sans Serif" pitchFamily="34" charset="0"/>
              </a:rPr>
              <a:t>teknologi</a:t>
            </a:r>
            <a:r>
              <a:rPr lang="en-US" sz="1300" dirty="0">
                <a:latin typeface="MS Reference Sans Serif" pitchFamily="34" charset="0"/>
              </a:rPr>
              <a:t>. </a:t>
            </a:r>
            <a:r>
              <a:rPr lang="en-US" sz="1300" dirty="0" err="1">
                <a:latin typeface="MS Reference Sans Serif" pitchFamily="34" charset="0"/>
              </a:rPr>
              <a:t>Sebagai</a:t>
            </a:r>
            <a:r>
              <a:rPr lang="en-US" sz="1300" dirty="0">
                <a:latin typeface="MS Reference Sans Serif" pitchFamily="34" charset="0"/>
              </a:rPr>
              <a:t> </a:t>
            </a:r>
            <a:r>
              <a:rPr lang="en-US" sz="1300" dirty="0" err="1">
                <a:latin typeface="MS Reference Sans Serif" pitchFamily="34" charset="0"/>
              </a:rPr>
              <a:t>akibat</a:t>
            </a:r>
            <a:r>
              <a:rPr lang="en-US" sz="1300" dirty="0">
                <a:latin typeface="MS Reference Sans Serif" pitchFamily="34" charset="0"/>
              </a:rPr>
              <a:t> </a:t>
            </a:r>
            <a:r>
              <a:rPr lang="en-US" sz="1300" dirty="0" err="1">
                <a:latin typeface="MS Reference Sans Serif" pitchFamily="34" charset="0"/>
              </a:rPr>
              <a:t>penolakan</a:t>
            </a:r>
            <a:r>
              <a:rPr lang="en-US" sz="1300" dirty="0">
                <a:latin typeface="MS Reference Sans Serif" pitchFamily="34" charset="0"/>
              </a:rPr>
              <a:t> </a:t>
            </a:r>
            <a:r>
              <a:rPr lang="en-US" sz="1300" dirty="0" err="1">
                <a:latin typeface="MS Reference Sans Serif" pitchFamily="34" charset="0"/>
              </a:rPr>
              <a:t>tersebut</a:t>
            </a:r>
            <a:r>
              <a:rPr lang="en-US" sz="1300" dirty="0">
                <a:latin typeface="MS Reference Sans Serif" pitchFamily="34" charset="0"/>
              </a:rPr>
              <a:t>, </a:t>
            </a:r>
            <a:r>
              <a:rPr lang="en-US" sz="1300" dirty="0" err="1">
                <a:latin typeface="MS Reference Sans Serif" pitchFamily="34" charset="0"/>
              </a:rPr>
              <a:t>telah</a:t>
            </a:r>
            <a:r>
              <a:rPr lang="en-US" sz="1300" dirty="0">
                <a:latin typeface="MS Reference Sans Serif" pitchFamily="34" charset="0"/>
              </a:rPr>
              <a:t> </a:t>
            </a:r>
            <a:r>
              <a:rPr lang="en-US" sz="1300" dirty="0" err="1">
                <a:latin typeface="MS Reference Sans Serif" pitchFamily="34" charset="0"/>
              </a:rPr>
              <a:t>terjadi</a:t>
            </a:r>
            <a:r>
              <a:rPr lang="en-US" sz="1300" dirty="0">
                <a:latin typeface="MS Reference Sans Serif" pitchFamily="34" charset="0"/>
              </a:rPr>
              <a:t> </a:t>
            </a:r>
            <a:r>
              <a:rPr lang="en-US" sz="1300" dirty="0" err="1">
                <a:latin typeface="MS Reference Sans Serif" pitchFamily="34" charset="0"/>
              </a:rPr>
              <a:t>peperangan</a:t>
            </a:r>
            <a:r>
              <a:rPr lang="en-US" sz="1300" dirty="0">
                <a:latin typeface="MS Reference Sans Serif" pitchFamily="34" charset="0"/>
              </a:rPr>
              <a:t> </a:t>
            </a:r>
            <a:r>
              <a:rPr lang="en-US" sz="1300" dirty="0" err="1">
                <a:latin typeface="MS Reference Sans Serif" pitchFamily="34" charset="0"/>
              </a:rPr>
              <a:t>pada</a:t>
            </a:r>
            <a:r>
              <a:rPr lang="en-US" sz="1300" dirty="0">
                <a:latin typeface="MS Reference Sans Serif" pitchFamily="34" charset="0"/>
              </a:rPr>
              <a:t> </a:t>
            </a:r>
            <a:r>
              <a:rPr lang="en-US" sz="1300" dirty="0" err="1">
                <a:latin typeface="MS Reference Sans Serif" pitchFamily="34" charset="0"/>
              </a:rPr>
              <a:t>tahun</a:t>
            </a:r>
            <a:r>
              <a:rPr lang="en-US" sz="1300" dirty="0">
                <a:latin typeface="MS Reference Sans Serif" pitchFamily="34" charset="0"/>
              </a:rPr>
              <a:t> 1653 </a:t>
            </a:r>
            <a:r>
              <a:rPr lang="en-US" sz="1300" dirty="0" err="1">
                <a:latin typeface="MS Reference Sans Serif" pitchFamily="34" charset="0"/>
              </a:rPr>
              <a:t>dan</a:t>
            </a:r>
            <a:r>
              <a:rPr lang="en-US" sz="1300" dirty="0">
                <a:latin typeface="MS Reference Sans Serif" pitchFamily="34" charset="0"/>
              </a:rPr>
              <a:t> 1660 </a:t>
            </a:r>
            <a:r>
              <a:rPr lang="en-US" sz="1300" dirty="0" err="1">
                <a:latin typeface="MS Reference Sans Serif" pitchFamily="34" charset="0"/>
              </a:rPr>
              <a:t>dan</a:t>
            </a:r>
            <a:r>
              <a:rPr lang="en-US" sz="1300" dirty="0">
                <a:latin typeface="MS Reference Sans Serif" pitchFamily="34" charset="0"/>
              </a:rPr>
              <a:t> </a:t>
            </a:r>
            <a:r>
              <a:rPr lang="en-US" sz="1300" dirty="0" err="1">
                <a:latin typeface="MS Reference Sans Serif" pitchFamily="34" charset="0"/>
              </a:rPr>
              <a:t>pada</a:t>
            </a:r>
            <a:r>
              <a:rPr lang="en-US" sz="1300" dirty="0">
                <a:latin typeface="MS Reference Sans Serif" pitchFamily="34" charset="0"/>
              </a:rPr>
              <a:t> </a:t>
            </a:r>
            <a:r>
              <a:rPr lang="en-US" sz="1300" dirty="0" err="1">
                <a:latin typeface="MS Reference Sans Serif" pitchFamily="34" charset="0"/>
              </a:rPr>
              <a:t>tahun</a:t>
            </a:r>
            <a:r>
              <a:rPr lang="en-US" sz="1300" dirty="0">
                <a:latin typeface="MS Reference Sans Serif" pitchFamily="34" charset="0"/>
              </a:rPr>
              <a:t> 1667 </a:t>
            </a:r>
            <a:r>
              <a:rPr lang="en-US" sz="1300" dirty="0" err="1">
                <a:latin typeface="MS Reference Sans Serif" pitchFamily="34" charset="0"/>
              </a:rPr>
              <a:t>terjadi</a:t>
            </a:r>
            <a:r>
              <a:rPr lang="en-US" sz="1300" dirty="0">
                <a:latin typeface="MS Reference Sans Serif" pitchFamily="34" charset="0"/>
              </a:rPr>
              <a:t> </a:t>
            </a:r>
            <a:r>
              <a:rPr lang="en-US" sz="1300" dirty="0" err="1">
                <a:latin typeface="MS Reference Sans Serif" pitchFamily="34" charset="0"/>
              </a:rPr>
              <a:t>perang</a:t>
            </a:r>
            <a:r>
              <a:rPr lang="en-US" sz="1300" dirty="0">
                <a:latin typeface="MS Reference Sans Serif" pitchFamily="34" charset="0"/>
              </a:rPr>
              <a:t> </a:t>
            </a:r>
            <a:r>
              <a:rPr lang="en-US" sz="1300" dirty="0" err="1">
                <a:latin typeface="MS Reference Sans Serif" pitchFamily="34" charset="0"/>
              </a:rPr>
              <a:t>habis-habisan</a:t>
            </a:r>
            <a:r>
              <a:rPr lang="en-US" sz="1300" dirty="0">
                <a:latin typeface="MS Reference Sans Serif" pitchFamily="34" charset="0"/>
              </a:rPr>
              <a:t> </a:t>
            </a:r>
            <a:r>
              <a:rPr lang="en-US" sz="1300" dirty="0" err="1">
                <a:latin typeface="MS Reference Sans Serif" pitchFamily="34" charset="0"/>
              </a:rPr>
              <a:t>dengan</a:t>
            </a:r>
            <a:r>
              <a:rPr lang="en-US" sz="1300" dirty="0">
                <a:latin typeface="MS Reference Sans Serif" pitchFamily="34" charset="0"/>
              </a:rPr>
              <a:t> </a:t>
            </a:r>
            <a:r>
              <a:rPr lang="en-US" sz="1300" dirty="0" err="1">
                <a:latin typeface="MS Reference Sans Serif" pitchFamily="34" charset="0"/>
              </a:rPr>
              <a:t>Belanda</a:t>
            </a:r>
            <a:r>
              <a:rPr lang="en-US" sz="1300" dirty="0">
                <a:latin typeface="MS Reference Sans Serif" pitchFamily="34" charset="0"/>
              </a:rPr>
              <a:t>, </a:t>
            </a:r>
            <a:r>
              <a:rPr lang="en-US" sz="1300" dirty="0" err="1">
                <a:latin typeface="MS Reference Sans Serif" pitchFamily="34" charset="0"/>
              </a:rPr>
              <a:t>dimana</a:t>
            </a:r>
            <a:r>
              <a:rPr lang="en-US" sz="1300" dirty="0">
                <a:latin typeface="MS Reference Sans Serif" pitchFamily="34" charset="0"/>
              </a:rPr>
              <a:t> </a:t>
            </a:r>
            <a:r>
              <a:rPr lang="en-US" sz="1300" dirty="0" err="1">
                <a:latin typeface="MS Reference Sans Serif" pitchFamily="34" charset="0"/>
              </a:rPr>
              <a:t>akhirnya</a:t>
            </a:r>
            <a:r>
              <a:rPr lang="en-US" sz="1300" dirty="0">
                <a:latin typeface="MS Reference Sans Serif" pitchFamily="34" charset="0"/>
              </a:rPr>
              <a:t> </a:t>
            </a:r>
            <a:r>
              <a:rPr lang="en-US" sz="1300" dirty="0" err="1">
                <a:latin typeface="MS Reference Sans Serif" pitchFamily="34" charset="0"/>
              </a:rPr>
              <a:t>Makasar</a:t>
            </a:r>
            <a:r>
              <a:rPr lang="en-US" sz="1300" dirty="0">
                <a:latin typeface="MS Reference Sans Serif" pitchFamily="34" charset="0"/>
              </a:rPr>
              <a:t> </a:t>
            </a:r>
            <a:r>
              <a:rPr lang="en-US" sz="1300" dirty="0" err="1">
                <a:latin typeface="MS Reference Sans Serif" pitchFamily="34" charset="0"/>
              </a:rPr>
              <a:t>menyerah</a:t>
            </a:r>
            <a:r>
              <a:rPr lang="en-US" sz="1300" dirty="0">
                <a:latin typeface="MS Reference Sans Serif" pitchFamily="34" charset="0"/>
              </a:rPr>
              <a:t> </a:t>
            </a:r>
            <a:r>
              <a:rPr lang="en-US" sz="1300" dirty="0" err="1">
                <a:latin typeface="MS Reference Sans Serif" pitchFamily="34" charset="0"/>
              </a:rPr>
              <a:t>dan</a:t>
            </a:r>
            <a:r>
              <a:rPr lang="en-US" sz="1300" dirty="0">
                <a:latin typeface="MS Reference Sans Serif" pitchFamily="34" charset="0"/>
              </a:rPr>
              <a:t> </a:t>
            </a:r>
            <a:r>
              <a:rPr lang="en-US" sz="1300" dirty="0" err="1">
                <a:latin typeface="MS Reference Sans Serif" pitchFamily="34" charset="0"/>
              </a:rPr>
              <a:t>ditandatanganinya</a:t>
            </a:r>
            <a:r>
              <a:rPr lang="en-US" sz="1300" dirty="0">
                <a:latin typeface="MS Reference Sans Serif" pitchFamily="34" charset="0"/>
              </a:rPr>
              <a:t> </a:t>
            </a:r>
            <a:r>
              <a:rPr lang="en-US" sz="1300" dirty="0" err="1">
                <a:latin typeface="MS Reference Sans Serif" pitchFamily="34" charset="0"/>
              </a:rPr>
              <a:t>perjanjian</a:t>
            </a:r>
            <a:r>
              <a:rPr lang="en-US" sz="1300" dirty="0">
                <a:latin typeface="MS Reference Sans Serif" pitchFamily="34" charset="0"/>
              </a:rPr>
              <a:t> </a:t>
            </a:r>
            <a:r>
              <a:rPr lang="en-US" sz="1300" dirty="0" err="1">
                <a:latin typeface="MS Reference Sans Serif" pitchFamily="34" charset="0"/>
              </a:rPr>
              <a:t>Bongaya</a:t>
            </a:r>
            <a:r>
              <a:rPr lang="en-US" sz="1300" dirty="0">
                <a:latin typeface="MS Reference Sans Serif" pitchFamily="34" charset="0"/>
              </a:rPr>
              <a:t> </a:t>
            </a:r>
            <a:r>
              <a:rPr lang="en-US" sz="1300" dirty="0" err="1">
                <a:latin typeface="MS Reference Sans Serif" pitchFamily="34" charset="0"/>
              </a:rPr>
              <a:t>pada</a:t>
            </a:r>
            <a:r>
              <a:rPr lang="en-US" sz="1300" dirty="0">
                <a:latin typeface="MS Reference Sans Serif" pitchFamily="34" charset="0"/>
              </a:rPr>
              <a:t> </a:t>
            </a:r>
            <a:r>
              <a:rPr lang="en-US" sz="1300" dirty="0" err="1">
                <a:latin typeface="MS Reference Sans Serif" pitchFamily="34" charset="0"/>
              </a:rPr>
              <a:t>tanggal</a:t>
            </a:r>
            <a:r>
              <a:rPr lang="en-US" sz="1300" dirty="0">
                <a:latin typeface="MS Reference Sans Serif" pitchFamily="34" charset="0"/>
              </a:rPr>
              <a:t> 18 November 1667. </a:t>
            </a:r>
            <a:r>
              <a:rPr lang="en-US" sz="1300" dirty="0" err="1">
                <a:latin typeface="MS Reference Sans Serif" pitchFamily="34" charset="0"/>
              </a:rPr>
              <a:t>Perjanjian</a:t>
            </a:r>
            <a:r>
              <a:rPr lang="en-US" sz="1300" dirty="0">
                <a:latin typeface="MS Reference Sans Serif" pitchFamily="34" charset="0"/>
              </a:rPr>
              <a:t> </a:t>
            </a:r>
            <a:r>
              <a:rPr lang="en-US" sz="1300" dirty="0" err="1">
                <a:latin typeface="MS Reference Sans Serif" pitchFamily="34" charset="0"/>
              </a:rPr>
              <a:t>ini</a:t>
            </a:r>
            <a:r>
              <a:rPr lang="en-US" sz="1300" dirty="0">
                <a:latin typeface="MS Reference Sans Serif" pitchFamily="34" charset="0"/>
              </a:rPr>
              <a:t> </a:t>
            </a:r>
            <a:r>
              <a:rPr lang="en-US" sz="1300" dirty="0" err="1">
                <a:latin typeface="MS Reference Sans Serif" pitchFamily="34" charset="0"/>
              </a:rPr>
              <a:t>mengharuskan</a:t>
            </a:r>
            <a:r>
              <a:rPr lang="en-US" sz="1300" dirty="0">
                <a:latin typeface="MS Reference Sans Serif" pitchFamily="34" charset="0"/>
              </a:rPr>
              <a:t> Sultan </a:t>
            </a:r>
            <a:r>
              <a:rPr lang="en-US" sz="1300" dirty="0" err="1">
                <a:latin typeface="MS Reference Sans Serif" pitchFamily="34" charset="0"/>
              </a:rPr>
              <a:t>Makasar</a:t>
            </a:r>
            <a:r>
              <a:rPr lang="en-US" sz="1300" dirty="0">
                <a:latin typeface="MS Reference Sans Serif" pitchFamily="34" charset="0"/>
              </a:rPr>
              <a:t> </a:t>
            </a:r>
            <a:r>
              <a:rPr lang="en-US" sz="1300" dirty="0" err="1">
                <a:latin typeface="MS Reference Sans Serif" pitchFamily="34" charset="0"/>
              </a:rPr>
              <a:t>menjual</a:t>
            </a:r>
            <a:r>
              <a:rPr lang="en-US" sz="1300" dirty="0">
                <a:latin typeface="MS Reference Sans Serif" pitchFamily="34" charset="0"/>
              </a:rPr>
              <a:t> </a:t>
            </a:r>
            <a:r>
              <a:rPr lang="en-US" sz="1300" dirty="0" err="1">
                <a:latin typeface="MS Reference Sans Serif" pitchFamily="34" charset="0"/>
              </a:rPr>
              <a:t>hasil</a:t>
            </a:r>
            <a:r>
              <a:rPr lang="en-US" sz="1300" dirty="0">
                <a:latin typeface="MS Reference Sans Serif" pitchFamily="34" charset="0"/>
              </a:rPr>
              <a:t> </a:t>
            </a:r>
            <a:r>
              <a:rPr lang="en-US" sz="1300" dirty="0" err="1">
                <a:latin typeface="MS Reference Sans Serif" pitchFamily="34" charset="0"/>
              </a:rPr>
              <a:t>buminya</a:t>
            </a:r>
            <a:r>
              <a:rPr lang="en-US" sz="1300" dirty="0">
                <a:latin typeface="MS Reference Sans Serif" pitchFamily="34" charset="0"/>
              </a:rPr>
              <a:t> </a:t>
            </a:r>
            <a:r>
              <a:rPr lang="en-US" sz="1300" dirty="0" err="1">
                <a:latin typeface="MS Reference Sans Serif" pitchFamily="34" charset="0"/>
              </a:rPr>
              <a:t>kepada</a:t>
            </a:r>
            <a:r>
              <a:rPr lang="en-US" sz="1300" dirty="0">
                <a:latin typeface="MS Reference Sans Serif" pitchFamily="34" charset="0"/>
              </a:rPr>
              <a:t> </a:t>
            </a:r>
            <a:r>
              <a:rPr lang="en-US" sz="1300" dirty="0" err="1">
                <a:latin typeface="MS Reference Sans Serif" pitchFamily="34" charset="0"/>
              </a:rPr>
              <a:t>Belanda</a:t>
            </a:r>
            <a:r>
              <a:rPr lang="en-US" sz="1300" dirty="0">
                <a:latin typeface="MS Reference Sans Serif" pitchFamily="34" charset="0"/>
              </a:rPr>
              <a:t> </a:t>
            </a:r>
            <a:r>
              <a:rPr lang="en-US" sz="1300" dirty="0" err="1">
                <a:latin typeface="MS Reference Sans Serif" pitchFamily="34" charset="0"/>
              </a:rPr>
              <a:t>serta</a:t>
            </a:r>
            <a:r>
              <a:rPr lang="en-US" sz="1300" dirty="0">
                <a:latin typeface="MS Reference Sans Serif" pitchFamily="34" charset="0"/>
              </a:rPr>
              <a:t> </a:t>
            </a:r>
            <a:r>
              <a:rPr lang="en-US" sz="1300" dirty="0" err="1">
                <a:latin typeface="MS Reference Sans Serif" pitchFamily="34" charset="0"/>
              </a:rPr>
              <a:t>Belanda</a:t>
            </a:r>
            <a:r>
              <a:rPr lang="en-US" sz="1300" dirty="0">
                <a:latin typeface="MS Reference Sans Serif" pitchFamily="34" charset="0"/>
              </a:rPr>
              <a:t> </a:t>
            </a:r>
            <a:r>
              <a:rPr lang="en-US" sz="1300" dirty="0" err="1">
                <a:latin typeface="MS Reference Sans Serif" pitchFamily="34" charset="0"/>
              </a:rPr>
              <a:t>menguasai</a:t>
            </a:r>
            <a:r>
              <a:rPr lang="en-US" sz="1300" dirty="0">
                <a:latin typeface="MS Reference Sans Serif" pitchFamily="34" charset="0"/>
              </a:rPr>
              <a:t> </a:t>
            </a:r>
            <a:r>
              <a:rPr lang="en-US" sz="1300" dirty="0" err="1">
                <a:latin typeface="MS Reference Sans Serif" pitchFamily="34" charset="0"/>
              </a:rPr>
              <a:t>impor</a:t>
            </a:r>
            <a:r>
              <a:rPr lang="en-US" sz="1300" dirty="0">
                <a:latin typeface="MS Reference Sans Serif" pitchFamily="34" charset="0"/>
              </a:rPr>
              <a:t> </a:t>
            </a:r>
            <a:r>
              <a:rPr lang="en-US" sz="1300" dirty="0" err="1">
                <a:latin typeface="MS Reference Sans Serif" pitchFamily="34" charset="0"/>
              </a:rPr>
              <a:t>kapas</a:t>
            </a:r>
            <a:r>
              <a:rPr lang="en-US" sz="1300" dirty="0">
                <a:latin typeface="MS Reference Sans Serif" pitchFamily="34" charset="0"/>
              </a:rPr>
              <a:t> </a:t>
            </a:r>
            <a:r>
              <a:rPr lang="en-US" sz="1300" dirty="0" err="1">
                <a:latin typeface="MS Reference Sans Serif" pitchFamily="34" charset="0"/>
              </a:rPr>
              <a:t>dan</a:t>
            </a:r>
            <a:r>
              <a:rPr lang="en-US" sz="1300" dirty="0">
                <a:latin typeface="MS Reference Sans Serif" pitchFamily="34" charset="0"/>
              </a:rPr>
              <a:t> </a:t>
            </a:r>
            <a:r>
              <a:rPr lang="en-US" sz="1300" dirty="0" err="1">
                <a:latin typeface="MS Reference Sans Serif" pitchFamily="34" charset="0"/>
              </a:rPr>
              <a:t>teksti</a:t>
            </a:r>
            <a:r>
              <a:rPr lang="en-US" sz="1300" dirty="0">
                <a:latin typeface="MS Reference Sans Serif" pitchFamily="34" charset="0"/>
              </a:rPr>
              <a:t> </a:t>
            </a:r>
            <a:r>
              <a:rPr lang="en-US" sz="1300" dirty="0" err="1">
                <a:latin typeface="MS Reference Sans Serif" pitchFamily="34" charset="0"/>
              </a:rPr>
              <a:t>dari</a:t>
            </a:r>
            <a:r>
              <a:rPr lang="en-US" sz="1300" dirty="0">
                <a:latin typeface="MS Reference Sans Serif" pitchFamily="34" charset="0"/>
              </a:rPr>
              <a:t> India, sutra </a:t>
            </a:r>
            <a:r>
              <a:rPr lang="en-US" sz="1300" dirty="0" err="1">
                <a:latin typeface="MS Reference Sans Serif" pitchFamily="34" charset="0"/>
              </a:rPr>
              <a:t>dari</a:t>
            </a:r>
            <a:r>
              <a:rPr lang="en-US" sz="1300" dirty="0">
                <a:latin typeface="MS Reference Sans Serif" pitchFamily="34" charset="0"/>
              </a:rPr>
              <a:t> Persia, cooper </a:t>
            </a:r>
            <a:r>
              <a:rPr lang="en-US" sz="1300" dirty="0" err="1">
                <a:latin typeface="MS Reference Sans Serif" pitchFamily="34" charset="0"/>
              </a:rPr>
              <a:t>dari</a:t>
            </a:r>
            <a:r>
              <a:rPr lang="en-US" sz="1300" dirty="0">
                <a:latin typeface="MS Reference Sans Serif" pitchFamily="34" charset="0"/>
              </a:rPr>
              <a:t> </a:t>
            </a:r>
            <a:r>
              <a:rPr lang="en-US" sz="1300" dirty="0" err="1">
                <a:latin typeface="MS Reference Sans Serif" pitchFamily="34" charset="0"/>
              </a:rPr>
              <a:t>Jepang</a:t>
            </a:r>
            <a:r>
              <a:rPr lang="en-US" sz="1300" dirty="0">
                <a:latin typeface="MS Reference Sans Serif" pitchFamily="34" charset="0"/>
              </a:rPr>
              <a:t>, </a:t>
            </a:r>
            <a:r>
              <a:rPr lang="en-US" sz="1300" dirty="0" err="1">
                <a:latin typeface="MS Reference Sans Serif" pitchFamily="34" charset="0"/>
              </a:rPr>
              <a:t>dan</a:t>
            </a:r>
            <a:r>
              <a:rPr lang="en-US" sz="1300" dirty="0">
                <a:latin typeface="MS Reference Sans Serif" pitchFamily="34" charset="0"/>
              </a:rPr>
              <a:t> </a:t>
            </a:r>
            <a:r>
              <a:rPr lang="en-US" sz="1300" dirty="0" err="1">
                <a:latin typeface="MS Reference Sans Serif" pitchFamily="34" charset="0"/>
              </a:rPr>
              <a:t>gula</a:t>
            </a:r>
            <a:r>
              <a:rPr lang="en-US" sz="1300" dirty="0">
                <a:latin typeface="MS Reference Sans Serif" pitchFamily="34" charset="0"/>
              </a:rPr>
              <a:t> </a:t>
            </a:r>
            <a:r>
              <a:rPr lang="en-US" sz="1300" dirty="0" err="1">
                <a:latin typeface="MS Reference Sans Serif" pitchFamily="34" charset="0"/>
              </a:rPr>
              <a:t>dari</a:t>
            </a:r>
            <a:r>
              <a:rPr lang="en-US" sz="1300" dirty="0">
                <a:latin typeface="MS Reference Sans Serif" pitchFamily="34" charset="0"/>
              </a:rPr>
              <a:t> China. </a:t>
            </a:r>
            <a:r>
              <a:rPr lang="en-US" sz="1300" dirty="0" err="1">
                <a:latin typeface="MS Reference Sans Serif" pitchFamily="34" charset="0"/>
              </a:rPr>
              <a:t>Dengan</a:t>
            </a:r>
            <a:r>
              <a:rPr lang="en-US" sz="1300" dirty="0">
                <a:latin typeface="MS Reference Sans Serif" pitchFamily="34" charset="0"/>
              </a:rPr>
              <a:t> </a:t>
            </a:r>
            <a:r>
              <a:rPr lang="en-US" sz="1300" dirty="0" err="1">
                <a:latin typeface="MS Reference Sans Serif" pitchFamily="34" charset="0"/>
              </a:rPr>
              <a:t>demikian</a:t>
            </a:r>
            <a:r>
              <a:rPr lang="en-US" sz="1300" dirty="0">
                <a:latin typeface="MS Reference Sans Serif" pitchFamily="34" charset="0"/>
              </a:rPr>
              <a:t> </a:t>
            </a:r>
            <a:r>
              <a:rPr lang="en-US" sz="1300" dirty="0" err="1">
                <a:latin typeface="MS Reference Sans Serif" pitchFamily="34" charset="0"/>
              </a:rPr>
              <a:t>strategi</a:t>
            </a:r>
            <a:r>
              <a:rPr lang="en-US" sz="1300" dirty="0">
                <a:latin typeface="MS Reference Sans Serif" pitchFamily="34" charset="0"/>
              </a:rPr>
              <a:t> </a:t>
            </a:r>
            <a:r>
              <a:rPr lang="en-US" sz="1300" dirty="0" err="1">
                <a:latin typeface="MS Reference Sans Serif" pitchFamily="34" charset="0"/>
              </a:rPr>
              <a:t>baru</a:t>
            </a:r>
            <a:r>
              <a:rPr lang="en-US" sz="1300" dirty="0">
                <a:latin typeface="MS Reference Sans Serif" pitchFamily="34" charset="0"/>
              </a:rPr>
              <a:t> </a:t>
            </a:r>
            <a:r>
              <a:rPr lang="en-US" sz="1300" dirty="0" err="1">
                <a:latin typeface="MS Reference Sans Serif" pitchFamily="34" charset="0"/>
              </a:rPr>
              <a:t>dari</a:t>
            </a:r>
            <a:r>
              <a:rPr lang="en-US" sz="1300" dirty="0">
                <a:latin typeface="MS Reference Sans Serif" pitchFamily="34" charset="0"/>
              </a:rPr>
              <a:t> </a:t>
            </a:r>
            <a:r>
              <a:rPr lang="en-US" sz="1300" dirty="0" err="1">
                <a:latin typeface="MS Reference Sans Serif" pitchFamily="34" charset="0"/>
              </a:rPr>
              <a:t>Belanda</a:t>
            </a:r>
            <a:r>
              <a:rPr lang="en-US" sz="1300" dirty="0">
                <a:latin typeface="MS Reference Sans Serif" pitchFamily="34" charset="0"/>
              </a:rPr>
              <a:t> </a:t>
            </a:r>
            <a:r>
              <a:rPr lang="en-US" sz="1300" dirty="0" err="1">
                <a:latin typeface="MS Reference Sans Serif" pitchFamily="34" charset="0"/>
              </a:rPr>
              <a:t>dalam</a:t>
            </a:r>
            <a:r>
              <a:rPr lang="en-US" sz="1300" dirty="0">
                <a:latin typeface="MS Reference Sans Serif" pitchFamily="34" charset="0"/>
              </a:rPr>
              <a:t> </a:t>
            </a:r>
            <a:r>
              <a:rPr lang="en-US" sz="1300" dirty="0" err="1">
                <a:latin typeface="MS Reference Sans Serif" pitchFamily="34" charset="0"/>
              </a:rPr>
              <a:t>bidang</a:t>
            </a:r>
            <a:r>
              <a:rPr lang="en-US" sz="1300" dirty="0">
                <a:latin typeface="MS Reference Sans Serif" pitchFamily="34" charset="0"/>
              </a:rPr>
              <a:t> </a:t>
            </a:r>
            <a:r>
              <a:rPr lang="en-US" sz="1300" dirty="0" err="1">
                <a:latin typeface="MS Reference Sans Serif" pitchFamily="34" charset="0"/>
              </a:rPr>
              <a:t>investasi</a:t>
            </a:r>
            <a:r>
              <a:rPr lang="en-US" sz="1300" dirty="0">
                <a:latin typeface="MS Reference Sans Serif" pitchFamily="34" charset="0"/>
              </a:rPr>
              <a:t> </a:t>
            </a:r>
            <a:r>
              <a:rPr lang="en-US" sz="1300" dirty="0" err="1">
                <a:latin typeface="MS Reference Sans Serif" pitchFamily="34" charset="0"/>
              </a:rPr>
              <a:t>adalah</a:t>
            </a:r>
            <a:r>
              <a:rPr lang="en-US" sz="1300" dirty="0">
                <a:latin typeface="MS Reference Sans Serif" pitchFamily="34" charset="0"/>
              </a:rPr>
              <a:t> </a:t>
            </a:r>
            <a:r>
              <a:rPr lang="en-US" sz="1300" dirty="0" err="1">
                <a:latin typeface="MS Reference Sans Serif" pitchFamily="34" charset="0"/>
              </a:rPr>
              <a:t>monopoli</a:t>
            </a:r>
            <a:r>
              <a:rPr lang="en-US" sz="1300" dirty="0">
                <a:latin typeface="MS Reference Sans Serif" pitchFamily="34" charset="0"/>
              </a:rPr>
              <a:t> </a:t>
            </a:r>
            <a:r>
              <a:rPr lang="en-US" sz="1300" dirty="0" err="1">
                <a:latin typeface="MS Reference Sans Serif" pitchFamily="34" charset="0"/>
              </a:rPr>
              <a:t>terhadap</a:t>
            </a:r>
            <a:r>
              <a:rPr lang="en-US" sz="1300" dirty="0">
                <a:latin typeface="MS Reference Sans Serif" pitchFamily="34" charset="0"/>
              </a:rPr>
              <a:t> </a:t>
            </a:r>
            <a:r>
              <a:rPr lang="en-US" sz="1300" dirty="0" err="1">
                <a:latin typeface="MS Reference Sans Serif" pitchFamily="34" charset="0"/>
              </a:rPr>
              <a:t>barang</a:t>
            </a:r>
            <a:r>
              <a:rPr lang="en-US" sz="1300" dirty="0">
                <a:latin typeface="MS Reference Sans Serif" pitchFamily="34" charset="0"/>
              </a:rPr>
              <a:t> (</a:t>
            </a:r>
            <a:r>
              <a:rPr lang="en-US" sz="1300" dirty="0" err="1">
                <a:latin typeface="MS Reference Sans Serif" pitchFamily="34" charset="0"/>
              </a:rPr>
              <a:t>hasil</a:t>
            </a:r>
            <a:r>
              <a:rPr lang="en-US" sz="1300" dirty="0">
                <a:latin typeface="MS Reference Sans Serif" pitchFamily="34" charset="0"/>
              </a:rPr>
              <a:t> </a:t>
            </a:r>
            <a:r>
              <a:rPr lang="en-US" sz="1300" dirty="0" err="1">
                <a:latin typeface="MS Reference Sans Serif" pitchFamily="34" charset="0"/>
              </a:rPr>
              <a:t>bumi</a:t>
            </a:r>
            <a:r>
              <a:rPr lang="en-US" sz="1300" dirty="0">
                <a:latin typeface="MS Reference Sans Serif" pitchFamily="34" charset="0"/>
              </a:rPr>
              <a:t>) </a:t>
            </a:r>
            <a:r>
              <a:rPr lang="en-US" sz="1300" dirty="0" err="1">
                <a:latin typeface="MS Reference Sans Serif" pitchFamily="34" charset="0"/>
              </a:rPr>
              <a:t>baik</a:t>
            </a:r>
            <a:r>
              <a:rPr lang="en-US" sz="1300" dirty="0">
                <a:latin typeface="MS Reference Sans Serif" pitchFamily="34" charset="0"/>
              </a:rPr>
              <a:t> </a:t>
            </a:r>
            <a:r>
              <a:rPr lang="en-US" sz="1300" dirty="0" err="1">
                <a:latin typeface="MS Reference Sans Serif" pitchFamily="34" charset="0"/>
              </a:rPr>
              <a:t>ekspor</a:t>
            </a:r>
            <a:r>
              <a:rPr lang="en-US" sz="1300" dirty="0">
                <a:latin typeface="MS Reference Sans Serif" pitchFamily="34" charset="0"/>
              </a:rPr>
              <a:t> </a:t>
            </a:r>
            <a:r>
              <a:rPr lang="en-US" sz="1300" dirty="0" err="1">
                <a:latin typeface="MS Reference Sans Serif" pitchFamily="34" charset="0"/>
              </a:rPr>
              <a:t>maupun</a:t>
            </a:r>
            <a:r>
              <a:rPr lang="en-US" sz="1300" dirty="0">
                <a:latin typeface="MS Reference Sans Serif" pitchFamily="34" charset="0"/>
              </a:rPr>
              <a:t> </a:t>
            </a:r>
            <a:r>
              <a:rPr lang="en-US" sz="1300" dirty="0" err="1">
                <a:latin typeface="MS Reference Sans Serif" pitchFamily="34" charset="0"/>
              </a:rPr>
              <a:t>impor</a:t>
            </a:r>
            <a:r>
              <a:rPr lang="en-US" sz="1300" dirty="0">
                <a:latin typeface="MS Reference Sans Serif" pitchFamily="34" charset="0"/>
              </a:rPr>
              <a:t>. </a:t>
            </a:r>
          </a:p>
          <a:p>
            <a:pPr algn="l">
              <a:buFont typeface="Arial" pitchFamily="34" charset="0"/>
              <a:buChar char="•"/>
            </a:pPr>
            <a:endParaRPr lang="en-US" dirty="0"/>
          </a:p>
          <a:p>
            <a:pPr algn="l"/>
            <a:endParaRPr lang="en-US" dirty="0"/>
          </a:p>
          <a:p>
            <a:endParaRPr lang="en-US" b="1" dirty="0"/>
          </a:p>
        </p:txBody>
      </p:sp>
    </p:spTree>
  </p:cSld>
  <p:clrMapOvr>
    <a:masterClrMapping/>
  </p:clrMapOvr>
</p:sld>
</file>

<file path=ppt/theme/theme1.xml><?xml version="1.0" encoding="utf-8"?>
<a:theme xmlns:a="http://schemas.openxmlformats.org/drawingml/2006/main" name="Investor Social Media by Slidesgo">
  <a:themeElements>
    <a:clrScheme name="Simple Light">
      <a:dk1>
        <a:srgbClr val="07105C"/>
      </a:dk1>
      <a:lt1>
        <a:srgbClr val="FFFFFF"/>
      </a:lt1>
      <a:dk2>
        <a:srgbClr val="FDE571"/>
      </a:dk2>
      <a:lt2>
        <a:srgbClr val="8FCEF9"/>
      </a:lt2>
      <a:accent1>
        <a:srgbClr val="07105C"/>
      </a:accent1>
      <a:accent2>
        <a:srgbClr val="5664E1"/>
      </a:accent2>
      <a:accent3>
        <a:srgbClr val="1226DB"/>
      </a:accent3>
      <a:accent4>
        <a:srgbClr val="23295C"/>
      </a:accent4>
      <a:accent5>
        <a:srgbClr val="0E1DA8"/>
      </a:accent5>
      <a:accent6>
        <a:srgbClr val="FFB127"/>
      </a:accent6>
      <a:hlink>
        <a:srgbClr val="E1D45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3899</Words>
  <Application>Microsoft Macintosh PowerPoint</Application>
  <PresentationFormat>On-screen Show (16:9)</PresentationFormat>
  <Paragraphs>170</Paragraphs>
  <Slides>24</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Montserrat</vt:lpstr>
      <vt:lpstr>MS Reference Sans Serif</vt:lpstr>
      <vt:lpstr>Open Sans</vt:lpstr>
      <vt:lpstr>Calibri</vt:lpstr>
      <vt:lpstr>Arial</vt:lpstr>
      <vt:lpstr>Roboto Slab</vt:lpstr>
      <vt:lpstr>Investor Social Media by Slidesgo</vt:lpstr>
      <vt:lpstr>TEORI TENTANG KEBERADAAN PENANAMAN MODAL</vt:lpstr>
      <vt:lpstr>PowerPoint Presentation</vt:lpstr>
      <vt:lpstr>II. SUMBER – SUMBER HUKUM PENANAMAN MODAL</vt:lpstr>
      <vt:lpstr>PowerPoint Presentation</vt:lpstr>
      <vt:lpstr>PowerPoint Presentation</vt:lpstr>
      <vt:lpstr>III.   PERKEMBANGAN PENANAMAN MODAL DI INDONESIA</vt:lpstr>
      <vt:lpstr>a. Masa Penguasaan Portugis (1511 – 1596)   Bangsa Eropa yang pertama kali datang sebagai pedagang (investor) adalah bangsa Portugis. Portugis pertama kali menguasai Malaka pada tahun 1511, dimana pada saat itu Malaka merupakan pusat perdagangan produk-produk dari wilayah China, India dan Indonesia (Majapahit). Portugis datang ke Malaka untuk mencari sumber rempah-rempah.  Pada tahun 1521, Portugis membuat benteng, dimana saat itu kegiatan perdagangan bebas sudah berlangsung pada para pedagang Hindu, China dan Arab yang kegiatannya murni berdagang. Hal ini berbeda dengan Portugis yang mengandalkan kekuatan militer dan memperoleh dukungan dari rajanya, dimana dengan dukungan raja Portugis ingin memastikan keuntungan besar dari usaha dagangnya mengingat besarnya investasi yang telah ditanamkan, baik dalam bentuk uang tunai, kapal-kapal, canon, amunisi, spikes, footlances, serta tenaga manusia. Untuk itu Portugis memaksa Sultan Ternate untuk menjamin kepentingan Portugis.</vt:lpstr>
      <vt:lpstr>PowerPoint Presentation</vt:lpstr>
      <vt:lpstr>PowerPoint Presentation</vt:lpstr>
      <vt:lpstr>PowerPoint Presentation</vt:lpstr>
      <vt:lpstr>PowerPoint Presentation</vt:lpstr>
      <vt:lpstr>c. Masa Penguasaan Perancis (1795 – 1811)</vt:lpstr>
      <vt:lpstr>PowerPoint Presentation</vt:lpstr>
      <vt:lpstr>PowerPoint Presentation</vt:lpstr>
      <vt:lpstr>PowerPoint Presentation</vt:lpstr>
      <vt:lpstr>2. Masa Pendudukan Jepang</vt:lpstr>
      <vt:lpstr>c. Masa Orde Baru </vt:lpstr>
      <vt:lpstr>a. Masa revolusi mempertahankan Kemerdekaan (1945 – 1949)</vt:lpstr>
      <vt:lpstr>b. Masa Orde Lama (1949 – 1967)</vt:lpstr>
      <vt:lpstr>c.      Masa Orde Baru (1967 – 2006)</vt:lpstr>
      <vt:lpstr>Keadaan perekonomian Indonesia menjadi sangat terpuruk pada saat Indonesia dilanda krisis pada tahun 1997 berakibat sangat luas. Penyebab dari krisis tersebut adalah karena perilaku bisnis yang kurang bertanggung jawab, yaitu berperilaku buruk dalam menjaga kekuatan perekonomian Indonesia. Krisis tersebut telah merubah keadaan dari krisis ekonomi menjadi krisis kepercayaan. Akibatnya meninggalkan kerugiang yang amat besar pada administrasi bisnis. Dalam kondisi demikian investor banyak yang lari dari Indonesia ke negara-negara lain.  Hal ini dilakukan karena lambannya pemulihan ekonomi sebagai akibat kinerja investasi yang buruk yang disebabkan sejumlah permasalahan yang mengganggu pada setiap tahapan penyelenggaraannya. Keadaan tersebut menyebabkan payahnya kegiatan investasi baru yang mempengaruhi daya saing produk Indonesia di pasar dalam negeri maupun luar negeri. Situasi ini diperparah dengan belum efisiennya fasilitasi perdagangan nasional yang berkaitan dengan aktivitas ekspor impor </vt:lpstr>
      <vt:lpstr>PowerPoint Presentation</vt:lpstr>
      <vt:lpstr>PowerPoint Presentation</vt:lpstr>
      <vt:lpstr>TERIMA KASIH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HUKUM PENANAMAN MODAL</dc:title>
  <dc:creator>acer</dc:creator>
  <cp:lastModifiedBy>Sepriyadi Adhan S</cp:lastModifiedBy>
  <cp:revision>50</cp:revision>
  <dcterms:modified xsi:type="dcterms:W3CDTF">2022-06-08T13:10:59Z</dcterms:modified>
</cp:coreProperties>
</file>