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8" r:id="rId3"/>
    <p:sldId id="260" r:id="rId4"/>
    <p:sldId id="259" r:id="rId5"/>
    <p:sldId id="262" r:id="rId6"/>
    <p:sldId id="265" r:id="rId7"/>
    <p:sldId id="275" r:id="rId8"/>
    <p:sldId id="284" r:id="rId9"/>
    <p:sldId id="264" r:id="rId10"/>
  </p:sldIdLst>
  <p:sldSz cx="9144000" cy="5143500" type="screen16x9"/>
  <p:notesSz cx="6858000" cy="9144000"/>
  <p:embeddedFontLst>
    <p:embeddedFont>
      <p:font typeface="Gaegu" panose="020B0604020202020204" charset="0"/>
      <p:regular r:id="rId12"/>
      <p:bold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Questrial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E35AE6-13BA-4A4D-97A2-26EFB85D3C27}">
  <a:tblStyle styleId="{EBE35AE6-13BA-4A4D-97A2-26EFB85D3C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773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61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15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0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2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05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86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badf322ef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badf322ef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28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4" name="Google Shape;263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43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56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70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Evaluasi </a:t>
            </a:r>
            <a:r>
              <a:rPr lang="en" dirty="0">
                <a:solidFill>
                  <a:schemeClr val="accent2"/>
                </a:solidFill>
              </a:rPr>
              <a:t>Pembelajaran</a:t>
            </a:r>
            <a:r>
              <a:rPr lang="en" dirty="0"/>
              <a:t> IPS SD</a:t>
            </a:r>
            <a:endParaRPr dirty="0"/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Kelompok 8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Pengertian Evaluasi</a:t>
            </a:r>
            <a:endParaRPr dirty="0"/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"/>
          </p:nvPr>
        </p:nvSpPr>
        <p:spPr>
          <a:xfrm flipH="1">
            <a:off x="999458" y="1541721"/>
            <a:ext cx="7134448" cy="3156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dan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program. </a:t>
            </a:r>
            <a:r>
              <a:rPr lang="en-US" dirty="0" err="1"/>
              <a:t>Aspek</a:t>
            </a:r>
            <a:r>
              <a:rPr lang="en-US" dirty="0"/>
              <a:t> yang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program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dan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program.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disengaja</a:t>
            </a:r>
            <a:r>
              <a:rPr lang="en-US" dirty="0"/>
              <a:t> dan </a:t>
            </a:r>
            <a:r>
              <a:rPr lang="en-US" dirty="0" err="1"/>
              <a:t>bertujuan</a:t>
            </a:r>
            <a:r>
              <a:rPr lang="en-US" dirty="0"/>
              <a:t>.</a:t>
            </a:r>
          </a:p>
          <a:p>
            <a:pPr marL="0" lvl="0" indent="0" algn="just">
              <a:lnSpc>
                <a:spcPct val="150000"/>
              </a:lnSpc>
            </a:pPr>
            <a:endParaRPr lang="en-US" dirty="0"/>
          </a:p>
          <a:p>
            <a:pPr marL="0" lvl="0" indent="0" algn="just">
              <a:lnSpc>
                <a:spcPct val="150000"/>
              </a:lnSpc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oleh guru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guru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Tingkat Rendah</a:t>
            </a:r>
            <a:endParaRPr dirty="0"/>
          </a:p>
        </p:txBody>
      </p:sp>
      <p:sp>
        <p:nvSpPr>
          <p:cNvPr id="691" name="Google Shape;691;p39"/>
          <p:cNvSpPr txBox="1">
            <a:spLocks noGrp="1"/>
          </p:cNvSpPr>
          <p:nvPr>
            <p:ph type="subTitle" idx="1"/>
          </p:nvPr>
        </p:nvSpPr>
        <p:spPr>
          <a:xfrm>
            <a:off x="1884551" y="3227150"/>
            <a:ext cx="2580000" cy="8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Pengetahuan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Pemahaman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Penerapan</a:t>
            </a:r>
            <a:endParaRPr dirty="0"/>
          </a:p>
        </p:txBody>
      </p:sp>
      <p:sp>
        <p:nvSpPr>
          <p:cNvPr id="692" name="Google Shape;692;p39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Tingkat Tinggi</a:t>
            </a:r>
            <a:endParaRPr dirty="0"/>
          </a:p>
        </p:txBody>
      </p:sp>
      <p:sp>
        <p:nvSpPr>
          <p:cNvPr id="693" name="Google Shape;693;p39"/>
          <p:cNvSpPr txBox="1">
            <a:spLocks noGrp="1"/>
          </p:cNvSpPr>
          <p:nvPr>
            <p:ph type="subTitle" idx="3"/>
          </p:nvPr>
        </p:nvSpPr>
        <p:spPr>
          <a:xfrm>
            <a:off x="4679439" y="3227150"/>
            <a:ext cx="2580000" cy="8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r>
              <a:rPr lang="en-US" dirty="0" err="1"/>
              <a:t>nalisis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Sintesis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Evaluasi</a:t>
            </a:r>
            <a:endParaRPr dirty="0"/>
          </a:p>
        </p:txBody>
      </p:sp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 dirty="0"/>
              <a:t>Aspek Kognitif </a:t>
            </a:r>
            <a:endParaRPr sz="4000"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5713118" y="2338168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2923330" y="2330076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1276431" y="655011"/>
            <a:ext cx="4348192" cy="942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 err="1"/>
              <a:t>Merancang</a:t>
            </a:r>
            <a:r>
              <a:rPr lang="en-US" sz="3100" dirty="0"/>
              <a:t> dan </a:t>
            </a:r>
            <a:r>
              <a:rPr lang="en-US" sz="3100" dirty="0" err="1"/>
              <a:t>Menyusun</a:t>
            </a:r>
            <a:r>
              <a:rPr lang="en-US" sz="3100" dirty="0"/>
              <a:t> </a:t>
            </a:r>
            <a:r>
              <a:rPr lang="en-US" sz="3100" dirty="0" err="1"/>
              <a:t>Alat</a:t>
            </a:r>
            <a:r>
              <a:rPr lang="en-US" sz="3100" dirty="0"/>
              <a:t> </a:t>
            </a:r>
            <a:r>
              <a:rPr lang="en-US" sz="3100" dirty="0" err="1"/>
              <a:t>Evaluasi</a:t>
            </a:r>
            <a:r>
              <a:rPr lang="en-US" sz="3100" dirty="0"/>
              <a:t> Hasil </a:t>
            </a:r>
            <a:r>
              <a:rPr lang="en-US" sz="3100" dirty="0" err="1"/>
              <a:t>Belajar</a:t>
            </a:r>
            <a:r>
              <a:rPr lang="en-US" sz="3100" dirty="0"/>
              <a:t> </a:t>
            </a:r>
            <a:r>
              <a:rPr lang="en" sz="3100" dirty="0"/>
              <a:t>Aspek Kognitif</a:t>
            </a:r>
            <a:endParaRPr sz="3100" dirty="0"/>
          </a:p>
        </p:txBody>
      </p:sp>
      <p:sp>
        <p:nvSpPr>
          <p:cNvPr id="669" name="Google Shape;669;p38"/>
          <p:cNvSpPr txBox="1">
            <a:spLocks noGrp="1"/>
          </p:cNvSpPr>
          <p:nvPr>
            <p:ph type="subTitle" idx="1"/>
          </p:nvPr>
        </p:nvSpPr>
        <p:spPr>
          <a:xfrm>
            <a:off x="379445" y="1878959"/>
            <a:ext cx="3388071" cy="2641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SzPts val="770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merancang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r>
              <a:rPr lang="en-US" sz="1400" dirty="0"/>
              <a:t>,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mempelajari</a:t>
            </a:r>
            <a:r>
              <a:rPr lang="en-US" sz="1400" dirty="0"/>
              <a:t> </a:t>
            </a:r>
            <a:r>
              <a:rPr lang="en-US" sz="1400" dirty="0" err="1"/>
              <a:t>kurikulum</a:t>
            </a:r>
            <a:r>
              <a:rPr lang="en-US" sz="1400" dirty="0"/>
              <a:t> yang </a:t>
            </a:r>
            <a:r>
              <a:rPr lang="en-US" sz="1400" dirty="0" err="1"/>
              <a:t>berlaku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.</a:t>
            </a:r>
          </a:p>
          <a:p>
            <a:pPr marL="285750" lvl="0" indent="-285750" algn="just">
              <a:lnSpc>
                <a:spcPct val="150000"/>
              </a:lnSpc>
              <a:buSzPts val="770"/>
              <a:buFont typeface="Courier New" panose="02070309020205020404" pitchFamily="49" charset="0"/>
              <a:buChar char="o"/>
            </a:pPr>
            <a:r>
              <a:rPr lang="en-US" sz="1400" dirty="0" err="1"/>
              <a:t>Kompetensi</a:t>
            </a:r>
            <a:r>
              <a:rPr lang="en-US" sz="1400" dirty="0"/>
              <a:t> Dasar (KD)</a:t>
            </a:r>
          </a:p>
          <a:p>
            <a:pPr marL="285750" lvl="0" indent="-285750" algn="just">
              <a:lnSpc>
                <a:spcPct val="150000"/>
              </a:lnSpc>
              <a:buSzPts val="770"/>
              <a:buFont typeface="Courier New" panose="02070309020205020404" pitchFamily="49" charset="0"/>
              <a:buChar char="o"/>
            </a:pPr>
            <a:r>
              <a:rPr lang="en-US" sz="1400" dirty="0" err="1"/>
              <a:t>Materi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/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endParaRPr lang="en-US" sz="1400" dirty="0"/>
          </a:p>
          <a:p>
            <a:pPr marL="285750" lvl="0" indent="-285750" algn="just">
              <a:lnSpc>
                <a:spcPct val="150000"/>
              </a:lnSpc>
              <a:buSzPts val="770"/>
              <a:buFont typeface="Courier New" panose="02070309020205020404" pitchFamily="49" charset="0"/>
              <a:buChar char="o"/>
            </a:pPr>
            <a:r>
              <a:rPr lang="en-US" sz="1400" dirty="0" err="1"/>
              <a:t>Indikator</a:t>
            </a:r>
            <a:r>
              <a:rPr lang="en-US" sz="1400" dirty="0"/>
              <a:t> pada </a:t>
            </a:r>
            <a:r>
              <a:rPr lang="en-US" sz="1400" dirty="0" err="1"/>
              <a:t>kurikulum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materi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/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di </a:t>
            </a:r>
            <a:r>
              <a:rPr lang="en-US" sz="1400" dirty="0" err="1"/>
              <a:t>atas</a:t>
            </a:r>
            <a:r>
              <a:rPr lang="en-US" sz="1400" dirty="0"/>
              <a:t>.</a:t>
            </a:r>
          </a:p>
          <a:p>
            <a:pPr marL="285750" lvl="0" indent="-285750" algn="just">
              <a:lnSpc>
                <a:spcPct val="150000"/>
              </a:lnSpc>
              <a:buSzPts val="770"/>
              <a:buFont typeface="Courier New" panose="02070309020205020404" pitchFamily="49" charset="0"/>
              <a:buChar char="o"/>
            </a:pPr>
            <a:r>
              <a:rPr lang="en-US" sz="1400" dirty="0" err="1"/>
              <a:t>Menyusun</a:t>
            </a:r>
            <a:r>
              <a:rPr lang="en-US" sz="1400" dirty="0"/>
              <a:t>/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indikator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kisi-kisi</a:t>
            </a:r>
            <a:r>
              <a:rPr lang="en-US" sz="1400" dirty="0"/>
              <a:t> </a:t>
            </a:r>
            <a:r>
              <a:rPr lang="en-US" sz="1400" dirty="0" err="1"/>
              <a:t>soal</a:t>
            </a:r>
            <a:r>
              <a:rPr lang="en-US" sz="1400" dirty="0"/>
              <a:t>.</a:t>
            </a:r>
            <a:endParaRPr sz="1400" dirty="0"/>
          </a:p>
        </p:txBody>
      </p:sp>
      <p:grpSp>
        <p:nvGrpSpPr>
          <p:cNvPr id="677" name="Google Shape;677;p38"/>
          <p:cNvGrpSpPr/>
          <p:nvPr/>
        </p:nvGrpSpPr>
        <p:grpSpPr>
          <a:xfrm rot="11227901">
            <a:off x="371112" y="529321"/>
            <a:ext cx="363939" cy="481288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 rot="1278911">
            <a:off x="8392780" y="64993"/>
            <a:ext cx="654536" cy="655141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69;p38">
            <a:extLst>
              <a:ext uri="{FF2B5EF4-FFF2-40B4-BE49-F238E27FC236}">
                <a16:creationId xmlns:a16="http://schemas.microsoft.com/office/drawing/2014/main" xmlns="" id="{85E0F813-EDC9-4610-AD96-50328FB9D10F}"/>
              </a:ext>
            </a:extLst>
          </p:cNvPr>
          <p:cNvSpPr txBox="1">
            <a:spLocks/>
          </p:cNvSpPr>
          <p:nvPr/>
        </p:nvSpPr>
        <p:spPr>
          <a:xfrm>
            <a:off x="4005015" y="1597741"/>
            <a:ext cx="3388071" cy="264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Font typeface="Questrial"/>
              <a:buNone/>
              <a:defRPr sz="1600" b="0" i="0" u="none" strike="noStrike" cap="none">
                <a:solidFill>
                  <a:srgbClr val="541C1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just">
              <a:lnSpc>
                <a:spcPct val="150000"/>
              </a:lnSpc>
              <a:buSzPts val="770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Sekolah</a:t>
            </a:r>
            <a:r>
              <a:rPr lang="en-US" sz="1400" dirty="0"/>
              <a:t> Dasar, </a:t>
            </a:r>
            <a:r>
              <a:rPr lang="en-US" sz="1400" dirty="0" err="1"/>
              <a:t>aspek</a:t>
            </a:r>
            <a:r>
              <a:rPr lang="en-US" sz="1400" dirty="0"/>
              <a:t> </a:t>
            </a:r>
            <a:r>
              <a:rPr lang="en-US" sz="1400" dirty="0" err="1"/>
              <a:t>kognitif</a:t>
            </a:r>
            <a:r>
              <a:rPr lang="en-US" sz="1400" dirty="0"/>
              <a:t> yang </a:t>
            </a:r>
            <a:r>
              <a:rPr lang="en-US" sz="1400" dirty="0" err="1"/>
              <a:t>dipilih</a:t>
            </a:r>
            <a:r>
              <a:rPr lang="en-US" sz="1400" dirty="0"/>
              <a:t> </a:t>
            </a:r>
            <a:r>
              <a:rPr lang="en-US" sz="1400" dirty="0" err="1"/>
              <a:t>cukup</a:t>
            </a:r>
            <a:r>
              <a:rPr lang="en-US" sz="1400" dirty="0"/>
              <a:t> yang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tingkatan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/</a:t>
            </a:r>
            <a:r>
              <a:rPr lang="en-US" sz="1400" dirty="0" err="1"/>
              <a:t>ingatan</a:t>
            </a:r>
            <a:r>
              <a:rPr lang="en-US" sz="1400" dirty="0"/>
              <a:t>, </a:t>
            </a:r>
            <a:r>
              <a:rPr lang="en-US" sz="1400" dirty="0" err="1"/>
              <a:t>pemahaman</a:t>
            </a:r>
            <a:r>
              <a:rPr lang="en-US" sz="1400" dirty="0"/>
              <a:t> dan </a:t>
            </a:r>
            <a:r>
              <a:rPr lang="en-US" sz="1400" dirty="0" err="1"/>
              <a:t>penerapan</a:t>
            </a:r>
            <a:r>
              <a:rPr lang="en-US" sz="1400" dirty="0"/>
              <a:t>. </a:t>
            </a:r>
            <a:r>
              <a:rPr lang="en-US" sz="1400" dirty="0" err="1"/>
              <a:t>Tingkatan</a:t>
            </a:r>
            <a:r>
              <a:rPr lang="en-US" sz="1400" dirty="0"/>
              <a:t> </a:t>
            </a:r>
            <a:r>
              <a:rPr lang="en-US" sz="1400" dirty="0" err="1"/>
              <a:t>kognitif</a:t>
            </a:r>
            <a:r>
              <a:rPr lang="en-US" sz="1400" dirty="0"/>
              <a:t> yang</a:t>
            </a:r>
          </a:p>
          <a:p>
            <a:pPr marL="0" indent="0" algn="just">
              <a:lnSpc>
                <a:spcPct val="150000"/>
              </a:lnSpc>
              <a:buSzPts val="770"/>
            </a:pP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, </a:t>
            </a:r>
            <a:r>
              <a:rPr lang="en-US" sz="1400" dirty="0" err="1"/>
              <a:t>sintesis</a:t>
            </a:r>
            <a:r>
              <a:rPr lang="en-US" sz="1400" dirty="0"/>
              <a:t>, dan </a:t>
            </a:r>
            <a:r>
              <a:rPr lang="en-US" sz="1400" dirty="0" err="1"/>
              <a:t>evaluasi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sulit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41"/>
          <p:cNvGrpSpPr/>
          <p:nvPr/>
        </p:nvGrpSpPr>
        <p:grpSpPr>
          <a:xfrm rot="-512821">
            <a:off x="-524976" y="1548871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41"/>
          <p:cNvSpPr txBox="1">
            <a:spLocks noGrp="1"/>
          </p:cNvSpPr>
          <p:nvPr>
            <p:ph type="title"/>
          </p:nvPr>
        </p:nvSpPr>
        <p:spPr>
          <a:xfrm>
            <a:off x="557256" y="786176"/>
            <a:ext cx="5396308" cy="617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Aspek Nilai dan S</a:t>
            </a:r>
            <a:r>
              <a:rPr lang="en-US" dirty="0" err="1"/>
              <a:t>ikap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dirty="0"/>
          </a:p>
        </p:txBody>
      </p:sp>
      <p:sp>
        <p:nvSpPr>
          <p:cNvPr id="845" name="Google Shape;845;p41"/>
          <p:cNvSpPr txBox="1">
            <a:spLocks noGrp="1"/>
          </p:cNvSpPr>
          <p:nvPr>
            <p:ph type="body" idx="1"/>
          </p:nvPr>
        </p:nvSpPr>
        <p:spPr>
          <a:xfrm>
            <a:off x="1002591" y="1574935"/>
            <a:ext cx="7522628" cy="2891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dirty="0"/>
              <a:t>Nilai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3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Antara orang per orang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Antara orang per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Antara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dirty="0"/>
          </a:p>
        </p:txBody>
      </p:sp>
      <p:grpSp>
        <p:nvGrpSpPr>
          <p:cNvPr id="852" name="Google Shape;852;p41"/>
          <p:cNvGrpSpPr/>
          <p:nvPr/>
        </p:nvGrpSpPr>
        <p:grpSpPr>
          <a:xfrm rot="3599956">
            <a:off x="687751" y="185690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 rot="13632061">
            <a:off x="8555792" y="688923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59" name="Google Shape;859;p41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4"/>
          <p:cNvSpPr txBox="1">
            <a:spLocks noGrp="1"/>
          </p:cNvSpPr>
          <p:nvPr>
            <p:ph type="title"/>
          </p:nvPr>
        </p:nvSpPr>
        <p:spPr>
          <a:xfrm>
            <a:off x="1969443" y="885708"/>
            <a:ext cx="6137629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Merancang dan Menyusun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Hasil </a:t>
            </a:r>
            <a:r>
              <a:rPr lang="en-US" sz="2800" dirty="0" err="1"/>
              <a:t>Belajar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Nilai dan </a:t>
            </a:r>
            <a:r>
              <a:rPr lang="en-US" sz="2800" dirty="0" err="1"/>
              <a:t>Sikap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endParaRPr sz="2800" dirty="0"/>
          </a:p>
        </p:txBody>
      </p:sp>
      <p:sp>
        <p:nvSpPr>
          <p:cNvPr id="910" name="Google Shape;910;p44"/>
          <p:cNvSpPr txBox="1">
            <a:spLocks noGrp="1"/>
          </p:cNvSpPr>
          <p:nvPr>
            <p:ph type="subTitle" idx="1"/>
          </p:nvPr>
        </p:nvSpPr>
        <p:spPr>
          <a:xfrm>
            <a:off x="1195650" y="1905918"/>
            <a:ext cx="3244148" cy="2437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dirty="0" err="1"/>
              <a:t>Kompetensi</a:t>
            </a:r>
            <a:r>
              <a:rPr lang="en-US" dirty="0"/>
              <a:t> Dasar (KD)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Pokok</a:t>
            </a:r>
            <a:endParaRPr lang="en-US" dirty="0"/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dirty="0"/>
              <a:t>Hasil </a:t>
            </a:r>
            <a:r>
              <a:rPr lang="en-US" dirty="0" err="1"/>
              <a:t>Belajar</a:t>
            </a:r>
            <a:endParaRPr lang="en-US" dirty="0"/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materi</a:t>
            </a:r>
            <a:endParaRPr lang="en-US" dirty="0"/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dirty="0"/>
              <a:t>Kisi-</a:t>
            </a:r>
            <a:r>
              <a:rPr lang="en-US" dirty="0" err="1"/>
              <a:t>kisi</a:t>
            </a:r>
            <a:r>
              <a:rPr lang="en-US" dirty="0"/>
              <a:t> </a:t>
            </a:r>
            <a:r>
              <a:rPr lang="en-US" dirty="0" err="1"/>
              <a:t>tes</a:t>
            </a:r>
            <a:endParaRPr dirty="0"/>
          </a:p>
        </p:txBody>
      </p:sp>
      <p:grpSp>
        <p:nvGrpSpPr>
          <p:cNvPr id="917" name="Google Shape;917;p44"/>
          <p:cNvGrpSpPr/>
          <p:nvPr/>
        </p:nvGrpSpPr>
        <p:grpSpPr>
          <a:xfrm rot="7120771">
            <a:off x="8815146" y="4140230"/>
            <a:ext cx="210488" cy="394618"/>
            <a:chOff x="5559000" y="1308074"/>
            <a:chExt cx="210492" cy="394626"/>
          </a:xfrm>
        </p:grpSpPr>
        <p:sp>
          <p:nvSpPr>
            <p:cNvPr id="918" name="Google Shape;918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4"/>
          <p:cNvGrpSpPr/>
          <p:nvPr/>
        </p:nvGrpSpPr>
        <p:grpSpPr>
          <a:xfrm rot="-1179629">
            <a:off x="432648" y="171785"/>
            <a:ext cx="583843" cy="754326"/>
            <a:chOff x="3261525" y="962200"/>
            <a:chExt cx="1121825" cy="1449400"/>
          </a:xfrm>
        </p:grpSpPr>
        <p:sp>
          <p:nvSpPr>
            <p:cNvPr id="922" name="Google Shape;922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>
            <a:off x="574060" y="4477486"/>
            <a:ext cx="484472" cy="245055"/>
            <a:chOff x="2952900" y="3665550"/>
            <a:chExt cx="625125" cy="316200"/>
          </a:xfrm>
        </p:grpSpPr>
        <p:sp>
          <p:nvSpPr>
            <p:cNvPr id="925" name="Google Shape;925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44"/>
          <p:cNvSpPr/>
          <p:nvPr/>
        </p:nvSpPr>
        <p:spPr>
          <a:xfrm rot="584958">
            <a:off x="8350144" y="4373582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10;p44">
            <a:extLst>
              <a:ext uri="{FF2B5EF4-FFF2-40B4-BE49-F238E27FC236}">
                <a16:creationId xmlns:a16="http://schemas.microsoft.com/office/drawing/2014/main" xmlns="" id="{CA6447B6-0531-4E66-85F1-5056F0E08DAF}"/>
              </a:ext>
            </a:extLst>
          </p:cNvPr>
          <p:cNvSpPr txBox="1">
            <a:spLocks/>
          </p:cNvSpPr>
          <p:nvPr/>
        </p:nvSpPr>
        <p:spPr>
          <a:xfrm>
            <a:off x="4704202" y="1905918"/>
            <a:ext cx="3244148" cy="243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pada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54"/>
          <p:cNvSpPr txBox="1">
            <a:spLocks noGrp="1"/>
          </p:cNvSpPr>
          <p:nvPr>
            <p:ph type="body" idx="1"/>
          </p:nvPr>
        </p:nvSpPr>
        <p:spPr>
          <a:xfrm>
            <a:off x="1408703" y="1606106"/>
            <a:ext cx="6509544" cy="791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 err="1"/>
              <a:t>Keterampilan-keterampilan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berpikir</a:t>
            </a:r>
            <a:r>
              <a:rPr lang="en-US" dirty="0"/>
              <a:t> dan </a:t>
            </a:r>
            <a:r>
              <a:rPr lang="en-US" dirty="0" err="1"/>
              <a:t>berkarya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9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4" name="Google Shape;2264;p54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endParaRPr dirty="0"/>
          </a:p>
        </p:txBody>
      </p:sp>
      <p:sp>
        <p:nvSpPr>
          <p:cNvPr id="2266" name="Google Shape;2266;p54"/>
          <p:cNvSpPr/>
          <p:nvPr/>
        </p:nvSpPr>
        <p:spPr>
          <a:xfrm rot="5770525">
            <a:off x="398629" y="4248525"/>
            <a:ext cx="108426" cy="113240"/>
          </a:xfrm>
          <a:custGeom>
            <a:avLst/>
            <a:gdLst/>
            <a:ahLst/>
            <a:cxnLst/>
            <a:rect l="l" t="t" r="r" b="b"/>
            <a:pathLst>
              <a:path w="4344" h="5220" extrusionOk="0">
                <a:moveTo>
                  <a:pt x="3136" y="1"/>
                </a:moveTo>
                <a:cubicBezTo>
                  <a:pt x="2986" y="1"/>
                  <a:pt x="2826" y="51"/>
                  <a:pt x="2665" y="166"/>
                </a:cubicBezTo>
                <a:cubicBezTo>
                  <a:pt x="1336" y="1122"/>
                  <a:pt x="425" y="2466"/>
                  <a:pt x="126" y="4079"/>
                </a:cubicBezTo>
                <a:cubicBezTo>
                  <a:pt x="0" y="4771"/>
                  <a:pt x="583" y="5220"/>
                  <a:pt x="1110" y="5220"/>
                </a:cubicBezTo>
                <a:cubicBezTo>
                  <a:pt x="1458" y="5220"/>
                  <a:pt x="1781" y="5024"/>
                  <a:pt x="1859" y="4572"/>
                </a:cubicBezTo>
                <a:cubicBezTo>
                  <a:pt x="2068" y="3437"/>
                  <a:pt x="2635" y="2406"/>
                  <a:pt x="3576" y="1734"/>
                </a:cubicBezTo>
                <a:cubicBezTo>
                  <a:pt x="4344" y="1165"/>
                  <a:pt x="3860" y="1"/>
                  <a:pt x="31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4"/>
          <p:cNvSpPr/>
          <p:nvPr/>
        </p:nvSpPr>
        <p:spPr>
          <a:xfrm rot="4647302">
            <a:off x="351481" y="4332362"/>
            <a:ext cx="78473" cy="69548"/>
          </a:xfrm>
          <a:custGeom>
            <a:avLst/>
            <a:gdLst/>
            <a:ahLst/>
            <a:cxnLst/>
            <a:rect l="l" t="t" r="r" b="b"/>
            <a:pathLst>
              <a:path w="3139" h="2782" extrusionOk="0">
                <a:moveTo>
                  <a:pt x="1941" y="1"/>
                </a:moveTo>
                <a:cubicBezTo>
                  <a:pt x="945" y="1"/>
                  <a:pt x="0" y="1109"/>
                  <a:pt x="375" y="2117"/>
                </a:cubicBezTo>
                <a:cubicBezTo>
                  <a:pt x="512" y="2491"/>
                  <a:pt x="846" y="2781"/>
                  <a:pt x="1239" y="2781"/>
                </a:cubicBezTo>
                <a:cubicBezTo>
                  <a:pt x="1317" y="2781"/>
                  <a:pt x="1398" y="2770"/>
                  <a:pt x="1480" y="2745"/>
                </a:cubicBezTo>
                <a:cubicBezTo>
                  <a:pt x="1824" y="2640"/>
                  <a:pt x="2167" y="2267"/>
                  <a:pt x="2152" y="1849"/>
                </a:cubicBezTo>
                <a:lnTo>
                  <a:pt x="2152" y="1849"/>
                </a:lnTo>
                <a:cubicBezTo>
                  <a:pt x="2169" y="1850"/>
                  <a:pt x="2185" y="1850"/>
                  <a:pt x="2202" y="1850"/>
                </a:cubicBezTo>
                <a:cubicBezTo>
                  <a:pt x="2574" y="1850"/>
                  <a:pt x="2947" y="1534"/>
                  <a:pt x="3019" y="1176"/>
                </a:cubicBezTo>
                <a:cubicBezTo>
                  <a:pt x="3138" y="684"/>
                  <a:pt x="2869" y="265"/>
                  <a:pt x="2406" y="86"/>
                </a:cubicBezTo>
                <a:cubicBezTo>
                  <a:pt x="2253" y="28"/>
                  <a:pt x="2097" y="1"/>
                  <a:pt x="19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54"/>
          <p:cNvSpPr/>
          <p:nvPr/>
        </p:nvSpPr>
        <p:spPr>
          <a:xfrm rot="-4586258">
            <a:off x="223915" y="4950987"/>
            <a:ext cx="95998" cy="110723"/>
          </a:xfrm>
          <a:custGeom>
            <a:avLst/>
            <a:gdLst/>
            <a:ahLst/>
            <a:cxnLst/>
            <a:rect l="l" t="t" r="r" b="b"/>
            <a:pathLst>
              <a:path w="3840" h="4429" extrusionOk="0">
                <a:moveTo>
                  <a:pt x="2866" y="1"/>
                </a:moveTo>
                <a:cubicBezTo>
                  <a:pt x="2705" y="1"/>
                  <a:pt x="2542" y="39"/>
                  <a:pt x="2390" y="112"/>
                </a:cubicBezTo>
                <a:cubicBezTo>
                  <a:pt x="1016" y="740"/>
                  <a:pt x="195" y="2069"/>
                  <a:pt x="45" y="3533"/>
                </a:cubicBezTo>
                <a:cubicBezTo>
                  <a:pt x="1" y="4011"/>
                  <a:pt x="493" y="4429"/>
                  <a:pt x="942" y="4429"/>
                </a:cubicBezTo>
                <a:cubicBezTo>
                  <a:pt x="1464" y="4429"/>
                  <a:pt x="1778" y="4011"/>
                  <a:pt x="1838" y="3533"/>
                </a:cubicBezTo>
                <a:cubicBezTo>
                  <a:pt x="1927" y="2666"/>
                  <a:pt x="2525" y="1994"/>
                  <a:pt x="3271" y="1666"/>
                </a:cubicBezTo>
                <a:cubicBezTo>
                  <a:pt x="3734" y="1457"/>
                  <a:pt x="3839" y="814"/>
                  <a:pt x="3615" y="426"/>
                </a:cubicBezTo>
                <a:cubicBezTo>
                  <a:pt x="3450" y="134"/>
                  <a:pt x="3164" y="1"/>
                  <a:pt x="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54"/>
          <p:cNvSpPr/>
          <p:nvPr/>
        </p:nvSpPr>
        <p:spPr>
          <a:xfrm rot="6018322">
            <a:off x="286316" y="4951049"/>
            <a:ext cx="64602" cy="66827"/>
          </a:xfrm>
          <a:custGeom>
            <a:avLst/>
            <a:gdLst/>
            <a:ahLst/>
            <a:cxnLst/>
            <a:rect l="l" t="t" r="r" b="b"/>
            <a:pathLst>
              <a:path w="2584" h="2673" extrusionOk="0">
                <a:moveTo>
                  <a:pt x="1563" y="1"/>
                </a:moveTo>
                <a:cubicBezTo>
                  <a:pt x="1256" y="1"/>
                  <a:pt x="961" y="147"/>
                  <a:pt x="792" y="426"/>
                </a:cubicBezTo>
                <a:cubicBezTo>
                  <a:pt x="597" y="724"/>
                  <a:pt x="433" y="1023"/>
                  <a:pt x="239" y="1337"/>
                </a:cubicBezTo>
                <a:cubicBezTo>
                  <a:pt x="0" y="1740"/>
                  <a:pt x="134" y="2337"/>
                  <a:pt x="568" y="2561"/>
                </a:cubicBezTo>
                <a:cubicBezTo>
                  <a:pt x="707" y="2636"/>
                  <a:pt x="861" y="2673"/>
                  <a:pt x="1015" y="2673"/>
                </a:cubicBezTo>
                <a:cubicBezTo>
                  <a:pt x="1321" y="2673"/>
                  <a:pt x="1623" y="2526"/>
                  <a:pt x="1792" y="2248"/>
                </a:cubicBezTo>
                <a:cubicBezTo>
                  <a:pt x="1987" y="1949"/>
                  <a:pt x="2151" y="1650"/>
                  <a:pt x="2330" y="1352"/>
                </a:cubicBezTo>
                <a:cubicBezTo>
                  <a:pt x="2584" y="933"/>
                  <a:pt x="2450" y="336"/>
                  <a:pt x="2016" y="112"/>
                </a:cubicBezTo>
                <a:cubicBezTo>
                  <a:pt x="1872" y="37"/>
                  <a:pt x="1716" y="1"/>
                  <a:pt x="15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4"/>
          <p:cNvSpPr/>
          <p:nvPr/>
        </p:nvSpPr>
        <p:spPr>
          <a:xfrm rot="2733625">
            <a:off x="6925204" y="1206004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7" name="Google Shape;2277;p54"/>
          <p:cNvGrpSpPr/>
          <p:nvPr/>
        </p:nvGrpSpPr>
        <p:grpSpPr>
          <a:xfrm rot="2135871">
            <a:off x="478177" y="1319175"/>
            <a:ext cx="522084" cy="583036"/>
            <a:chOff x="5495750" y="1391525"/>
            <a:chExt cx="542100" cy="605425"/>
          </a:xfrm>
        </p:grpSpPr>
        <p:sp>
          <p:nvSpPr>
            <p:cNvPr id="2278" name="Google Shape;2278;p54"/>
            <p:cNvSpPr/>
            <p:nvPr/>
          </p:nvSpPr>
          <p:spPr>
            <a:xfrm>
              <a:off x="5495750" y="1748250"/>
              <a:ext cx="330275" cy="248700"/>
            </a:xfrm>
            <a:custGeom>
              <a:avLst/>
              <a:gdLst/>
              <a:ahLst/>
              <a:cxnLst/>
              <a:rect l="l" t="t" r="r" b="b"/>
              <a:pathLst>
                <a:path w="13211" h="9948" extrusionOk="0">
                  <a:moveTo>
                    <a:pt x="2369" y="2006"/>
                  </a:moveTo>
                  <a:cubicBezTo>
                    <a:pt x="2503" y="2073"/>
                    <a:pt x="2603" y="2073"/>
                    <a:pt x="2703" y="2106"/>
                  </a:cubicBezTo>
                  <a:cubicBezTo>
                    <a:pt x="3170" y="2240"/>
                    <a:pt x="3604" y="2340"/>
                    <a:pt x="4037" y="2473"/>
                  </a:cubicBezTo>
                  <a:cubicBezTo>
                    <a:pt x="4571" y="2640"/>
                    <a:pt x="5071" y="2774"/>
                    <a:pt x="5605" y="2940"/>
                  </a:cubicBezTo>
                  <a:cubicBezTo>
                    <a:pt x="5572" y="3040"/>
                    <a:pt x="5505" y="3241"/>
                    <a:pt x="5405" y="3407"/>
                  </a:cubicBezTo>
                  <a:cubicBezTo>
                    <a:pt x="5405" y="3441"/>
                    <a:pt x="5371" y="3507"/>
                    <a:pt x="5338" y="3574"/>
                  </a:cubicBezTo>
                  <a:lnTo>
                    <a:pt x="5205" y="3808"/>
                  </a:lnTo>
                  <a:cubicBezTo>
                    <a:pt x="5105" y="3974"/>
                    <a:pt x="5038" y="4141"/>
                    <a:pt x="4938" y="4341"/>
                  </a:cubicBezTo>
                  <a:cubicBezTo>
                    <a:pt x="4771" y="4675"/>
                    <a:pt x="4604" y="5008"/>
                    <a:pt x="4437" y="5309"/>
                  </a:cubicBezTo>
                  <a:cubicBezTo>
                    <a:pt x="4371" y="5175"/>
                    <a:pt x="4337" y="5109"/>
                    <a:pt x="4237" y="4975"/>
                  </a:cubicBezTo>
                  <a:cubicBezTo>
                    <a:pt x="3837" y="4308"/>
                    <a:pt x="3403" y="3674"/>
                    <a:pt x="3003" y="3007"/>
                  </a:cubicBezTo>
                  <a:lnTo>
                    <a:pt x="2369" y="2006"/>
                  </a:lnTo>
                  <a:close/>
                  <a:moveTo>
                    <a:pt x="1392" y="1"/>
                  </a:moveTo>
                  <a:cubicBezTo>
                    <a:pt x="1351" y="1"/>
                    <a:pt x="1310" y="2"/>
                    <a:pt x="1269" y="5"/>
                  </a:cubicBezTo>
                  <a:cubicBezTo>
                    <a:pt x="268" y="105"/>
                    <a:pt x="1" y="1139"/>
                    <a:pt x="368" y="1940"/>
                  </a:cubicBezTo>
                  <a:cubicBezTo>
                    <a:pt x="568" y="2407"/>
                    <a:pt x="902" y="2774"/>
                    <a:pt x="1168" y="3174"/>
                  </a:cubicBezTo>
                  <a:cubicBezTo>
                    <a:pt x="1435" y="3641"/>
                    <a:pt x="1769" y="4108"/>
                    <a:pt x="2069" y="4508"/>
                  </a:cubicBezTo>
                  <a:cubicBezTo>
                    <a:pt x="2703" y="5442"/>
                    <a:pt x="3270" y="6309"/>
                    <a:pt x="3904" y="7210"/>
                  </a:cubicBezTo>
                  <a:cubicBezTo>
                    <a:pt x="4471" y="8111"/>
                    <a:pt x="5071" y="9011"/>
                    <a:pt x="5838" y="9779"/>
                  </a:cubicBezTo>
                  <a:cubicBezTo>
                    <a:pt x="5975" y="9897"/>
                    <a:pt x="6118" y="9948"/>
                    <a:pt x="6251" y="9948"/>
                  </a:cubicBezTo>
                  <a:cubicBezTo>
                    <a:pt x="6607" y="9948"/>
                    <a:pt x="6885" y="9582"/>
                    <a:pt x="6739" y="9145"/>
                  </a:cubicBezTo>
                  <a:cubicBezTo>
                    <a:pt x="6406" y="8278"/>
                    <a:pt x="5905" y="7444"/>
                    <a:pt x="5371" y="6610"/>
                  </a:cubicBezTo>
                  <a:cubicBezTo>
                    <a:pt x="5738" y="6176"/>
                    <a:pt x="6039" y="5742"/>
                    <a:pt x="6339" y="5275"/>
                  </a:cubicBezTo>
                  <a:cubicBezTo>
                    <a:pt x="6539" y="4942"/>
                    <a:pt x="6739" y="4608"/>
                    <a:pt x="6906" y="4275"/>
                  </a:cubicBezTo>
                  <a:cubicBezTo>
                    <a:pt x="7039" y="4074"/>
                    <a:pt x="7206" y="3808"/>
                    <a:pt x="7239" y="3574"/>
                  </a:cubicBezTo>
                  <a:lnTo>
                    <a:pt x="7239" y="3441"/>
                  </a:lnTo>
                  <a:cubicBezTo>
                    <a:pt x="8073" y="3708"/>
                    <a:pt x="8907" y="4008"/>
                    <a:pt x="9741" y="4341"/>
                  </a:cubicBezTo>
                  <a:cubicBezTo>
                    <a:pt x="10175" y="4508"/>
                    <a:pt x="10609" y="4675"/>
                    <a:pt x="11042" y="4908"/>
                  </a:cubicBezTo>
                  <a:cubicBezTo>
                    <a:pt x="11460" y="5076"/>
                    <a:pt x="11808" y="5266"/>
                    <a:pt x="12242" y="5266"/>
                  </a:cubicBezTo>
                  <a:cubicBezTo>
                    <a:pt x="12327" y="5266"/>
                    <a:pt x="12416" y="5259"/>
                    <a:pt x="12510" y="5242"/>
                  </a:cubicBezTo>
                  <a:cubicBezTo>
                    <a:pt x="12944" y="5109"/>
                    <a:pt x="13210" y="4608"/>
                    <a:pt x="13010" y="4241"/>
                  </a:cubicBezTo>
                  <a:cubicBezTo>
                    <a:pt x="12710" y="3741"/>
                    <a:pt x="12276" y="3574"/>
                    <a:pt x="11776" y="3341"/>
                  </a:cubicBezTo>
                  <a:lnTo>
                    <a:pt x="10275" y="2740"/>
                  </a:lnTo>
                  <a:cubicBezTo>
                    <a:pt x="9274" y="2307"/>
                    <a:pt x="8240" y="1973"/>
                    <a:pt x="7239" y="1606"/>
                  </a:cubicBezTo>
                  <a:cubicBezTo>
                    <a:pt x="6205" y="1272"/>
                    <a:pt x="5205" y="939"/>
                    <a:pt x="4171" y="639"/>
                  </a:cubicBezTo>
                  <a:cubicBezTo>
                    <a:pt x="3670" y="505"/>
                    <a:pt x="3203" y="405"/>
                    <a:pt x="2703" y="272"/>
                  </a:cubicBezTo>
                  <a:cubicBezTo>
                    <a:pt x="2277" y="150"/>
                    <a:pt x="182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5800150" y="1391525"/>
              <a:ext cx="237700" cy="223775"/>
            </a:xfrm>
            <a:custGeom>
              <a:avLst/>
              <a:gdLst/>
              <a:ahLst/>
              <a:cxnLst/>
              <a:rect l="l" t="t" r="r" b="b"/>
              <a:pathLst>
                <a:path w="9508" h="8951" extrusionOk="0">
                  <a:moveTo>
                    <a:pt x="3124" y="1"/>
                  </a:moveTo>
                  <a:cubicBezTo>
                    <a:pt x="2013" y="1"/>
                    <a:pt x="1047" y="772"/>
                    <a:pt x="567" y="1732"/>
                  </a:cubicBezTo>
                  <a:cubicBezTo>
                    <a:pt x="0" y="2866"/>
                    <a:pt x="67" y="4367"/>
                    <a:pt x="601" y="5534"/>
                  </a:cubicBezTo>
                  <a:cubicBezTo>
                    <a:pt x="1235" y="6769"/>
                    <a:pt x="2335" y="7736"/>
                    <a:pt x="3570" y="8370"/>
                  </a:cubicBezTo>
                  <a:cubicBezTo>
                    <a:pt x="4266" y="8708"/>
                    <a:pt x="5080" y="8951"/>
                    <a:pt x="5879" y="8951"/>
                  </a:cubicBezTo>
                  <a:cubicBezTo>
                    <a:pt x="6420" y="8951"/>
                    <a:pt x="6954" y="8839"/>
                    <a:pt x="7439" y="8570"/>
                  </a:cubicBezTo>
                  <a:cubicBezTo>
                    <a:pt x="8707" y="7903"/>
                    <a:pt x="9507" y="6602"/>
                    <a:pt x="9374" y="5134"/>
                  </a:cubicBezTo>
                  <a:cubicBezTo>
                    <a:pt x="9340" y="4500"/>
                    <a:pt x="9040" y="3733"/>
                    <a:pt x="8573" y="3266"/>
                  </a:cubicBezTo>
                  <a:cubicBezTo>
                    <a:pt x="8318" y="3068"/>
                    <a:pt x="8015" y="2918"/>
                    <a:pt x="7705" y="2918"/>
                  </a:cubicBezTo>
                  <a:cubicBezTo>
                    <a:pt x="7650" y="2918"/>
                    <a:pt x="7594" y="2922"/>
                    <a:pt x="7539" y="2932"/>
                  </a:cubicBezTo>
                  <a:cubicBezTo>
                    <a:pt x="7105" y="3066"/>
                    <a:pt x="6872" y="3433"/>
                    <a:pt x="6905" y="3866"/>
                  </a:cubicBezTo>
                  <a:cubicBezTo>
                    <a:pt x="6939" y="4434"/>
                    <a:pt x="7406" y="4800"/>
                    <a:pt x="7439" y="5401"/>
                  </a:cubicBezTo>
                  <a:cubicBezTo>
                    <a:pt x="7506" y="5835"/>
                    <a:pt x="7339" y="6235"/>
                    <a:pt x="6939" y="6568"/>
                  </a:cubicBezTo>
                  <a:cubicBezTo>
                    <a:pt x="6642" y="6838"/>
                    <a:pt x="6275" y="6944"/>
                    <a:pt x="5885" y="6944"/>
                  </a:cubicBezTo>
                  <a:cubicBezTo>
                    <a:pt x="5310" y="6944"/>
                    <a:pt x="4687" y="6713"/>
                    <a:pt x="4170" y="6435"/>
                  </a:cubicBezTo>
                  <a:cubicBezTo>
                    <a:pt x="3069" y="5868"/>
                    <a:pt x="2102" y="4867"/>
                    <a:pt x="1935" y="3600"/>
                  </a:cubicBezTo>
                  <a:cubicBezTo>
                    <a:pt x="1768" y="2399"/>
                    <a:pt x="2536" y="1365"/>
                    <a:pt x="3570" y="864"/>
                  </a:cubicBezTo>
                  <a:cubicBezTo>
                    <a:pt x="4003" y="664"/>
                    <a:pt x="3937" y="97"/>
                    <a:pt x="3503" y="30"/>
                  </a:cubicBezTo>
                  <a:cubicBezTo>
                    <a:pt x="3375" y="10"/>
                    <a:pt x="3249" y="1"/>
                    <a:pt x="3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5614175" y="1567975"/>
              <a:ext cx="296900" cy="242075"/>
            </a:xfrm>
            <a:custGeom>
              <a:avLst/>
              <a:gdLst/>
              <a:ahLst/>
              <a:cxnLst/>
              <a:rect l="l" t="t" r="r" b="b"/>
              <a:pathLst>
                <a:path w="11876" h="9683" extrusionOk="0">
                  <a:moveTo>
                    <a:pt x="7039" y="3480"/>
                  </a:moveTo>
                  <a:cubicBezTo>
                    <a:pt x="7039" y="3713"/>
                    <a:pt x="7006" y="3947"/>
                    <a:pt x="6839" y="4114"/>
                  </a:cubicBezTo>
                  <a:cubicBezTo>
                    <a:pt x="6750" y="4221"/>
                    <a:pt x="6556" y="4328"/>
                    <a:pt x="6420" y="4328"/>
                  </a:cubicBezTo>
                  <a:cubicBezTo>
                    <a:pt x="6302" y="4328"/>
                    <a:pt x="6228" y="4247"/>
                    <a:pt x="6305" y="4014"/>
                  </a:cubicBezTo>
                  <a:cubicBezTo>
                    <a:pt x="6439" y="3713"/>
                    <a:pt x="6705" y="3547"/>
                    <a:pt x="7039" y="3480"/>
                  </a:cubicBezTo>
                  <a:close/>
                  <a:moveTo>
                    <a:pt x="4058" y="1"/>
                  </a:moveTo>
                  <a:cubicBezTo>
                    <a:pt x="3175" y="1"/>
                    <a:pt x="2325" y="275"/>
                    <a:pt x="1635" y="945"/>
                  </a:cubicBezTo>
                  <a:cubicBezTo>
                    <a:pt x="668" y="1845"/>
                    <a:pt x="1" y="3346"/>
                    <a:pt x="434" y="4681"/>
                  </a:cubicBezTo>
                  <a:cubicBezTo>
                    <a:pt x="514" y="4920"/>
                    <a:pt x="678" y="5016"/>
                    <a:pt x="855" y="5016"/>
                  </a:cubicBezTo>
                  <a:cubicBezTo>
                    <a:pt x="1123" y="5016"/>
                    <a:pt x="1421" y="4795"/>
                    <a:pt x="1502" y="4514"/>
                  </a:cubicBezTo>
                  <a:cubicBezTo>
                    <a:pt x="1669" y="3813"/>
                    <a:pt x="1769" y="3046"/>
                    <a:pt x="2136" y="2446"/>
                  </a:cubicBezTo>
                  <a:cubicBezTo>
                    <a:pt x="2536" y="1779"/>
                    <a:pt x="3170" y="1312"/>
                    <a:pt x="3970" y="1312"/>
                  </a:cubicBezTo>
                  <a:cubicBezTo>
                    <a:pt x="4010" y="1310"/>
                    <a:pt x="4050" y="1309"/>
                    <a:pt x="4090" y="1309"/>
                  </a:cubicBezTo>
                  <a:cubicBezTo>
                    <a:pt x="4926" y="1309"/>
                    <a:pt x="5836" y="1636"/>
                    <a:pt x="6472" y="2146"/>
                  </a:cubicBezTo>
                  <a:cubicBezTo>
                    <a:pt x="6605" y="2279"/>
                    <a:pt x="6705" y="2379"/>
                    <a:pt x="6806" y="2513"/>
                  </a:cubicBezTo>
                  <a:cubicBezTo>
                    <a:pt x="6605" y="2613"/>
                    <a:pt x="6439" y="2679"/>
                    <a:pt x="6205" y="2779"/>
                  </a:cubicBezTo>
                  <a:cubicBezTo>
                    <a:pt x="5671" y="3113"/>
                    <a:pt x="5204" y="3613"/>
                    <a:pt x="5271" y="4314"/>
                  </a:cubicBezTo>
                  <a:cubicBezTo>
                    <a:pt x="5304" y="4881"/>
                    <a:pt x="5671" y="5448"/>
                    <a:pt x="6305" y="5515"/>
                  </a:cubicBezTo>
                  <a:cubicBezTo>
                    <a:pt x="6372" y="5523"/>
                    <a:pt x="6437" y="5526"/>
                    <a:pt x="6501" y="5526"/>
                  </a:cubicBezTo>
                  <a:cubicBezTo>
                    <a:pt x="7520" y="5526"/>
                    <a:pt x="8148" y="4551"/>
                    <a:pt x="8273" y="3547"/>
                  </a:cubicBezTo>
                  <a:cubicBezTo>
                    <a:pt x="8774" y="3680"/>
                    <a:pt x="9207" y="4014"/>
                    <a:pt x="9474" y="4514"/>
                  </a:cubicBezTo>
                  <a:cubicBezTo>
                    <a:pt x="9874" y="5214"/>
                    <a:pt x="9975" y="6182"/>
                    <a:pt x="9841" y="6982"/>
                  </a:cubicBezTo>
                  <a:cubicBezTo>
                    <a:pt x="9727" y="7608"/>
                    <a:pt x="9322" y="8428"/>
                    <a:pt x="8667" y="8428"/>
                  </a:cubicBezTo>
                  <a:cubicBezTo>
                    <a:pt x="8555" y="8428"/>
                    <a:pt x="8434" y="8404"/>
                    <a:pt x="8307" y="8350"/>
                  </a:cubicBezTo>
                  <a:cubicBezTo>
                    <a:pt x="7306" y="7950"/>
                    <a:pt x="6339" y="7283"/>
                    <a:pt x="5505" y="6615"/>
                  </a:cubicBezTo>
                  <a:cubicBezTo>
                    <a:pt x="5038" y="6215"/>
                    <a:pt x="4604" y="5882"/>
                    <a:pt x="4170" y="5481"/>
                  </a:cubicBezTo>
                  <a:cubicBezTo>
                    <a:pt x="3770" y="5114"/>
                    <a:pt x="3370" y="4647"/>
                    <a:pt x="2869" y="4347"/>
                  </a:cubicBezTo>
                  <a:cubicBezTo>
                    <a:pt x="2812" y="4311"/>
                    <a:pt x="2753" y="4295"/>
                    <a:pt x="2697" y="4295"/>
                  </a:cubicBezTo>
                  <a:cubicBezTo>
                    <a:pt x="2493" y="4295"/>
                    <a:pt x="2331" y="4505"/>
                    <a:pt x="2436" y="4714"/>
                  </a:cubicBezTo>
                  <a:cubicBezTo>
                    <a:pt x="2669" y="5381"/>
                    <a:pt x="3170" y="5948"/>
                    <a:pt x="3670" y="6482"/>
                  </a:cubicBezTo>
                  <a:cubicBezTo>
                    <a:pt x="4204" y="7016"/>
                    <a:pt x="4804" y="7516"/>
                    <a:pt x="5438" y="7983"/>
                  </a:cubicBezTo>
                  <a:cubicBezTo>
                    <a:pt x="6005" y="8450"/>
                    <a:pt x="6672" y="8817"/>
                    <a:pt x="7306" y="9184"/>
                  </a:cubicBezTo>
                  <a:cubicBezTo>
                    <a:pt x="7746" y="9443"/>
                    <a:pt x="8247" y="9682"/>
                    <a:pt x="8762" y="9682"/>
                  </a:cubicBezTo>
                  <a:cubicBezTo>
                    <a:pt x="8909" y="9682"/>
                    <a:pt x="9058" y="9662"/>
                    <a:pt x="9207" y="9618"/>
                  </a:cubicBezTo>
                  <a:cubicBezTo>
                    <a:pt x="11876" y="8850"/>
                    <a:pt x="11776" y="4280"/>
                    <a:pt x="9808" y="2846"/>
                  </a:cubicBezTo>
                  <a:cubicBezTo>
                    <a:pt x="9307" y="2479"/>
                    <a:pt x="8674" y="2312"/>
                    <a:pt x="8040" y="2312"/>
                  </a:cubicBezTo>
                  <a:cubicBezTo>
                    <a:pt x="7639" y="1312"/>
                    <a:pt x="6705" y="645"/>
                    <a:pt x="5771" y="311"/>
                  </a:cubicBezTo>
                  <a:cubicBezTo>
                    <a:pt x="5209" y="115"/>
                    <a:pt x="4627" y="1"/>
                    <a:pt x="4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263;p54">
            <a:extLst>
              <a:ext uri="{FF2B5EF4-FFF2-40B4-BE49-F238E27FC236}">
                <a16:creationId xmlns:a16="http://schemas.microsoft.com/office/drawing/2014/main" xmlns="" id="{FEF37C0B-0DBD-468E-AE88-2394D6919E6C}"/>
              </a:ext>
            </a:extLst>
          </p:cNvPr>
          <p:cNvSpPr txBox="1">
            <a:spLocks/>
          </p:cNvSpPr>
          <p:nvPr/>
        </p:nvSpPr>
        <p:spPr>
          <a:xfrm>
            <a:off x="1317228" y="2396288"/>
            <a:ext cx="6509544" cy="201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Questrial"/>
              <a:buChar char="■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Mengobservasi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Mengendalikan</a:t>
            </a:r>
            <a:r>
              <a:rPr lang="en-US" dirty="0"/>
              <a:t> variable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Menafsirkan</a:t>
            </a:r>
            <a:r>
              <a:rPr lang="en-US" dirty="0"/>
              <a:t> data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sementara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Meramalkan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Menerapkan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mengkomunikasikan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Font typeface="Quest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63"/>
          <p:cNvSpPr/>
          <p:nvPr/>
        </p:nvSpPr>
        <p:spPr>
          <a:xfrm rot="10800000">
            <a:off x="156298" y="218588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7" name="Google Shape;2637;p63"/>
          <p:cNvGrpSpPr/>
          <p:nvPr/>
        </p:nvGrpSpPr>
        <p:grpSpPr>
          <a:xfrm rot="2035751">
            <a:off x="831689" y="91235"/>
            <a:ext cx="268433" cy="285029"/>
            <a:chOff x="4730866" y="656100"/>
            <a:chExt cx="272916" cy="289789"/>
          </a:xfrm>
        </p:grpSpPr>
        <p:sp>
          <p:nvSpPr>
            <p:cNvPr id="2638" name="Google Shape;263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0" name="Google Shape;2640;p63"/>
          <p:cNvSpPr txBox="1">
            <a:spLocks noGrp="1"/>
          </p:cNvSpPr>
          <p:nvPr>
            <p:ph type="ctrTitle"/>
          </p:nvPr>
        </p:nvSpPr>
        <p:spPr>
          <a:xfrm flipH="1">
            <a:off x="1836192" y="383204"/>
            <a:ext cx="4010949" cy="1152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</a:t>
            </a:r>
            <a:r>
              <a:rPr lang="en" sz="2400" dirty="0"/>
              <a:t>erancang dan Menyusun Alat Evaluasi Hasil Belajar Aspek Keterampilan</a:t>
            </a:r>
            <a:endParaRPr sz="2400" dirty="0"/>
          </a:p>
        </p:txBody>
      </p:sp>
      <p:sp>
        <p:nvSpPr>
          <p:cNvPr id="2641" name="Google Shape;2641;p63"/>
          <p:cNvSpPr txBox="1">
            <a:spLocks noGrp="1"/>
          </p:cNvSpPr>
          <p:nvPr>
            <p:ph type="subTitle" idx="1"/>
          </p:nvPr>
        </p:nvSpPr>
        <p:spPr>
          <a:xfrm flipH="1">
            <a:off x="561050" y="1609725"/>
            <a:ext cx="4010950" cy="289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merancang</a:t>
            </a:r>
            <a:r>
              <a:rPr lang="en-US" sz="1300" dirty="0"/>
              <a:t> </a:t>
            </a:r>
            <a:r>
              <a:rPr lang="en-US" sz="1300" dirty="0" err="1"/>
              <a:t>evaluasi</a:t>
            </a:r>
            <a:r>
              <a:rPr lang="en-US" sz="1300" dirty="0"/>
              <a:t> </a:t>
            </a:r>
            <a:r>
              <a:rPr lang="en-US" sz="1300" dirty="0" err="1"/>
              <a:t>keterampilan</a:t>
            </a:r>
            <a:r>
              <a:rPr lang="en-US" sz="1300" dirty="0"/>
              <a:t> IPS di SD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dipelajari</a:t>
            </a:r>
            <a:r>
              <a:rPr lang="en-US" sz="1300" dirty="0"/>
              <a:t> </a:t>
            </a:r>
            <a:r>
              <a:rPr lang="en-US" sz="1300" dirty="0" err="1"/>
              <a:t>kurikulum</a:t>
            </a:r>
            <a:r>
              <a:rPr lang="en-US" sz="1300" dirty="0"/>
              <a:t> SD yang </a:t>
            </a:r>
            <a:r>
              <a:rPr lang="en-US" sz="1300" dirty="0" err="1"/>
              <a:t>berlaku</a:t>
            </a:r>
            <a:r>
              <a:rPr lang="en-US" sz="1300" dirty="0"/>
              <a:t>, </a:t>
            </a:r>
            <a:r>
              <a:rPr lang="en-US" sz="1300" dirty="0" err="1"/>
              <a:t>khususnya</a:t>
            </a:r>
            <a:r>
              <a:rPr lang="en-US" sz="1300" dirty="0"/>
              <a:t> </a:t>
            </a:r>
            <a:r>
              <a:rPr lang="en-US" sz="1300" dirty="0" err="1"/>
              <a:t>mengenai</a:t>
            </a:r>
            <a:r>
              <a:rPr lang="en-US" sz="1300" dirty="0"/>
              <a:t> </a:t>
            </a:r>
            <a:r>
              <a:rPr lang="en-US" sz="1300" dirty="0" err="1"/>
              <a:t>hal</a:t>
            </a:r>
            <a:r>
              <a:rPr lang="en-US" sz="1300" dirty="0"/>
              <a:t> </a:t>
            </a:r>
            <a:r>
              <a:rPr lang="en-US" sz="1300" dirty="0" err="1"/>
              <a:t>berikut</a:t>
            </a:r>
            <a:r>
              <a:rPr lang="en-US" sz="1300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300" dirty="0" err="1"/>
              <a:t>Kompetensi</a:t>
            </a:r>
            <a:r>
              <a:rPr lang="en-US" sz="1300" dirty="0"/>
              <a:t> </a:t>
            </a:r>
            <a:r>
              <a:rPr lang="en-US" sz="1300" dirty="0" err="1"/>
              <a:t>dasar</a:t>
            </a:r>
            <a:r>
              <a:rPr lang="en-US" sz="1300" dirty="0"/>
              <a:t> (KD)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300" dirty="0" err="1"/>
              <a:t>Materi</a:t>
            </a:r>
            <a:r>
              <a:rPr lang="en-US" sz="1300" dirty="0"/>
              <a:t> </a:t>
            </a:r>
            <a:r>
              <a:rPr lang="en-US" sz="1300" dirty="0" err="1"/>
              <a:t>pokok</a:t>
            </a:r>
            <a:endParaRPr lang="en-US" sz="13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300" dirty="0"/>
              <a:t>Hasil </a:t>
            </a:r>
            <a:r>
              <a:rPr lang="en-US" sz="1300" dirty="0" err="1"/>
              <a:t>belajar</a:t>
            </a:r>
            <a:endParaRPr lang="en-US" sz="13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300" dirty="0" err="1"/>
              <a:t>Indikator</a:t>
            </a:r>
            <a:r>
              <a:rPr lang="en-US" sz="1300" dirty="0"/>
              <a:t> </a:t>
            </a:r>
            <a:r>
              <a:rPr lang="en-US" sz="1300" dirty="0" err="1"/>
              <a:t>tes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pelajaran</a:t>
            </a:r>
            <a:r>
              <a:rPr lang="en-US" sz="1300" dirty="0"/>
              <a:t> dan </a:t>
            </a:r>
            <a:r>
              <a:rPr lang="en-US" sz="1300" dirty="0" err="1"/>
              <a:t>penjabaran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pengembangannya</a:t>
            </a:r>
            <a:r>
              <a:rPr lang="en-US" sz="1300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300" dirty="0" err="1"/>
              <a:t>Menentukan</a:t>
            </a:r>
            <a:r>
              <a:rPr lang="en-US" sz="1300" dirty="0"/>
              <a:t> </a:t>
            </a:r>
            <a:r>
              <a:rPr lang="en-US" sz="1300" dirty="0" err="1"/>
              <a:t>materi</a:t>
            </a:r>
            <a:r>
              <a:rPr lang="en-US" sz="1300" dirty="0"/>
              <a:t>, </a:t>
            </a:r>
            <a:r>
              <a:rPr lang="en-US" sz="1300" dirty="0" err="1"/>
              <a:t>menyusun</a:t>
            </a:r>
            <a:r>
              <a:rPr lang="en-US" sz="1300" dirty="0"/>
              <a:t> </a:t>
            </a:r>
            <a:r>
              <a:rPr lang="en-US" sz="1300" dirty="0" err="1"/>
              <a:t>indikator</a:t>
            </a:r>
            <a:r>
              <a:rPr lang="en-US" sz="1300" dirty="0"/>
              <a:t> </a:t>
            </a:r>
            <a:r>
              <a:rPr lang="en-US" sz="1300" dirty="0" err="1"/>
              <a:t>tes</a:t>
            </a:r>
            <a:r>
              <a:rPr lang="en-US" sz="1300" dirty="0"/>
              <a:t> (</a:t>
            </a:r>
            <a:r>
              <a:rPr lang="en-US" sz="1300" dirty="0" err="1"/>
              <a:t>kisi-kisi</a:t>
            </a:r>
            <a:r>
              <a:rPr lang="en-US" sz="1300" dirty="0"/>
              <a:t> </a:t>
            </a:r>
            <a:r>
              <a:rPr lang="en-US" sz="1300" dirty="0" err="1"/>
              <a:t>tes</a:t>
            </a:r>
            <a:r>
              <a:rPr lang="en-US" sz="1300" dirty="0"/>
              <a:t>) dan </a:t>
            </a:r>
            <a:r>
              <a:rPr lang="en-US" sz="1300" dirty="0" err="1"/>
              <a:t>memilih</a:t>
            </a:r>
            <a:r>
              <a:rPr lang="en-US" sz="1300" dirty="0"/>
              <a:t> </a:t>
            </a:r>
            <a:r>
              <a:rPr lang="en-US" sz="1300" dirty="0" err="1"/>
              <a:t>keterampilan</a:t>
            </a:r>
            <a:r>
              <a:rPr lang="en-US" sz="1300" dirty="0"/>
              <a:t> IPS yang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diungkap</a:t>
            </a:r>
            <a:r>
              <a:rPr lang="en-US" sz="1300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300" dirty="0" err="1"/>
              <a:t>Menyusun</a:t>
            </a:r>
            <a:r>
              <a:rPr lang="en-US" sz="1300" dirty="0"/>
              <a:t> </a:t>
            </a:r>
            <a:r>
              <a:rPr lang="en-US" sz="1300" dirty="0" err="1"/>
              <a:t>soal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tes</a:t>
            </a:r>
            <a:r>
              <a:rPr lang="en-US" sz="1300" dirty="0"/>
              <a:t> </a:t>
            </a:r>
            <a:r>
              <a:rPr lang="en-US" sz="1300" dirty="0" err="1"/>
              <a:t>hasil</a:t>
            </a:r>
            <a:r>
              <a:rPr lang="en-US" sz="1300" dirty="0"/>
              <a:t> </a:t>
            </a:r>
            <a:r>
              <a:rPr lang="en-US" sz="1300" dirty="0" err="1"/>
              <a:t>belajar</a:t>
            </a:r>
            <a:r>
              <a:rPr lang="en-US" sz="1300" dirty="0"/>
              <a:t> </a:t>
            </a:r>
            <a:r>
              <a:rPr lang="en-US" sz="1300" dirty="0" err="1"/>
              <a:t>atas</a:t>
            </a:r>
            <a:r>
              <a:rPr lang="en-US" sz="1300" dirty="0"/>
              <a:t> </a:t>
            </a:r>
            <a:r>
              <a:rPr lang="en-US" sz="1300" dirty="0" err="1"/>
              <a:t>dasar</a:t>
            </a:r>
            <a:r>
              <a:rPr lang="en-US" sz="1300" dirty="0"/>
              <a:t> </a:t>
            </a:r>
            <a:r>
              <a:rPr lang="en-US" sz="1300" dirty="0" err="1"/>
              <a:t>indikator</a:t>
            </a:r>
            <a:r>
              <a:rPr lang="en-US" sz="1300" dirty="0"/>
              <a:t> </a:t>
            </a:r>
            <a:r>
              <a:rPr lang="en-US" sz="1300" dirty="0" err="1"/>
              <a:t>tes</a:t>
            </a:r>
            <a:r>
              <a:rPr lang="en-US" sz="1300" dirty="0"/>
              <a:t> dan </a:t>
            </a:r>
            <a:r>
              <a:rPr lang="en-US" sz="1300" dirty="0" err="1"/>
              <a:t>keterampilan</a:t>
            </a:r>
            <a:r>
              <a:rPr lang="en-US" sz="1300" dirty="0"/>
              <a:t> IPS yang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diungkap</a:t>
            </a:r>
            <a:r>
              <a:rPr lang="en-US" sz="1300" dirty="0"/>
              <a:t>.</a:t>
            </a:r>
            <a:endParaRPr sz="1300" dirty="0"/>
          </a:p>
        </p:txBody>
      </p:sp>
      <p:sp>
        <p:nvSpPr>
          <p:cNvPr id="2663" name="Google Shape;2663;p63"/>
          <p:cNvSpPr/>
          <p:nvPr/>
        </p:nvSpPr>
        <p:spPr>
          <a:xfrm>
            <a:off x="-12" y="635238"/>
            <a:ext cx="1480375" cy="226525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641;p63">
            <a:extLst>
              <a:ext uri="{FF2B5EF4-FFF2-40B4-BE49-F238E27FC236}">
                <a16:creationId xmlns:a16="http://schemas.microsoft.com/office/drawing/2014/main" xmlns="" id="{9A6F4D59-60C2-4707-9C64-54C0DDF31F59}"/>
              </a:ext>
            </a:extLst>
          </p:cNvPr>
          <p:cNvSpPr txBox="1">
            <a:spLocks/>
          </p:cNvSpPr>
          <p:nvPr/>
        </p:nvSpPr>
        <p:spPr>
          <a:xfrm flipH="1">
            <a:off x="4856825" y="1714500"/>
            <a:ext cx="4010950" cy="28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menyusun</a:t>
            </a:r>
            <a:r>
              <a:rPr lang="en-US" sz="1300" dirty="0"/>
              <a:t> </a:t>
            </a:r>
            <a:r>
              <a:rPr lang="en-US" sz="1300" dirty="0" err="1"/>
              <a:t>alat</a:t>
            </a:r>
            <a:r>
              <a:rPr lang="en-US" sz="1300" dirty="0"/>
              <a:t> </a:t>
            </a:r>
            <a:r>
              <a:rPr lang="en-US" sz="1300" dirty="0" err="1"/>
              <a:t>evaluasi</a:t>
            </a:r>
            <a:r>
              <a:rPr lang="en-US" sz="1300" dirty="0"/>
              <a:t> </a:t>
            </a:r>
            <a:r>
              <a:rPr lang="en-US" sz="1300" dirty="0" err="1"/>
              <a:t>keterampilan</a:t>
            </a:r>
            <a:r>
              <a:rPr lang="en-US" sz="1300" dirty="0"/>
              <a:t> IPS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diambil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materi</a:t>
            </a:r>
            <a:r>
              <a:rPr lang="en-US" sz="1300" dirty="0"/>
              <a:t> </a:t>
            </a:r>
            <a:r>
              <a:rPr lang="en-US" sz="1300" dirty="0" err="1"/>
              <a:t>pelajaran</a:t>
            </a:r>
            <a:r>
              <a:rPr lang="en-US" sz="1300" dirty="0"/>
              <a:t> yang </a:t>
            </a:r>
            <a:r>
              <a:rPr lang="en-US" sz="1300" dirty="0" err="1"/>
              <a:t>telah</a:t>
            </a:r>
            <a:r>
              <a:rPr lang="en-US" sz="1300" dirty="0"/>
              <a:t> </a:t>
            </a:r>
            <a:r>
              <a:rPr lang="en-US" sz="1300" dirty="0" err="1"/>
              <a:t>disajikan</a:t>
            </a:r>
            <a:r>
              <a:rPr lang="en-US" sz="1300" dirty="0"/>
              <a:t> pada </a:t>
            </a:r>
            <a:r>
              <a:rPr lang="en-US" sz="1300" dirty="0" err="1"/>
              <a:t>rancangan</a:t>
            </a:r>
            <a:r>
              <a:rPr lang="en-US" sz="1300" dirty="0"/>
              <a:t> </a:t>
            </a:r>
            <a:r>
              <a:rPr lang="en-US" sz="1300" dirty="0" err="1"/>
              <a:t>evaluasi</a:t>
            </a:r>
            <a:r>
              <a:rPr lang="en-US" sz="1300" dirty="0"/>
              <a:t> </a:t>
            </a:r>
            <a:r>
              <a:rPr lang="en-US" sz="1300" dirty="0" err="1"/>
              <a:t>keterampilan</a:t>
            </a:r>
            <a:r>
              <a:rPr lang="en-US" sz="1300" dirty="0"/>
              <a:t> IPS </a:t>
            </a:r>
            <a:r>
              <a:rPr lang="en-US" sz="1300" dirty="0" err="1"/>
              <a:t>tersebut</a:t>
            </a:r>
            <a:r>
              <a:rPr lang="en-US" sz="1300" dirty="0"/>
              <a:t>. Kisi-</a:t>
            </a:r>
            <a:r>
              <a:rPr lang="en-US" sz="1300" dirty="0" err="1"/>
              <a:t>kisi</a:t>
            </a:r>
            <a:r>
              <a:rPr lang="en-US" sz="1300" dirty="0"/>
              <a:t> </a:t>
            </a:r>
            <a:r>
              <a:rPr lang="en-US" sz="1300" dirty="0" err="1"/>
              <a:t>soal</a:t>
            </a:r>
            <a:r>
              <a:rPr lang="en-US" sz="1300" dirty="0"/>
              <a:t> yang </a:t>
            </a:r>
            <a:r>
              <a:rPr lang="en-US" sz="1300" dirty="0" err="1"/>
              <a:t>dibuat</a:t>
            </a:r>
            <a:r>
              <a:rPr lang="en-US" sz="1300" dirty="0"/>
              <a:t> </a:t>
            </a:r>
            <a:r>
              <a:rPr lang="en-US" sz="1300" dirty="0" err="1"/>
              <a:t>hendaknya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mengungkapkan</a:t>
            </a:r>
            <a:r>
              <a:rPr lang="en-US" sz="1300" dirty="0"/>
              <a:t> </a:t>
            </a:r>
            <a:r>
              <a:rPr lang="en-US" sz="1300" dirty="0" err="1"/>
              <a:t>keterampilan</a:t>
            </a:r>
            <a:r>
              <a:rPr lang="en-US" sz="1300" dirty="0"/>
              <a:t>, </a:t>
            </a:r>
            <a:r>
              <a:rPr lang="en-US" sz="1300" dirty="0" err="1"/>
              <a:t>seperti</a:t>
            </a:r>
            <a:r>
              <a:rPr lang="en-US" sz="1300" dirty="0"/>
              <a:t> yang </a:t>
            </a:r>
            <a:r>
              <a:rPr lang="en-US" sz="1300" dirty="0" err="1"/>
              <a:t>dijelaskan</a:t>
            </a:r>
            <a:r>
              <a:rPr lang="en-US" sz="1300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3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endParaRPr dirty="0"/>
          </a:p>
        </p:txBody>
      </p:sp>
      <p:sp>
        <p:nvSpPr>
          <p:cNvPr id="880" name="Google Shape;880;p43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1" name="Google Shape;881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4" name="Google Shape;884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87" name="Google Shape;887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473</Words>
  <Application>Microsoft Office PowerPoint</Application>
  <PresentationFormat>On-screen Show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Gaegu</vt:lpstr>
      <vt:lpstr>Fira Sans Extra Condensed Medium</vt:lpstr>
      <vt:lpstr>Courier New</vt:lpstr>
      <vt:lpstr>Permanent Marker</vt:lpstr>
      <vt:lpstr>Sarala</vt:lpstr>
      <vt:lpstr>Wingdings</vt:lpstr>
      <vt:lpstr>Arial</vt:lpstr>
      <vt:lpstr>Nunito Light</vt:lpstr>
      <vt:lpstr>Questrial</vt:lpstr>
      <vt:lpstr>Meet Our Professors by Slidesgo</vt:lpstr>
      <vt:lpstr>Evaluasi Pembelajaran IPS SD</vt:lpstr>
      <vt:lpstr>Pengertian Evaluasi</vt:lpstr>
      <vt:lpstr>Tingkat Rendah</vt:lpstr>
      <vt:lpstr> Merancang dan Menyusun Alat Evaluasi Hasil Belajar Aspek Kognitif</vt:lpstr>
      <vt:lpstr>Aspek Nilai dan Sikap Sosial</vt:lpstr>
      <vt:lpstr>Merancang dan Menyusun Alat Evaluasi Hasil Belajar Aspek Nilai dan Sikap Sosial </vt:lpstr>
      <vt:lpstr>Aspek Keterampilan</vt:lpstr>
      <vt:lpstr>Merancang dan Menyusun Alat Evaluasi Hasil Belajar Aspek Keterampilan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Pembelajaran IPS SD</dc:title>
  <cp:lastModifiedBy>Microsoft account</cp:lastModifiedBy>
  <cp:revision>20</cp:revision>
  <dcterms:modified xsi:type="dcterms:W3CDTF">2021-10-22T13:49:49Z</dcterms:modified>
</cp:coreProperties>
</file>