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4" d="100"/>
          <a:sy n="84" d="100"/>
        </p:scale>
        <p:origin x="581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18EA92C2-BEC4-49F7-90BD-BF63CCEB8018}" type="datetimeFigureOut">
              <a:rPr lang="en-US" smtClean="0"/>
              <a:t>8/25/2021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68370-F1D8-4DB3-8974-F38C46333580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375127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A92C2-BEC4-49F7-90BD-BF63CCEB8018}" type="datetimeFigureOut">
              <a:rPr lang="en-US" smtClean="0"/>
              <a:t>8/25/2021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68370-F1D8-4DB3-8974-F38C463335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34202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A92C2-BEC4-49F7-90BD-BF63CCEB8018}" type="datetimeFigureOut">
              <a:rPr lang="en-US" smtClean="0"/>
              <a:t>8/25/2021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68370-F1D8-4DB3-8974-F38C46333580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252085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A92C2-BEC4-49F7-90BD-BF63CCEB8018}" type="datetimeFigureOut">
              <a:rPr lang="en-US" smtClean="0"/>
              <a:t>8/25/2021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68370-F1D8-4DB3-8974-F38C463335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8383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A92C2-BEC4-49F7-90BD-BF63CCEB8018}" type="datetimeFigureOut">
              <a:rPr lang="en-US" smtClean="0"/>
              <a:t>8/25/2021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68370-F1D8-4DB3-8974-F38C46333580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752391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A92C2-BEC4-49F7-90BD-BF63CCEB8018}" type="datetimeFigureOut">
              <a:rPr lang="en-US" smtClean="0"/>
              <a:t>8/25/2021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68370-F1D8-4DB3-8974-F38C463335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8237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A92C2-BEC4-49F7-90BD-BF63CCEB8018}" type="datetimeFigureOut">
              <a:rPr lang="en-US" smtClean="0"/>
              <a:t>8/25/2021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68370-F1D8-4DB3-8974-F38C463335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7618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A92C2-BEC4-49F7-90BD-BF63CCEB8018}" type="datetimeFigureOut">
              <a:rPr lang="en-US" smtClean="0"/>
              <a:t>8/25/2021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68370-F1D8-4DB3-8974-F38C463335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0950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A92C2-BEC4-49F7-90BD-BF63CCEB8018}" type="datetimeFigureOut">
              <a:rPr lang="en-US" smtClean="0"/>
              <a:t>8/25/2021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68370-F1D8-4DB3-8974-F38C463335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93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A92C2-BEC4-49F7-90BD-BF63CCEB8018}" type="datetimeFigureOut">
              <a:rPr lang="en-US" smtClean="0"/>
              <a:t>8/25/2021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68370-F1D8-4DB3-8974-F38C463335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3059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A92C2-BEC4-49F7-90BD-BF63CCEB8018}" type="datetimeFigureOut">
              <a:rPr lang="en-US" smtClean="0"/>
              <a:t>8/25/2021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68370-F1D8-4DB3-8974-F38C46333580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013472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18EA92C2-BEC4-49F7-90BD-BF63CCEB8018}" type="datetimeFigureOut">
              <a:rPr lang="en-US" smtClean="0"/>
              <a:t>8/25/2021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A9468370-F1D8-4DB3-8974-F38C46333580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318852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Pengantar</a:t>
            </a:r>
            <a:r>
              <a:rPr lang="en-US" dirty="0" smtClean="0"/>
              <a:t> </a:t>
            </a:r>
            <a:r>
              <a:rPr lang="en-US" dirty="0" err="1" smtClean="0"/>
              <a:t>Ilmu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r>
              <a:rPr lang="en-US" dirty="0" smtClean="0"/>
              <a:t> </a:t>
            </a:r>
            <a:r>
              <a:rPr lang="en-US" dirty="0" err="1" smtClean="0"/>
              <a:t>Makro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Thomas </a:t>
            </a:r>
            <a:r>
              <a:rPr lang="en-US" dirty="0" err="1" smtClean="0"/>
              <a:t>Andrian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661703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b="1" dirty="0">
                <a:solidFill>
                  <a:schemeClr val="accent1"/>
                </a:solidFill>
                <a:latin typeface="Arial" charset="0"/>
                <a:cs typeface="Arial" charset="0"/>
              </a:rPr>
              <a:t>ILMU EKONOMI</a:t>
            </a:r>
            <a:br>
              <a:rPr lang="en-US" sz="5400" b="1" dirty="0">
                <a:solidFill>
                  <a:schemeClr val="accent1"/>
                </a:solidFill>
                <a:latin typeface="Arial" charset="0"/>
                <a:cs typeface="Arial" charset="0"/>
              </a:rPr>
            </a:br>
            <a:r>
              <a:rPr lang="en-US" sz="5400" b="1" dirty="0" err="1">
                <a:solidFill>
                  <a:schemeClr val="accent1"/>
                </a:solidFill>
                <a:latin typeface="Arial" charset="0"/>
                <a:cs typeface="Arial" charset="0"/>
              </a:rPr>
              <a:t>Mikro</a:t>
            </a:r>
            <a:r>
              <a:rPr lang="en-US" sz="5400" b="1" dirty="0">
                <a:solidFill>
                  <a:schemeClr val="accent1"/>
                </a:solidFill>
                <a:latin typeface="Arial" charset="0"/>
                <a:cs typeface="Arial" charset="0"/>
              </a:rPr>
              <a:t> </a:t>
            </a:r>
            <a:r>
              <a:rPr lang="en-US" sz="5400" b="1" dirty="0" err="1">
                <a:solidFill>
                  <a:schemeClr val="accent1"/>
                </a:solidFill>
                <a:latin typeface="Arial" charset="0"/>
                <a:cs typeface="Arial" charset="0"/>
              </a:rPr>
              <a:t>dan</a:t>
            </a:r>
            <a:r>
              <a:rPr lang="en-US" sz="5400" b="1" dirty="0">
                <a:solidFill>
                  <a:schemeClr val="accent1"/>
                </a:solidFill>
                <a:latin typeface="Arial" charset="0"/>
                <a:cs typeface="Arial" charset="0"/>
              </a:rPr>
              <a:t> </a:t>
            </a:r>
            <a:r>
              <a:rPr lang="en-US" sz="5400" b="1" dirty="0" err="1">
                <a:solidFill>
                  <a:schemeClr val="accent1"/>
                </a:solidFill>
                <a:latin typeface="Arial" charset="0"/>
                <a:cs typeface="Arial" charset="0"/>
              </a:rPr>
              <a:t>Makro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Ilmu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ekonomi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mikro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membahas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cara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kerja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industri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individual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perilaku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unit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pengambil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keputusan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individual,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khususnya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perusahaan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bisnis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rumah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tangga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Perusahaan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memaksimalkan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laba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Rumah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tangga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memaksimalkan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utilitas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sz="2000" dirty="0" smtClean="0"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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mengetahui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bagaiman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pasar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bekerja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dan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sumberdaya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dialokasikan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Ilmu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ekonomi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makro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berfokus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determinan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output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nasional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ukan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pendapatan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rumah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tangga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melainkan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pendapatan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nasional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ukan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harga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individual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melainkan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tingkat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harga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keseluruhan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ukan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lapangan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kerja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satu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industri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melainkan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seluruh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industri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8656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err="1" smtClean="0">
                <a:solidFill>
                  <a:schemeClr val="accent1"/>
                </a:solidFill>
                <a:latin typeface="Arial" charset="0"/>
                <a:cs typeface="Arial" charset="0"/>
              </a:rPr>
              <a:t>Akar</a:t>
            </a:r>
            <a:r>
              <a:rPr lang="en-US" sz="5400" b="1" dirty="0" smtClean="0">
                <a:solidFill>
                  <a:schemeClr val="accent1"/>
                </a:solidFill>
                <a:latin typeface="Arial" charset="0"/>
                <a:cs typeface="Arial" charset="0"/>
              </a:rPr>
              <a:t> ILMU </a:t>
            </a:r>
            <a:r>
              <a:rPr lang="en-US" sz="5400" b="1" dirty="0">
                <a:solidFill>
                  <a:schemeClr val="accent1"/>
                </a:solidFill>
                <a:latin typeface="Arial" charset="0"/>
                <a:cs typeface="Arial" charset="0"/>
              </a:rPr>
              <a:t>EKONOMI </a:t>
            </a:r>
            <a:r>
              <a:rPr lang="en-US" sz="5400" b="1" dirty="0" smtClean="0">
                <a:solidFill>
                  <a:schemeClr val="accent1"/>
                </a:solidFill>
                <a:latin typeface="Arial" charset="0"/>
                <a:cs typeface="Arial" charset="0"/>
              </a:rPr>
              <a:t>MAKRO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Ilmu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ekonomi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makro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lahir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upaya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menjelaskan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Depresi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Besar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kurun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1930-an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Terjadi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tingkat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pengangguran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tinggi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Para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ekonom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menerapkan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ilmu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ekonomi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mikro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kaum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klasik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tidak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mampu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menjelaskan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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upah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akan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turun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pada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saat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penawaran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tenaga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kerja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tinggi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 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penggangguran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tidak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pernah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ada</a:t>
            </a:r>
            <a:endParaRPr lang="en-US" sz="2000" dirty="0" smtClean="0">
              <a:latin typeface="Times New Roman" pitchFamily="18" charset="0"/>
              <a:cs typeface="Times New Roman" pitchFamily="18" charset="0"/>
              <a:sym typeface="Wingdings" panose="05000000000000000000" pitchFamily="2" charset="2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2000" dirty="0"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Tahun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 1936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Revolusi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 Keynesian,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The General Theory of Employment, Interest 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dan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 Money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menerangkan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bahwa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bukan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harga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dan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upah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 yang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menyebabkan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pengangguran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melainkan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kurangnya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permintaan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agregat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atas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barang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dan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jasa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 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perlu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ada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intervensi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pemerintah</a:t>
            </a:r>
            <a:endParaRPr lang="en-US" sz="2000" dirty="0" smtClean="0">
              <a:latin typeface="Times New Roman" pitchFamily="18" charset="0"/>
              <a:cs typeface="Times New Roman" pitchFamily="18" charset="0"/>
              <a:sym typeface="Wingdings" panose="05000000000000000000" pitchFamily="2" charset="2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2000" i="1" dirty="0"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Tahun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 1970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sd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 1980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resesi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berat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 di Amerika 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penurunan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kepercayaan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pada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 model Keynesian</a:t>
            </a:r>
            <a:endParaRPr lang="en-US" sz="2000" i="1" dirty="0" smtClean="0">
              <a:latin typeface="Times New Roman" pitchFamily="18" charset="0"/>
              <a:cs typeface="Times New Roman" pitchFamily="18" charset="0"/>
              <a:sym typeface="Wingdings" panose="05000000000000000000" pitchFamily="2" charset="2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2000" i="1" dirty="0"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Sejak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saat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itu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ilmu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ini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terus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berkembang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berkaitan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persoalan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baru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yaitu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berubahnya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masalah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dihadapi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perekonomian</a:t>
            </a:r>
            <a:endParaRPr lang="en-US" sz="2000" i="1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3448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>
                <a:solidFill>
                  <a:schemeClr val="accent1"/>
                </a:solidFill>
                <a:latin typeface="Arial" charset="0"/>
                <a:cs typeface="Arial" charset="0"/>
              </a:rPr>
              <a:t>ILMU EKONOMI MAKRO</a:t>
            </a:r>
            <a:br>
              <a:rPr lang="en-US" sz="4400" b="1" dirty="0">
                <a:solidFill>
                  <a:schemeClr val="accent1"/>
                </a:solidFill>
                <a:latin typeface="Arial" charset="0"/>
                <a:cs typeface="Arial" charset="0"/>
              </a:rPr>
            </a:br>
            <a:r>
              <a:rPr lang="en-US" sz="4400" b="1" dirty="0" err="1">
                <a:solidFill>
                  <a:schemeClr val="accent1"/>
                </a:solidFill>
                <a:latin typeface="Arial" charset="0"/>
                <a:cs typeface="Arial" charset="0"/>
              </a:rPr>
              <a:t>Persoalan</a:t>
            </a:r>
            <a:r>
              <a:rPr lang="en-US" sz="4400" b="1" dirty="0">
                <a:solidFill>
                  <a:schemeClr val="accent1"/>
                </a:solidFill>
                <a:latin typeface="Arial" charset="0"/>
                <a:cs typeface="Arial" charset="0"/>
              </a:rPr>
              <a:t> yang </a:t>
            </a:r>
            <a:r>
              <a:rPr lang="en-US" sz="4400" b="1" dirty="0" err="1">
                <a:solidFill>
                  <a:schemeClr val="accent1"/>
                </a:solidFill>
                <a:latin typeface="Arial" charset="0"/>
                <a:cs typeface="Arial" charset="0"/>
              </a:rPr>
              <a:t>Ditangani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Tiga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topik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persoalan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utama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bagi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para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ekonom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makro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peningkatan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tingkat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harga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keseluruhan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inflasi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tingkat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pertumbuhan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output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agregat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tingkat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pengangguran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6850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Pemerintah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r>
              <a:rPr lang="en-US" dirty="0" smtClean="0"/>
              <a:t> </a:t>
            </a:r>
            <a:r>
              <a:rPr lang="en-US" dirty="0" err="1" smtClean="0"/>
              <a:t>makro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  <a:defRPr/>
            </a:pP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Beberapa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perangkat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dimiliki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pemerintah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mempengaruhi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ekonomi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makro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defRPr/>
            </a:pPr>
            <a:endParaRPr lang="en-US" sz="2000" i="1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kebijakan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fiskal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i="1" dirty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keputusan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tentang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pajak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belanja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pemerintah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defRPr/>
            </a:pP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kebijakan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moneter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i="1" dirty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pengendalian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penawaran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uang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defRPr/>
            </a:pP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kebijakan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pertumbuhan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sisi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penawaran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i="1" dirty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kebijakan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berfokus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peningkatan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tingkat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pertumbuhan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jangka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panjang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4949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900" b="1" dirty="0">
                <a:solidFill>
                  <a:schemeClr val="accent1"/>
                </a:solidFill>
                <a:latin typeface="Arial" charset="0"/>
                <a:cs typeface="Arial" charset="0"/>
              </a:rPr>
              <a:t>KOMPONEN EKONOMI MAKRO</a:t>
            </a:r>
            <a:r>
              <a:rPr lang="en-US" sz="5400" b="1" dirty="0">
                <a:solidFill>
                  <a:schemeClr val="accent1"/>
                </a:solidFill>
                <a:latin typeface="Arial" charset="0"/>
                <a:cs typeface="Arial" charset="0"/>
              </a:rPr>
              <a:t/>
            </a:r>
            <a:br>
              <a:rPr lang="en-US" sz="5400" b="1" dirty="0">
                <a:solidFill>
                  <a:schemeClr val="accent1"/>
                </a:solidFill>
                <a:latin typeface="Arial" charset="0"/>
                <a:cs typeface="Arial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  <a:defRPr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Diagram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aliran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melingkar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memperlihatkan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aliran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pendapatan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diterima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pembayaran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dilakukan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oleh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tiga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sektor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perekonomian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>
              <a:buNone/>
              <a:defRPr/>
            </a:pPr>
            <a:endParaRPr lang="en-US" sz="2000" i="1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Swasta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Publik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Internasional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1508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09344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025515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76</TotalTime>
  <Words>270</Words>
  <Application>Microsoft Office PowerPoint</Application>
  <PresentationFormat>Widescreen</PresentationFormat>
  <Paragraphs>37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Times New Roman</vt:lpstr>
      <vt:lpstr>Tw Cen MT</vt:lpstr>
      <vt:lpstr>Tw Cen MT Condensed</vt:lpstr>
      <vt:lpstr>Wingdings</vt:lpstr>
      <vt:lpstr>Wingdings 3</vt:lpstr>
      <vt:lpstr>Integral</vt:lpstr>
      <vt:lpstr>Pengantar Ilmu Ekonomi Makro</vt:lpstr>
      <vt:lpstr>ILMU EKONOMI Mikro dan Makro</vt:lpstr>
      <vt:lpstr>Akar ILMU EKONOMI MAKRO</vt:lpstr>
      <vt:lpstr>ILMU EKONOMI MAKRO Persoalan yang Ditangani</vt:lpstr>
      <vt:lpstr>Pemerintah dalam Ekonomi makro</vt:lpstr>
      <vt:lpstr>KOMPONEN EKONOMI MAKRO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Pengantar Ilmu Ekonomi Makro</dc:title>
  <dc:creator>Asus</dc:creator>
  <cp:lastModifiedBy>Asus</cp:lastModifiedBy>
  <cp:revision>7</cp:revision>
  <dcterms:created xsi:type="dcterms:W3CDTF">2021-08-25T16:00:44Z</dcterms:created>
  <dcterms:modified xsi:type="dcterms:W3CDTF">2021-08-25T17:17:09Z</dcterms:modified>
</cp:coreProperties>
</file>