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 id="2147483650"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 uri="http://customooxmlschemas.google.com/">
      <go:slidesCustomData xmlns:go="http://customooxmlschemas.google.com/" r:id="rId17" roundtripDataSignature="AMtx7miZqtGzX3QQAeyhj5AINALjpPwOk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17" Type="http://customschemas.google.com/relationships/presentationmetadata" Target="metadata"/><Relationship Id="rId16" Type="http://schemas.openxmlformats.org/officeDocument/2006/relationships/slide" Target="slides/slide10.xml"/><Relationship Id="rId5" Type="http://schemas.openxmlformats.org/officeDocument/2006/relationships/slideMaster" Target="slideMasters/slideMaster2.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 name="Shape 70"/>
        <p:cNvGrpSpPr/>
        <p:nvPr/>
      </p:nvGrpSpPr>
      <p:grpSpPr>
        <a:xfrm>
          <a:off x="0" y="0"/>
          <a:ext cx="0" cy="0"/>
          <a:chOff x="0" y="0"/>
          <a:chExt cx="0" cy="0"/>
        </a:xfrm>
      </p:grpSpPr>
      <p:sp>
        <p:nvSpPr>
          <p:cNvPr id="71" name="Google Shape;7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6" name="Shape 126"/>
        <p:cNvGrpSpPr/>
        <p:nvPr/>
      </p:nvGrpSpPr>
      <p:grpSpPr>
        <a:xfrm>
          <a:off x="0" y="0"/>
          <a:ext cx="0" cy="0"/>
          <a:chOff x="0" y="0"/>
          <a:chExt cx="0" cy="0"/>
        </a:xfrm>
      </p:grpSpPr>
      <p:sp>
        <p:nvSpPr>
          <p:cNvPr id="127" name="Google Shape;127;p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8" name="Google Shape;128;p1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 name="Shape 77"/>
        <p:cNvGrpSpPr/>
        <p:nvPr/>
      </p:nvGrpSpPr>
      <p:grpSpPr>
        <a:xfrm>
          <a:off x="0" y="0"/>
          <a:ext cx="0" cy="0"/>
          <a:chOff x="0" y="0"/>
          <a:chExt cx="0" cy="0"/>
        </a:xfrm>
      </p:grpSpPr>
      <p:sp>
        <p:nvSpPr>
          <p:cNvPr id="78" name="Google Shape;78;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6" name="Google Shape;86;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2" name="Google Shape;92;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8" name="Google Shape;98;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p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4" name="Google Shape;104;p1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 name="Shape 108"/>
        <p:cNvGrpSpPr/>
        <p:nvPr/>
      </p:nvGrpSpPr>
      <p:grpSpPr>
        <a:xfrm>
          <a:off x="0" y="0"/>
          <a:ext cx="0" cy="0"/>
          <a:chOff x="0" y="0"/>
          <a:chExt cx="0" cy="0"/>
        </a:xfrm>
      </p:grpSpPr>
      <p:sp>
        <p:nvSpPr>
          <p:cNvPr id="109" name="Google Shape;109;p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0" name="Google Shape;110;p1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p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6" name="Google Shape;116;p1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p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2" name="Google Shape;122;p1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3" name="Shape 13"/>
        <p:cNvGrpSpPr/>
        <p:nvPr/>
      </p:nvGrpSpPr>
      <p:grpSpPr>
        <a:xfrm>
          <a:off x="0" y="0"/>
          <a:ext cx="0" cy="0"/>
          <a:chOff x="0" y="0"/>
          <a:chExt cx="0" cy="0"/>
        </a:xfrm>
      </p:grpSpPr>
      <p:sp>
        <p:nvSpPr>
          <p:cNvPr id="14" name="Google Shape;14;p63"/>
          <p:cNvSpPr txBox="1"/>
          <p:nvPr>
            <p:ph type="ctrTitle"/>
          </p:nvPr>
        </p:nvSpPr>
        <p:spPr>
          <a:xfrm>
            <a:off x="3366868" y="533400"/>
            <a:ext cx="5105400" cy="2868168"/>
          </a:xfrm>
          <a:prstGeom prst="rect">
            <a:avLst/>
          </a:prstGeom>
          <a:noFill/>
          <a:ln>
            <a:noFill/>
          </a:ln>
        </p:spPr>
        <p:txBody>
          <a:bodyPr anchorCtr="0" anchor="b" bIns="0" lIns="45700" spcFirstLastPara="1" rIns="45700" wrap="square" tIns="0">
            <a:noAutofit/>
          </a:bodyPr>
          <a:lstStyle>
            <a:lvl1pPr lvl="0" algn="r">
              <a:spcBef>
                <a:spcPts val="0"/>
              </a:spcBef>
              <a:spcAft>
                <a:spcPts val="0"/>
              </a:spcAft>
              <a:buSzPts val="1400"/>
              <a:buNone/>
              <a:defRPr b="1" sz="42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63"/>
          <p:cNvSpPr txBox="1"/>
          <p:nvPr>
            <p:ph idx="1" type="subTitle"/>
          </p:nvPr>
        </p:nvSpPr>
        <p:spPr>
          <a:xfrm>
            <a:off x="3354442" y="3539864"/>
            <a:ext cx="5114778" cy="1101248"/>
          </a:xfrm>
          <a:prstGeom prst="rect">
            <a:avLst/>
          </a:prstGeom>
          <a:noFill/>
          <a:ln>
            <a:noFill/>
          </a:ln>
        </p:spPr>
        <p:txBody>
          <a:bodyPr anchorCtr="0" anchor="t" bIns="0" lIns="45700" spcFirstLastPara="1" rIns="45700" wrap="square" tIns="0">
            <a:noAutofit/>
          </a:bodyPr>
          <a:lstStyle>
            <a:lvl1pPr lvl="0" algn="r">
              <a:spcBef>
                <a:spcPts val="600"/>
              </a:spcBef>
              <a:spcAft>
                <a:spcPts val="0"/>
              </a:spcAft>
              <a:buSzPts val="1606"/>
              <a:buNone/>
              <a:defRPr sz="2200">
                <a:solidFill>
                  <a:srgbClr val="FFFFFF"/>
                </a:solidFill>
              </a:defRPr>
            </a:lvl1pPr>
            <a:lvl2pPr lvl="1" algn="ctr">
              <a:spcBef>
                <a:spcPts val="500"/>
              </a:spcBef>
              <a:spcAft>
                <a:spcPts val="0"/>
              </a:spcAft>
              <a:buSzPts val="1440"/>
              <a:buNone/>
              <a:defRPr/>
            </a:lvl2pPr>
            <a:lvl3pPr lvl="2" algn="ctr">
              <a:spcBef>
                <a:spcPts val="400"/>
              </a:spcBef>
              <a:spcAft>
                <a:spcPts val="0"/>
              </a:spcAft>
              <a:buSzPts val="1080"/>
              <a:buNone/>
              <a:defRPr/>
            </a:lvl3pPr>
            <a:lvl4pPr lvl="3" algn="ctr">
              <a:spcBef>
                <a:spcPts val="360"/>
              </a:spcBef>
              <a:spcAft>
                <a:spcPts val="0"/>
              </a:spcAft>
              <a:buSzPts val="1440"/>
              <a:buNone/>
              <a:defRPr/>
            </a:lvl4pPr>
            <a:lvl5pPr lvl="4" algn="ctr">
              <a:spcBef>
                <a:spcPts val="400"/>
              </a:spcBef>
              <a:spcAft>
                <a:spcPts val="0"/>
              </a:spcAft>
              <a:buSzPts val="1260"/>
              <a:buNone/>
              <a:defRPr/>
            </a:lvl5pPr>
            <a:lvl6pPr lvl="5" algn="ctr">
              <a:spcBef>
                <a:spcPts val="400"/>
              </a:spcBef>
              <a:spcAft>
                <a:spcPts val="0"/>
              </a:spcAft>
              <a:buSzPts val="1440"/>
              <a:buNone/>
              <a:defRPr/>
            </a:lvl6pPr>
            <a:lvl7pPr lvl="6" algn="ctr">
              <a:spcBef>
                <a:spcPts val="360"/>
              </a:spcBef>
              <a:spcAft>
                <a:spcPts val="0"/>
              </a:spcAft>
              <a:buSzPts val="1440"/>
              <a:buNone/>
              <a:defRPr/>
            </a:lvl7pPr>
            <a:lvl8pPr lvl="7" algn="ctr">
              <a:spcBef>
                <a:spcPts val="300"/>
              </a:spcBef>
              <a:spcAft>
                <a:spcPts val="0"/>
              </a:spcAft>
              <a:buSzPts val="1800"/>
              <a:buNone/>
              <a:defRPr/>
            </a:lvl8pPr>
            <a:lvl9pPr lvl="8" algn="ctr">
              <a:spcBef>
                <a:spcPts val="360"/>
              </a:spcBef>
              <a:spcAft>
                <a:spcPts val="0"/>
              </a:spcAft>
              <a:buSzPts val="1800"/>
              <a:buNone/>
              <a:defRPr/>
            </a:lvl9pPr>
          </a:lstStyle>
          <a:p/>
        </p:txBody>
      </p:sp>
      <p:sp>
        <p:nvSpPr>
          <p:cNvPr id="16" name="Google Shape;16;p63"/>
          <p:cNvSpPr txBox="1"/>
          <p:nvPr>
            <p:ph idx="10" type="dt"/>
          </p:nvPr>
        </p:nvSpPr>
        <p:spPr>
          <a:xfrm>
            <a:off x="5870575" y="6557962"/>
            <a:ext cx="2003425" cy="227012"/>
          </a:xfrm>
          <a:prstGeom prst="rect">
            <a:avLst/>
          </a:prstGeom>
          <a:noFill/>
          <a:ln>
            <a:noFill/>
          </a:ln>
        </p:spPr>
        <p:txBody>
          <a:bodyPr anchorCtr="0" anchor="b" bIns="0" lIns="91425" spcFirstLastPara="1" rIns="91425" wrap="square" tIns="0">
            <a:noAutofit/>
          </a:bodyPr>
          <a:lstStyle>
            <a:lvl1pPr lvl="0" algn="l">
              <a:lnSpc>
                <a:spcPct val="100000"/>
              </a:lnSpc>
              <a:spcBef>
                <a:spcPts val="0"/>
              </a:spcBef>
              <a:spcAft>
                <a:spcPts val="0"/>
              </a:spcAft>
              <a:buSzPts val="1400"/>
              <a:buNone/>
              <a:defRPr sz="1000">
                <a:solidFill>
                  <a:srgbClr val="FFFFFF"/>
                </a:solidFill>
                <a:latin typeface="Trebuchet MS"/>
                <a:ea typeface="Trebuchet MS"/>
                <a:cs typeface="Trebuchet MS"/>
                <a:sym typeface="Trebuchet MS"/>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 name="Google Shape;17;p63"/>
          <p:cNvSpPr txBox="1"/>
          <p:nvPr>
            <p:ph idx="11" type="ftr"/>
          </p:nvPr>
        </p:nvSpPr>
        <p:spPr>
          <a:xfrm>
            <a:off x="2819400" y="6557962"/>
            <a:ext cx="2927350" cy="228600"/>
          </a:xfrm>
          <a:prstGeom prst="rect">
            <a:avLst/>
          </a:prstGeom>
          <a:noFill/>
          <a:ln>
            <a:noFill/>
          </a:ln>
        </p:spPr>
        <p:txBody>
          <a:bodyPr anchorCtr="0" anchor="b" bIns="0" lIns="91425" spcFirstLastPara="1" rIns="91425"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8" name="Google Shape;18;p63"/>
          <p:cNvSpPr txBox="1"/>
          <p:nvPr>
            <p:ph idx="12" type="sldNum"/>
          </p:nvPr>
        </p:nvSpPr>
        <p:spPr>
          <a:xfrm>
            <a:off x="7880350" y="6556375"/>
            <a:ext cx="588962" cy="228600"/>
          </a:xfrm>
          <a:prstGeom prst="rect">
            <a:avLst/>
          </a:prstGeom>
          <a:noFill/>
          <a:ln>
            <a:noFill/>
          </a:ln>
        </p:spPr>
        <p:txBody>
          <a:bodyPr anchorCtr="0" anchor="b" bIns="0" lIns="0" spcFirstLastPara="1" rIns="0" wrap="square" tIns="0">
            <a:noAutofit/>
          </a:bodyPr>
          <a:lstStyle>
            <a:lvl1pPr indent="0" lvl="0" marL="0" marR="0" algn="r">
              <a:lnSpc>
                <a:spcPct val="100000"/>
              </a:lnSpc>
              <a:spcBef>
                <a:spcPts val="0"/>
              </a:spcBef>
              <a:spcAft>
                <a:spcPts val="0"/>
              </a:spcAft>
              <a:buClr>
                <a:srgbClr val="FFFFFF"/>
              </a:buClr>
              <a:buSzPts val="1100"/>
              <a:buFont typeface="Trebuchet MS"/>
              <a:buNone/>
              <a:defRPr b="0" i="0" sz="1100" u="none" cap="none" strike="noStrike">
                <a:solidFill>
                  <a:srgbClr val="FFFFFF"/>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FFFFFF"/>
              </a:buClr>
              <a:buSzPts val="1100"/>
              <a:buFont typeface="Trebuchet MS"/>
              <a:buNone/>
              <a:defRPr b="0" i="0" sz="1100" u="none" cap="none" strike="noStrike">
                <a:solidFill>
                  <a:srgbClr val="FFFFFF"/>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FFFFFF"/>
              </a:buClr>
              <a:buSzPts val="1100"/>
              <a:buFont typeface="Trebuchet MS"/>
              <a:buNone/>
              <a:defRPr b="0" i="0" sz="1100" u="none" cap="none" strike="noStrike">
                <a:solidFill>
                  <a:srgbClr val="FFFFFF"/>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FFFFFF"/>
              </a:buClr>
              <a:buSzPts val="1100"/>
              <a:buFont typeface="Trebuchet MS"/>
              <a:buNone/>
              <a:defRPr b="0" i="0" sz="1100" u="none" cap="none" strike="noStrike">
                <a:solidFill>
                  <a:srgbClr val="FFFFFF"/>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FFFFFF"/>
              </a:buClr>
              <a:buSzPts val="1100"/>
              <a:buFont typeface="Trebuchet MS"/>
              <a:buNone/>
              <a:defRPr b="0" i="0" sz="1100" u="none" cap="none" strike="noStrike">
                <a:solidFill>
                  <a:srgbClr val="FFFFFF"/>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FFFFFF"/>
              </a:buClr>
              <a:buSzPts val="1100"/>
              <a:buFont typeface="Trebuchet MS"/>
              <a:buNone/>
              <a:defRPr b="0" i="0" sz="1100" u="none" cap="none" strike="noStrike">
                <a:solidFill>
                  <a:srgbClr val="FFFFFF"/>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FFFFFF"/>
              </a:buClr>
              <a:buSzPts val="1100"/>
              <a:buFont typeface="Trebuchet MS"/>
              <a:buNone/>
              <a:defRPr b="0" i="0" sz="1100" u="none" cap="none" strike="noStrike">
                <a:solidFill>
                  <a:srgbClr val="FFFFFF"/>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FFFFFF"/>
              </a:buClr>
              <a:buSzPts val="1100"/>
              <a:buFont typeface="Trebuchet MS"/>
              <a:buNone/>
              <a:defRPr b="0" i="0" sz="1100" u="none" cap="none" strike="noStrike">
                <a:solidFill>
                  <a:srgbClr val="FFFFFF"/>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FFFFFF"/>
              </a:buClr>
              <a:buSzPts val="1100"/>
              <a:buFont typeface="Trebuchet MS"/>
              <a:buNone/>
              <a:defRPr b="0" i="0" sz="1100" u="none" cap="none" strike="noStrike">
                <a:solidFill>
                  <a:srgbClr val="FFFFFF"/>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6" name="Shape 26"/>
        <p:cNvGrpSpPr/>
        <p:nvPr/>
      </p:nvGrpSpPr>
      <p:grpSpPr>
        <a:xfrm>
          <a:off x="0" y="0"/>
          <a:ext cx="0" cy="0"/>
          <a:chOff x="0" y="0"/>
          <a:chExt cx="0" cy="0"/>
        </a:xfrm>
      </p:grpSpPr>
      <p:sp>
        <p:nvSpPr>
          <p:cNvPr id="27" name="Google Shape;27;p65"/>
          <p:cNvSpPr txBox="1"/>
          <p:nvPr>
            <p:ph type="title"/>
          </p:nvPr>
        </p:nvSpPr>
        <p:spPr>
          <a:xfrm>
            <a:off x="457200" y="320675"/>
            <a:ext cx="7239000" cy="1143000"/>
          </a:xfrm>
          <a:prstGeom prst="rect">
            <a:avLst/>
          </a:prstGeom>
          <a:noFill/>
          <a:ln>
            <a:noFill/>
          </a:ln>
        </p:spPr>
        <p:txBody>
          <a:bodyPr anchorCtr="0" anchor="b" bIns="0" lIns="45700" spcFirstLastPara="1" rIns="45700" wrap="square" tIns="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65"/>
          <p:cNvSpPr txBox="1"/>
          <p:nvPr>
            <p:ph idx="1" type="body"/>
          </p:nvPr>
        </p:nvSpPr>
        <p:spPr>
          <a:xfrm>
            <a:off x="457200" y="1609725"/>
            <a:ext cx="7239000" cy="4846637"/>
          </a:xfrm>
          <a:prstGeom prst="rect">
            <a:avLst/>
          </a:prstGeom>
          <a:noFill/>
          <a:ln>
            <a:noFill/>
          </a:ln>
        </p:spPr>
        <p:txBody>
          <a:bodyPr anchorCtr="0" anchor="t" bIns="45700" lIns="91425" spcFirstLastPara="1" rIns="91425" wrap="square" tIns="45700">
            <a:noAutofit/>
          </a:bodyPr>
          <a:lstStyle>
            <a:lvl1pPr indent="-312039" lvl="0" marL="457200" algn="l">
              <a:spcBef>
                <a:spcPts val="600"/>
              </a:spcBef>
              <a:spcAft>
                <a:spcPts val="0"/>
              </a:spcAft>
              <a:buSzPts val="1314"/>
              <a:buChar char="⦿"/>
              <a:defRPr/>
            </a:lvl1pPr>
            <a:lvl2pPr indent="-320040" lvl="1" marL="914400" algn="l">
              <a:spcBef>
                <a:spcPts val="500"/>
              </a:spcBef>
              <a:spcAft>
                <a:spcPts val="0"/>
              </a:spcAft>
              <a:buSzPts val="1440"/>
              <a:buChar char="◼"/>
              <a:defRPr/>
            </a:lvl2pPr>
            <a:lvl3pPr indent="-297180" lvl="2" marL="1371600" algn="l">
              <a:spcBef>
                <a:spcPts val="400"/>
              </a:spcBef>
              <a:spcAft>
                <a:spcPts val="0"/>
              </a:spcAft>
              <a:buSzPts val="1080"/>
              <a:buChar char="🞆"/>
              <a:defRPr/>
            </a:lvl3pPr>
            <a:lvl4pPr indent="-320039" lvl="3" marL="1828800" algn="l">
              <a:spcBef>
                <a:spcPts val="360"/>
              </a:spcBef>
              <a:spcAft>
                <a:spcPts val="0"/>
              </a:spcAft>
              <a:buSzPts val="1440"/>
              <a:buChar char="⚫"/>
              <a:defRPr/>
            </a:lvl4pPr>
            <a:lvl5pPr indent="-308610" lvl="4" marL="2286000" algn="l">
              <a:spcBef>
                <a:spcPts val="400"/>
              </a:spcBef>
              <a:spcAft>
                <a:spcPts val="0"/>
              </a:spcAft>
              <a:buSzPts val="1260"/>
              <a:buChar char="◉"/>
              <a:defRPr/>
            </a:lvl5pPr>
            <a:lvl6pPr indent="-320039" lvl="5" marL="2743200" algn="l">
              <a:spcBef>
                <a:spcPts val="40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0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29" name="Google Shape;29;p65"/>
          <p:cNvSpPr txBox="1"/>
          <p:nvPr>
            <p:ph idx="10" type="dt"/>
          </p:nvPr>
        </p:nvSpPr>
        <p:spPr>
          <a:xfrm>
            <a:off x="4246562" y="6557962"/>
            <a:ext cx="2001837" cy="227012"/>
          </a:xfrm>
          <a:prstGeom prst="rect">
            <a:avLst/>
          </a:prstGeom>
          <a:noFill/>
          <a:ln>
            <a:noFill/>
          </a:ln>
        </p:spPr>
        <p:txBody>
          <a:bodyPr anchorCtr="0" anchor="b" bIns="0" lIns="91425" spcFirstLastPara="1" rIns="91425" wrap="square" tIns="0">
            <a:noAutofit/>
          </a:bodyPr>
          <a:lstStyle>
            <a:lvl1pPr lvl="0" algn="l">
              <a:lnSpc>
                <a:spcPct val="100000"/>
              </a:lnSpc>
              <a:spcBef>
                <a:spcPts val="0"/>
              </a:spcBef>
              <a:spcAft>
                <a:spcPts val="0"/>
              </a:spcAft>
              <a:buSzPts val="1400"/>
              <a:buNone/>
              <a:defRPr sz="1000">
                <a:solidFill>
                  <a:schemeClr val="dk2"/>
                </a:solidFill>
                <a:latin typeface="Trebuchet MS"/>
                <a:ea typeface="Trebuchet MS"/>
                <a:cs typeface="Trebuchet MS"/>
                <a:sym typeface="Trebuchet MS"/>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0" name="Google Shape;30;p65"/>
          <p:cNvSpPr txBox="1"/>
          <p:nvPr>
            <p:ph idx="11" type="ftr"/>
          </p:nvPr>
        </p:nvSpPr>
        <p:spPr>
          <a:xfrm>
            <a:off x="457200" y="6557962"/>
            <a:ext cx="3657600" cy="228600"/>
          </a:xfrm>
          <a:prstGeom prst="rect">
            <a:avLst/>
          </a:prstGeom>
          <a:noFill/>
          <a:ln>
            <a:noFill/>
          </a:ln>
        </p:spPr>
        <p:txBody>
          <a:bodyPr anchorCtr="0" anchor="b" bIns="0" lIns="91425" spcFirstLastPara="1" rIns="91425"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1" name="Google Shape;31;p65"/>
          <p:cNvSpPr txBox="1"/>
          <p:nvPr>
            <p:ph idx="12" type="sldNum"/>
          </p:nvPr>
        </p:nvSpPr>
        <p:spPr>
          <a:xfrm>
            <a:off x="6251575" y="6556375"/>
            <a:ext cx="588962" cy="228600"/>
          </a:xfrm>
          <a:prstGeom prst="rect">
            <a:avLst/>
          </a:prstGeom>
          <a:noFill/>
          <a:ln>
            <a:noFill/>
          </a:ln>
        </p:spPr>
        <p:txBody>
          <a:bodyPr anchorCtr="0" anchor="b" bIns="0" lIns="0" spcFirstLastPara="1" rIns="0" wrap="square" tIns="0">
            <a:noAutofit/>
          </a:bodyPr>
          <a:lstStyle>
            <a:lvl1pPr indent="0" lvl="0" marL="0" marR="0" algn="r">
              <a:lnSpc>
                <a:spcPct val="100000"/>
              </a:lnSpc>
              <a:spcBef>
                <a:spcPts val="0"/>
              </a:spcBef>
              <a:spcAft>
                <a:spcPts val="0"/>
              </a:spcAft>
              <a:buClr>
                <a:schemeClr val="dk2"/>
              </a:buClr>
              <a:buSzPts val="1100"/>
              <a:buFont typeface="Trebuchet MS"/>
              <a:buNone/>
              <a:defRPr b="0" i="0" sz="1100" u="none" cap="none" strike="noStrike">
                <a:solidFill>
                  <a:schemeClr val="dk2"/>
                </a:solidFill>
                <a:latin typeface="Trebuchet MS"/>
                <a:ea typeface="Trebuchet MS"/>
                <a:cs typeface="Trebuchet MS"/>
                <a:sym typeface="Trebuchet MS"/>
              </a:defRPr>
            </a:lvl1pPr>
            <a:lvl2pPr indent="0" lvl="1" marL="0" marR="0" algn="r">
              <a:lnSpc>
                <a:spcPct val="100000"/>
              </a:lnSpc>
              <a:spcBef>
                <a:spcPts val="0"/>
              </a:spcBef>
              <a:spcAft>
                <a:spcPts val="0"/>
              </a:spcAft>
              <a:buClr>
                <a:schemeClr val="dk2"/>
              </a:buClr>
              <a:buSzPts val="1100"/>
              <a:buFont typeface="Trebuchet MS"/>
              <a:buNone/>
              <a:defRPr b="0" i="0" sz="1100" u="none" cap="none" strike="noStrike">
                <a:solidFill>
                  <a:schemeClr val="dk2"/>
                </a:solidFill>
                <a:latin typeface="Trebuchet MS"/>
                <a:ea typeface="Trebuchet MS"/>
                <a:cs typeface="Trebuchet MS"/>
                <a:sym typeface="Trebuchet MS"/>
              </a:defRPr>
            </a:lvl2pPr>
            <a:lvl3pPr indent="0" lvl="2" marL="0" marR="0" algn="r">
              <a:lnSpc>
                <a:spcPct val="100000"/>
              </a:lnSpc>
              <a:spcBef>
                <a:spcPts val="0"/>
              </a:spcBef>
              <a:spcAft>
                <a:spcPts val="0"/>
              </a:spcAft>
              <a:buClr>
                <a:schemeClr val="dk2"/>
              </a:buClr>
              <a:buSzPts val="1100"/>
              <a:buFont typeface="Trebuchet MS"/>
              <a:buNone/>
              <a:defRPr b="0" i="0" sz="1100" u="none" cap="none" strike="noStrike">
                <a:solidFill>
                  <a:schemeClr val="dk2"/>
                </a:solidFill>
                <a:latin typeface="Trebuchet MS"/>
                <a:ea typeface="Trebuchet MS"/>
                <a:cs typeface="Trebuchet MS"/>
                <a:sym typeface="Trebuchet MS"/>
              </a:defRPr>
            </a:lvl3pPr>
            <a:lvl4pPr indent="0" lvl="3" marL="0" marR="0" algn="r">
              <a:lnSpc>
                <a:spcPct val="100000"/>
              </a:lnSpc>
              <a:spcBef>
                <a:spcPts val="0"/>
              </a:spcBef>
              <a:spcAft>
                <a:spcPts val="0"/>
              </a:spcAft>
              <a:buClr>
                <a:schemeClr val="dk2"/>
              </a:buClr>
              <a:buSzPts val="1100"/>
              <a:buFont typeface="Trebuchet MS"/>
              <a:buNone/>
              <a:defRPr b="0" i="0" sz="1100" u="none" cap="none" strike="noStrike">
                <a:solidFill>
                  <a:schemeClr val="dk2"/>
                </a:solidFill>
                <a:latin typeface="Trebuchet MS"/>
                <a:ea typeface="Trebuchet MS"/>
                <a:cs typeface="Trebuchet MS"/>
                <a:sym typeface="Trebuchet MS"/>
              </a:defRPr>
            </a:lvl4pPr>
            <a:lvl5pPr indent="0" lvl="4" marL="0" marR="0" algn="r">
              <a:lnSpc>
                <a:spcPct val="100000"/>
              </a:lnSpc>
              <a:spcBef>
                <a:spcPts val="0"/>
              </a:spcBef>
              <a:spcAft>
                <a:spcPts val="0"/>
              </a:spcAft>
              <a:buClr>
                <a:schemeClr val="dk2"/>
              </a:buClr>
              <a:buSzPts val="1100"/>
              <a:buFont typeface="Trebuchet MS"/>
              <a:buNone/>
              <a:defRPr b="0" i="0" sz="1100" u="none" cap="none" strike="noStrike">
                <a:solidFill>
                  <a:schemeClr val="dk2"/>
                </a:solidFill>
                <a:latin typeface="Trebuchet MS"/>
                <a:ea typeface="Trebuchet MS"/>
                <a:cs typeface="Trebuchet MS"/>
                <a:sym typeface="Trebuchet MS"/>
              </a:defRPr>
            </a:lvl5pPr>
            <a:lvl6pPr indent="0" lvl="5" marL="0" marR="0" algn="r">
              <a:lnSpc>
                <a:spcPct val="100000"/>
              </a:lnSpc>
              <a:spcBef>
                <a:spcPts val="0"/>
              </a:spcBef>
              <a:spcAft>
                <a:spcPts val="0"/>
              </a:spcAft>
              <a:buClr>
                <a:schemeClr val="dk2"/>
              </a:buClr>
              <a:buSzPts val="1100"/>
              <a:buFont typeface="Trebuchet MS"/>
              <a:buNone/>
              <a:defRPr b="0" i="0" sz="1100" u="none" cap="none" strike="noStrike">
                <a:solidFill>
                  <a:schemeClr val="dk2"/>
                </a:solidFill>
                <a:latin typeface="Trebuchet MS"/>
                <a:ea typeface="Trebuchet MS"/>
                <a:cs typeface="Trebuchet MS"/>
                <a:sym typeface="Trebuchet MS"/>
              </a:defRPr>
            </a:lvl6pPr>
            <a:lvl7pPr indent="0" lvl="6" marL="0" marR="0" algn="r">
              <a:lnSpc>
                <a:spcPct val="100000"/>
              </a:lnSpc>
              <a:spcBef>
                <a:spcPts val="0"/>
              </a:spcBef>
              <a:spcAft>
                <a:spcPts val="0"/>
              </a:spcAft>
              <a:buClr>
                <a:schemeClr val="dk2"/>
              </a:buClr>
              <a:buSzPts val="1100"/>
              <a:buFont typeface="Trebuchet MS"/>
              <a:buNone/>
              <a:defRPr b="0" i="0" sz="1100" u="none" cap="none" strike="noStrike">
                <a:solidFill>
                  <a:schemeClr val="dk2"/>
                </a:solidFill>
                <a:latin typeface="Trebuchet MS"/>
                <a:ea typeface="Trebuchet MS"/>
                <a:cs typeface="Trebuchet MS"/>
                <a:sym typeface="Trebuchet MS"/>
              </a:defRPr>
            </a:lvl7pPr>
            <a:lvl8pPr indent="0" lvl="7" marL="0" marR="0" algn="r">
              <a:lnSpc>
                <a:spcPct val="100000"/>
              </a:lnSpc>
              <a:spcBef>
                <a:spcPts val="0"/>
              </a:spcBef>
              <a:spcAft>
                <a:spcPts val="0"/>
              </a:spcAft>
              <a:buClr>
                <a:schemeClr val="dk2"/>
              </a:buClr>
              <a:buSzPts val="1100"/>
              <a:buFont typeface="Trebuchet MS"/>
              <a:buNone/>
              <a:defRPr b="0" i="0" sz="1100" u="none" cap="none" strike="noStrike">
                <a:solidFill>
                  <a:schemeClr val="dk2"/>
                </a:solidFill>
                <a:latin typeface="Trebuchet MS"/>
                <a:ea typeface="Trebuchet MS"/>
                <a:cs typeface="Trebuchet MS"/>
                <a:sym typeface="Trebuchet MS"/>
              </a:defRPr>
            </a:lvl8pPr>
            <a:lvl9pPr indent="0" lvl="8" marL="0" marR="0" algn="r">
              <a:lnSpc>
                <a:spcPct val="100000"/>
              </a:lnSpc>
              <a:spcBef>
                <a:spcPts val="0"/>
              </a:spcBef>
              <a:spcAft>
                <a:spcPts val="0"/>
              </a:spcAft>
              <a:buClr>
                <a:schemeClr val="dk2"/>
              </a:buClr>
              <a:buSzPts val="1100"/>
              <a:buFont typeface="Trebuchet MS"/>
              <a:buNone/>
              <a:defRPr b="0" i="0" sz="1100" u="none" cap="none" strike="noStrike">
                <a:solidFill>
                  <a:schemeClr val="dk2"/>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32" name="Shape 32"/>
        <p:cNvGrpSpPr/>
        <p:nvPr/>
      </p:nvGrpSpPr>
      <p:grpSpPr>
        <a:xfrm>
          <a:off x="0" y="0"/>
          <a:ext cx="0" cy="0"/>
          <a:chOff x="0" y="0"/>
          <a:chExt cx="0" cy="0"/>
        </a:xfrm>
      </p:grpSpPr>
      <p:sp>
        <p:nvSpPr>
          <p:cNvPr id="33" name="Google Shape;33;p66"/>
          <p:cNvSpPr txBox="1"/>
          <p:nvPr>
            <p:ph idx="10" type="dt"/>
          </p:nvPr>
        </p:nvSpPr>
        <p:spPr>
          <a:xfrm>
            <a:off x="4246562" y="6557962"/>
            <a:ext cx="2001837" cy="227012"/>
          </a:xfrm>
          <a:prstGeom prst="rect">
            <a:avLst/>
          </a:prstGeom>
          <a:noFill/>
          <a:ln>
            <a:noFill/>
          </a:ln>
        </p:spPr>
        <p:txBody>
          <a:bodyPr anchorCtr="0" anchor="b" bIns="0" lIns="91425" spcFirstLastPara="1" rIns="91425" wrap="square" tIns="0">
            <a:noAutofit/>
          </a:bodyPr>
          <a:lstStyle>
            <a:lvl1pPr lvl="0" algn="l">
              <a:lnSpc>
                <a:spcPct val="100000"/>
              </a:lnSpc>
              <a:spcBef>
                <a:spcPts val="0"/>
              </a:spcBef>
              <a:spcAft>
                <a:spcPts val="0"/>
              </a:spcAft>
              <a:buSzPts val="1400"/>
              <a:buNone/>
              <a:defRPr sz="1000">
                <a:solidFill>
                  <a:schemeClr val="dk2"/>
                </a:solidFill>
                <a:latin typeface="Trebuchet MS"/>
                <a:ea typeface="Trebuchet MS"/>
                <a:cs typeface="Trebuchet MS"/>
                <a:sym typeface="Trebuchet MS"/>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4" name="Google Shape;34;p66"/>
          <p:cNvSpPr txBox="1"/>
          <p:nvPr>
            <p:ph idx="11" type="ftr"/>
          </p:nvPr>
        </p:nvSpPr>
        <p:spPr>
          <a:xfrm>
            <a:off x="457200" y="6557962"/>
            <a:ext cx="3657600" cy="228600"/>
          </a:xfrm>
          <a:prstGeom prst="rect">
            <a:avLst/>
          </a:prstGeom>
          <a:noFill/>
          <a:ln>
            <a:noFill/>
          </a:ln>
        </p:spPr>
        <p:txBody>
          <a:bodyPr anchorCtr="0" anchor="b" bIns="0" lIns="91425" spcFirstLastPara="1" rIns="91425"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66"/>
          <p:cNvSpPr txBox="1"/>
          <p:nvPr>
            <p:ph idx="12" type="sldNum"/>
          </p:nvPr>
        </p:nvSpPr>
        <p:spPr>
          <a:xfrm>
            <a:off x="6251575" y="6556375"/>
            <a:ext cx="588962" cy="228600"/>
          </a:xfrm>
          <a:prstGeom prst="rect">
            <a:avLst/>
          </a:prstGeom>
          <a:noFill/>
          <a:ln>
            <a:noFill/>
          </a:ln>
        </p:spPr>
        <p:txBody>
          <a:bodyPr anchorCtr="0" anchor="b" bIns="0" lIns="0" spcFirstLastPara="1" rIns="0" wrap="square" tIns="0">
            <a:noAutofit/>
          </a:bodyPr>
          <a:lstStyle>
            <a:lvl1pPr indent="0" lvl="0"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1pPr>
            <a:lvl2pPr indent="0" lvl="1"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2pPr>
            <a:lvl3pPr indent="0" lvl="2"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3pPr>
            <a:lvl4pPr indent="0" lvl="3"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4pPr>
            <a:lvl5pPr indent="0" lvl="4"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5pPr>
            <a:lvl6pPr indent="0" lvl="5"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6pPr>
            <a:lvl7pPr indent="0" lvl="6"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7pPr>
            <a:lvl8pPr indent="0" lvl="7"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8pPr>
            <a:lvl9pPr indent="0" lvl="8"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36" name="Shape 36"/>
        <p:cNvGrpSpPr/>
        <p:nvPr/>
      </p:nvGrpSpPr>
      <p:grpSpPr>
        <a:xfrm>
          <a:off x="0" y="0"/>
          <a:ext cx="0" cy="0"/>
          <a:chOff x="0" y="0"/>
          <a:chExt cx="0" cy="0"/>
        </a:xfrm>
      </p:grpSpPr>
      <p:sp>
        <p:nvSpPr>
          <p:cNvPr id="37" name="Google Shape;37;p67"/>
          <p:cNvSpPr txBox="1"/>
          <p:nvPr>
            <p:ph type="title"/>
          </p:nvPr>
        </p:nvSpPr>
        <p:spPr>
          <a:xfrm>
            <a:off x="457200" y="320675"/>
            <a:ext cx="7239000" cy="1143000"/>
          </a:xfrm>
          <a:prstGeom prst="rect">
            <a:avLst/>
          </a:prstGeom>
          <a:noFill/>
          <a:ln>
            <a:noFill/>
          </a:ln>
        </p:spPr>
        <p:txBody>
          <a:bodyPr anchorCtr="0" anchor="b" bIns="0" lIns="45700" spcFirstLastPara="1" rIns="45700" wrap="square" tIns="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67"/>
          <p:cNvSpPr txBox="1"/>
          <p:nvPr>
            <p:ph idx="1" type="body"/>
          </p:nvPr>
        </p:nvSpPr>
        <p:spPr>
          <a:xfrm rot="5400000">
            <a:off x="1653381" y="413543"/>
            <a:ext cx="4846637" cy="7239000"/>
          </a:xfrm>
          <a:prstGeom prst="rect">
            <a:avLst/>
          </a:prstGeom>
          <a:noFill/>
          <a:ln>
            <a:noFill/>
          </a:ln>
        </p:spPr>
        <p:txBody>
          <a:bodyPr anchorCtr="0" anchor="t" bIns="45700" lIns="91425" spcFirstLastPara="1" rIns="91425" wrap="square" tIns="45700">
            <a:noAutofit/>
          </a:bodyPr>
          <a:lstStyle>
            <a:lvl1pPr indent="-312039" lvl="0" marL="457200" algn="l">
              <a:spcBef>
                <a:spcPts val="600"/>
              </a:spcBef>
              <a:spcAft>
                <a:spcPts val="0"/>
              </a:spcAft>
              <a:buSzPts val="1314"/>
              <a:buChar char="⦿"/>
              <a:defRPr/>
            </a:lvl1pPr>
            <a:lvl2pPr indent="-320040" lvl="1" marL="914400" algn="l">
              <a:spcBef>
                <a:spcPts val="500"/>
              </a:spcBef>
              <a:spcAft>
                <a:spcPts val="0"/>
              </a:spcAft>
              <a:buSzPts val="1440"/>
              <a:buChar char="◼"/>
              <a:defRPr/>
            </a:lvl2pPr>
            <a:lvl3pPr indent="-297180" lvl="2" marL="1371600" algn="l">
              <a:spcBef>
                <a:spcPts val="400"/>
              </a:spcBef>
              <a:spcAft>
                <a:spcPts val="0"/>
              </a:spcAft>
              <a:buSzPts val="1080"/>
              <a:buChar char="🞆"/>
              <a:defRPr/>
            </a:lvl3pPr>
            <a:lvl4pPr indent="-320039" lvl="3" marL="1828800" algn="l">
              <a:spcBef>
                <a:spcPts val="360"/>
              </a:spcBef>
              <a:spcAft>
                <a:spcPts val="0"/>
              </a:spcAft>
              <a:buSzPts val="1440"/>
              <a:buChar char="⚫"/>
              <a:defRPr/>
            </a:lvl4pPr>
            <a:lvl5pPr indent="-308610" lvl="4" marL="2286000" algn="l">
              <a:spcBef>
                <a:spcPts val="400"/>
              </a:spcBef>
              <a:spcAft>
                <a:spcPts val="0"/>
              </a:spcAft>
              <a:buSzPts val="1260"/>
              <a:buChar char="◉"/>
              <a:defRPr/>
            </a:lvl5pPr>
            <a:lvl6pPr indent="-320039" lvl="5" marL="2743200" algn="l">
              <a:spcBef>
                <a:spcPts val="40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0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39" name="Google Shape;39;p67"/>
          <p:cNvSpPr txBox="1"/>
          <p:nvPr>
            <p:ph idx="10" type="dt"/>
          </p:nvPr>
        </p:nvSpPr>
        <p:spPr>
          <a:xfrm>
            <a:off x="4246562" y="6557962"/>
            <a:ext cx="2001837" cy="227012"/>
          </a:xfrm>
          <a:prstGeom prst="rect">
            <a:avLst/>
          </a:prstGeom>
          <a:noFill/>
          <a:ln>
            <a:noFill/>
          </a:ln>
        </p:spPr>
        <p:txBody>
          <a:bodyPr anchorCtr="0" anchor="b" bIns="0" lIns="91425" spcFirstLastPara="1" rIns="91425" wrap="square" tIns="0">
            <a:noAutofit/>
          </a:bodyPr>
          <a:lstStyle>
            <a:lvl1pPr lvl="0" algn="l">
              <a:lnSpc>
                <a:spcPct val="100000"/>
              </a:lnSpc>
              <a:spcBef>
                <a:spcPts val="0"/>
              </a:spcBef>
              <a:spcAft>
                <a:spcPts val="0"/>
              </a:spcAft>
              <a:buSzPts val="1400"/>
              <a:buNone/>
              <a:defRPr sz="1000">
                <a:solidFill>
                  <a:schemeClr val="dk2"/>
                </a:solidFill>
                <a:latin typeface="Trebuchet MS"/>
                <a:ea typeface="Trebuchet MS"/>
                <a:cs typeface="Trebuchet MS"/>
                <a:sym typeface="Trebuchet MS"/>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0" name="Google Shape;40;p67"/>
          <p:cNvSpPr txBox="1"/>
          <p:nvPr>
            <p:ph idx="11" type="ftr"/>
          </p:nvPr>
        </p:nvSpPr>
        <p:spPr>
          <a:xfrm>
            <a:off x="457200" y="6557962"/>
            <a:ext cx="3657600" cy="228600"/>
          </a:xfrm>
          <a:prstGeom prst="rect">
            <a:avLst/>
          </a:prstGeom>
          <a:noFill/>
          <a:ln>
            <a:noFill/>
          </a:ln>
        </p:spPr>
        <p:txBody>
          <a:bodyPr anchorCtr="0" anchor="b" bIns="0" lIns="91425" spcFirstLastPara="1" rIns="91425"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1" name="Google Shape;41;p67"/>
          <p:cNvSpPr txBox="1"/>
          <p:nvPr>
            <p:ph idx="12" type="sldNum"/>
          </p:nvPr>
        </p:nvSpPr>
        <p:spPr>
          <a:xfrm>
            <a:off x="6251575" y="6556375"/>
            <a:ext cx="588962" cy="228600"/>
          </a:xfrm>
          <a:prstGeom prst="rect">
            <a:avLst/>
          </a:prstGeom>
          <a:noFill/>
          <a:ln>
            <a:noFill/>
          </a:ln>
        </p:spPr>
        <p:txBody>
          <a:bodyPr anchorCtr="0" anchor="b" bIns="0" lIns="0" spcFirstLastPara="1" rIns="0" wrap="square" tIns="0">
            <a:noAutofit/>
          </a:bodyPr>
          <a:lstStyle>
            <a:lvl1pPr indent="0" lvl="0"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1pPr>
            <a:lvl2pPr indent="0" lvl="1"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2pPr>
            <a:lvl3pPr indent="0" lvl="2"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3pPr>
            <a:lvl4pPr indent="0" lvl="3"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4pPr>
            <a:lvl5pPr indent="0" lvl="4"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5pPr>
            <a:lvl6pPr indent="0" lvl="5"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6pPr>
            <a:lvl7pPr indent="0" lvl="6"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7pPr>
            <a:lvl8pPr indent="0" lvl="7"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8pPr>
            <a:lvl9pPr indent="0" lvl="8"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42" name="Shape 42"/>
        <p:cNvGrpSpPr/>
        <p:nvPr/>
      </p:nvGrpSpPr>
      <p:grpSpPr>
        <a:xfrm>
          <a:off x="0" y="0"/>
          <a:ext cx="0" cy="0"/>
          <a:chOff x="0" y="0"/>
          <a:chExt cx="0" cy="0"/>
        </a:xfrm>
      </p:grpSpPr>
      <p:sp>
        <p:nvSpPr>
          <p:cNvPr id="43" name="Google Shape;43;p68"/>
          <p:cNvSpPr txBox="1"/>
          <p:nvPr>
            <p:ph type="title"/>
          </p:nvPr>
        </p:nvSpPr>
        <p:spPr>
          <a:xfrm>
            <a:off x="457200" y="228600"/>
            <a:ext cx="5897880" cy="1173480"/>
          </a:xfrm>
          <a:prstGeom prst="rect">
            <a:avLst/>
          </a:prstGeom>
          <a:noFill/>
          <a:ln>
            <a:noFill/>
          </a:ln>
        </p:spPr>
        <p:txBody>
          <a:bodyPr anchorCtr="0" anchor="b" bIns="0" lIns="45700" spcFirstLastPara="1" rIns="45700" wrap="square" tIns="0">
            <a:normAutofit/>
          </a:bodyPr>
          <a:lstStyle>
            <a:lvl1pPr lvl="0" algn="l">
              <a:spcBef>
                <a:spcPts val="0"/>
              </a:spcBef>
              <a:spcAft>
                <a:spcPts val="0"/>
              </a:spcAft>
              <a:buClr>
                <a:srgbClr val="FEF7F0"/>
              </a:buClr>
              <a:buSzPts val="2400"/>
              <a:buFont typeface="Trebuchet MS"/>
              <a:buNone/>
              <a:defRPr sz="24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68"/>
          <p:cNvSpPr txBox="1"/>
          <p:nvPr>
            <p:ph idx="1" type="body"/>
          </p:nvPr>
        </p:nvSpPr>
        <p:spPr>
          <a:xfrm>
            <a:off x="457200" y="1497416"/>
            <a:ext cx="5897880" cy="602512"/>
          </a:xfrm>
          <a:prstGeom prst="rect">
            <a:avLst/>
          </a:prstGeom>
          <a:noFill/>
          <a:ln>
            <a:noFill/>
          </a:ln>
        </p:spPr>
        <p:txBody>
          <a:bodyPr anchorCtr="0" anchor="t" bIns="0" lIns="45700" spcFirstLastPara="1" rIns="0" wrap="square" tIns="0">
            <a:normAutofit/>
          </a:bodyPr>
          <a:lstStyle>
            <a:lvl1pPr indent="-228600" lvl="0" marL="457200" algn="l">
              <a:spcBef>
                <a:spcPts val="0"/>
              </a:spcBef>
              <a:spcAft>
                <a:spcPts val="0"/>
              </a:spcAft>
              <a:buSzPts val="1022"/>
              <a:buNone/>
              <a:defRPr sz="1400"/>
            </a:lvl1pPr>
            <a:lvl2pPr indent="-228600" lvl="1" marL="914400" algn="l">
              <a:spcBef>
                <a:spcPts val="500"/>
              </a:spcBef>
              <a:spcAft>
                <a:spcPts val="0"/>
              </a:spcAft>
              <a:buSzPts val="960"/>
              <a:buNone/>
              <a:defRPr sz="1200"/>
            </a:lvl2pPr>
            <a:lvl3pPr indent="-228600" lvl="2" marL="1371600" algn="l">
              <a:spcBef>
                <a:spcPts val="400"/>
              </a:spcBef>
              <a:spcAft>
                <a:spcPts val="0"/>
              </a:spcAft>
              <a:buSzPts val="600"/>
              <a:buNone/>
              <a:defRPr sz="1000"/>
            </a:lvl3pPr>
            <a:lvl4pPr indent="-228600" lvl="3" marL="1828800" algn="l">
              <a:spcBef>
                <a:spcPts val="180"/>
              </a:spcBef>
              <a:spcAft>
                <a:spcPts val="0"/>
              </a:spcAft>
              <a:buSzPts val="720"/>
              <a:buNone/>
              <a:defRPr sz="900"/>
            </a:lvl4pPr>
            <a:lvl5pPr indent="-228600" lvl="4" marL="2286000" algn="l">
              <a:spcBef>
                <a:spcPts val="400"/>
              </a:spcBef>
              <a:spcAft>
                <a:spcPts val="0"/>
              </a:spcAft>
              <a:buSzPts val="630"/>
              <a:buNone/>
              <a:defRPr sz="900"/>
            </a:lvl5pPr>
            <a:lvl6pPr indent="-320039" lvl="5" marL="2743200" algn="l">
              <a:spcBef>
                <a:spcPts val="40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0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45" name="Google Shape;45;p68"/>
          <p:cNvSpPr txBox="1"/>
          <p:nvPr>
            <p:ph idx="2" type="body"/>
          </p:nvPr>
        </p:nvSpPr>
        <p:spPr>
          <a:xfrm>
            <a:off x="457200" y="2133600"/>
            <a:ext cx="7239000" cy="4371752"/>
          </a:xfrm>
          <a:prstGeom prst="rect">
            <a:avLst/>
          </a:prstGeom>
          <a:noFill/>
          <a:ln>
            <a:noFill/>
          </a:ln>
        </p:spPr>
        <p:txBody>
          <a:bodyPr anchorCtr="0" anchor="t" bIns="45700" lIns="91425" spcFirstLastPara="1" rIns="91425" wrap="square" tIns="45700">
            <a:noAutofit/>
          </a:bodyPr>
          <a:lstStyle>
            <a:lvl1pPr indent="-376936" lvl="0" marL="457200" algn="l">
              <a:spcBef>
                <a:spcPts val="600"/>
              </a:spcBef>
              <a:spcAft>
                <a:spcPts val="0"/>
              </a:spcAft>
              <a:buSzPts val="2336"/>
              <a:buChar char="⦿"/>
              <a:defRPr sz="3200"/>
            </a:lvl1pPr>
            <a:lvl2pPr indent="-370840" lvl="1" marL="914400" algn="l">
              <a:spcBef>
                <a:spcPts val="500"/>
              </a:spcBef>
              <a:spcAft>
                <a:spcPts val="0"/>
              </a:spcAft>
              <a:buSzPts val="2240"/>
              <a:buChar char="◼"/>
              <a:defRPr sz="2800"/>
            </a:lvl2pPr>
            <a:lvl3pPr indent="-320039" lvl="2" marL="1371600" algn="l">
              <a:spcBef>
                <a:spcPts val="400"/>
              </a:spcBef>
              <a:spcAft>
                <a:spcPts val="0"/>
              </a:spcAft>
              <a:buSzPts val="1440"/>
              <a:buChar char="🞆"/>
              <a:defRPr sz="2400"/>
            </a:lvl3pPr>
            <a:lvl4pPr indent="-330200" lvl="3" marL="1828800" algn="l">
              <a:spcBef>
                <a:spcPts val="400"/>
              </a:spcBef>
              <a:spcAft>
                <a:spcPts val="0"/>
              </a:spcAft>
              <a:buSzPts val="1600"/>
              <a:buChar char="⚫"/>
              <a:defRPr sz="2000"/>
            </a:lvl4pPr>
            <a:lvl5pPr indent="-317500" lvl="4" marL="2286000" algn="l">
              <a:spcBef>
                <a:spcPts val="400"/>
              </a:spcBef>
              <a:spcAft>
                <a:spcPts val="0"/>
              </a:spcAft>
              <a:buSzPts val="1400"/>
              <a:buChar char="◉"/>
              <a:defRPr sz="2000"/>
            </a:lvl5pPr>
            <a:lvl6pPr indent="-320039" lvl="5" marL="2743200" algn="l">
              <a:spcBef>
                <a:spcPts val="40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0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46" name="Google Shape;46;p68"/>
          <p:cNvSpPr txBox="1"/>
          <p:nvPr>
            <p:ph idx="10" type="dt"/>
          </p:nvPr>
        </p:nvSpPr>
        <p:spPr>
          <a:xfrm>
            <a:off x="4246562" y="6557962"/>
            <a:ext cx="2001837" cy="227012"/>
          </a:xfrm>
          <a:prstGeom prst="rect">
            <a:avLst/>
          </a:prstGeom>
          <a:noFill/>
          <a:ln>
            <a:noFill/>
          </a:ln>
        </p:spPr>
        <p:txBody>
          <a:bodyPr anchorCtr="0" anchor="b" bIns="0" lIns="91425" spcFirstLastPara="1" rIns="91425" wrap="square" tIns="0">
            <a:noAutofit/>
          </a:bodyPr>
          <a:lstStyle>
            <a:lvl1pPr lvl="0" algn="l">
              <a:lnSpc>
                <a:spcPct val="100000"/>
              </a:lnSpc>
              <a:spcBef>
                <a:spcPts val="0"/>
              </a:spcBef>
              <a:spcAft>
                <a:spcPts val="0"/>
              </a:spcAft>
              <a:buSzPts val="1400"/>
              <a:buNone/>
              <a:defRPr sz="1000">
                <a:solidFill>
                  <a:schemeClr val="dk2"/>
                </a:solidFill>
                <a:latin typeface="Trebuchet MS"/>
                <a:ea typeface="Trebuchet MS"/>
                <a:cs typeface="Trebuchet MS"/>
                <a:sym typeface="Trebuchet MS"/>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68"/>
          <p:cNvSpPr txBox="1"/>
          <p:nvPr>
            <p:ph idx="11" type="ftr"/>
          </p:nvPr>
        </p:nvSpPr>
        <p:spPr>
          <a:xfrm>
            <a:off x="457200" y="6557962"/>
            <a:ext cx="3657600" cy="228600"/>
          </a:xfrm>
          <a:prstGeom prst="rect">
            <a:avLst/>
          </a:prstGeom>
          <a:noFill/>
          <a:ln>
            <a:noFill/>
          </a:ln>
        </p:spPr>
        <p:txBody>
          <a:bodyPr anchorCtr="0" anchor="b" bIns="0" lIns="91425" spcFirstLastPara="1" rIns="91425"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68"/>
          <p:cNvSpPr txBox="1"/>
          <p:nvPr>
            <p:ph idx="12" type="sldNum"/>
          </p:nvPr>
        </p:nvSpPr>
        <p:spPr>
          <a:xfrm>
            <a:off x="6251575" y="6556375"/>
            <a:ext cx="588962" cy="228600"/>
          </a:xfrm>
          <a:prstGeom prst="rect">
            <a:avLst/>
          </a:prstGeom>
          <a:noFill/>
          <a:ln>
            <a:noFill/>
          </a:ln>
        </p:spPr>
        <p:txBody>
          <a:bodyPr anchorCtr="0" anchor="b" bIns="0" lIns="0" spcFirstLastPara="1" rIns="0" wrap="square" tIns="0">
            <a:noAutofit/>
          </a:bodyPr>
          <a:lstStyle>
            <a:lvl1pPr indent="0" lvl="0"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1pPr>
            <a:lvl2pPr indent="0" lvl="1"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2pPr>
            <a:lvl3pPr indent="0" lvl="2"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3pPr>
            <a:lvl4pPr indent="0" lvl="3"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4pPr>
            <a:lvl5pPr indent="0" lvl="4"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5pPr>
            <a:lvl6pPr indent="0" lvl="5"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6pPr>
            <a:lvl7pPr indent="0" lvl="6"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7pPr>
            <a:lvl8pPr indent="0" lvl="7"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8pPr>
            <a:lvl9pPr indent="0" lvl="8"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9" name="Shape 49"/>
        <p:cNvGrpSpPr/>
        <p:nvPr/>
      </p:nvGrpSpPr>
      <p:grpSpPr>
        <a:xfrm>
          <a:off x="0" y="0"/>
          <a:ext cx="0" cy="0"/>
          <a:chOff x="0" y="0"/>
          <a:chExt cx="0" cy="0"/>
        </a:xfrm>
      </p:grpSpPr>
      <p:sp>
        <p:nvSpPr>
          <p:cNvPr id="50" name="Google Shape;50;p69"/>
          <p:cNvSpPr txBox="1"/>
          <p:nvPr>
            <p:ph type="title"/>
          </p:nvPr>
        </p:nvSpPr>
        <p:spPr>
          <a:xfrm>
            <a:off x="457200" y="320040"/>
            <a:ext cx="7242048" cy="1143000"/>
          </a:xfrm>
          <a:prstGeom prst="rect">
            <a:avLst/>
          </a:prstGeom>
          <a:noFill/>
          <a:ln>
            <a:noFill/>
          </a:ln>
        </p:spPr>
        <p:txBody>
          <a:bodyPr anchorCtr="0" anchor="b" bIns="0" lIns="45700" spcFirstLastPara="1" rIns="45700" wrap="square" tIns="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1" name="Google Shape;51;p69"/>
          <p:cNvSpPr txBox="1"/>
          <p:nvPr>
            <p:ph idx="10" type="dt"/>
          </p:nvPr>
        </p:nvSpPr>
        <p:spPr>
          <a:xfrm>
            <a:off x="4246562" y="6557962"/>
            <a:ext cx="2001837" cy="227012"/>
          </a:xfrm>
          <a:prstGeom prst="rect">
            <a:avLst/>
          </a:prstGeom>
          <a:noFill/>
          <a:ln>
            <a:noFill/>
          </a:ln>
        </p:spPr>
        <p:txBody>
          <a:bodyPr anchorCtr="0" anchor="b" bIns="0" lIns="91425" spcFirstLastPara="1" rIns="91425" wrap="square" tIns="0">
            <a:noAutofit/>
          </a:bodyPr>
          <a:lstStyle>
            <a:lvl1pPr lvl="0" algn="l">
              <a:lnSpc>
                <a:spcPct val="100000"/>
              </a:lnSpc>
              <a:spcBef>
                <a:spcPts val="0"/>
              </a:spcBef>
              <a:spcAft>
                <a:spcPts val="0"/>
              </a:spcAft>
              <a:buSzPts val="1400"/>
              <a:buNone/>
              <a:defRPr sz="1000">
                <a:solidFill>
                  <a:schemeClr val="dk2"/>
                </a:solidFill>
                <a:latin typeface="Trebuchet MS"/>
                <a:ea typeface="Trebuchet MS"/>
                <a:cs typeface="Trebuchet MS"/>
                <a:sym typeface="Trebuchet MS"/>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69"/>
          <p:cNvSpPr txBox="1"/>
          <p:nvPr>
            <p:ph idx="11" type="ftr"/>
          </p:nvPr>
        </p:nvSpPr>
        <p:spPr>
          <a:xfrm>
            <a:off x="457200" y="6557962"/>
            <a:ext cx="3657600" cy="228600"/>
          </a:xfrm>
          <a:prstGeom prst="rect">
            <a:avLst/>
          </a:prstGeom>
          <a:noFill/>
          <a:ln>
            <a:noFill/>
          </a:ln>
        </p:spPr>
        <p:txBody>
          <a:bodyPr anchorCtr="0" anchor="b" bIns="0" lIns="91425" spcFirstLastPara="1" rIns="91425"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69"/>
          <p:cNvSpPr txBox="1"/>
          <p:nvPr>
            <p:ph idx="12" type="sldNum"/>
          </p:nvPr>
        </p:nvSpPr>
        <p:spPr>
          <a:xfrm>
            <a:off x="6251575" y="6556375"/>
            <a:ext cx="588962" cy="228600"/>
          </a:xfrm>
          <a:prstGeom prst="rect">
            <a:avLst/>
          </a:prstGeom>
          <a:noFill/>
          <a:ln>
            <a:noFill/>
          </a:ln>
        </p:spPr>
        <p:txBody>
          <a:bodyPr anchorCtr="0" anchor="b" bIns="0" lIns="0" spcFirstLastPara="1" rIns="0" wrap="square" tIns="0">
            <a:noAutofit/>
          </a:bodyPr>
          <a:lstStyle>
            <a:lvl1pPr indent="0" lvl="0"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1pPr>
            <a:lvl2pPr indent="0" lvl="1"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2pPr>
            <a:lvl3pPr indent="0" lvl="2"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3pPr>
            <a:lvl4pPr indent="0" lvl="3"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4pPr>
            <a:lvl5pPr indent="0" lvl="4"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5pPr>
            <a:lvl6pPr indent="0" lvl="5"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6pPr>
            <a:lvl7pPr indent="0" lvl="6"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7pPr>
            <a:lvl8pPr indent="0" lvl="7"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8pPr>
            <a:lvl9pPr indent="0" lvl="8"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54" name="Shape 54"/>
        <p:cNvGrpSpPr/>
        <p:nvPr/>
      </p:nvGrpSpPr>
      <p:grpSpPr>
        <a:xfrm>
          <a:off x="0" y="0"/>
          <a:ext cx="0" cy="0"/>
          <a:chOff x="0" y="0"/>
          <a:chExt cx="0" cy="0"/>
        </a:xfrm>
      </p:grpSpPr>
      <p:sp>
        <p:nvSpPr>
          <p:cNvPr id="55" name="Google Shape;55;p70"/>
          <p:cNvSpPr txBox="1"/>
          <p:nvPr>
            <p:ph type="title"/>
          </p:nvPr>
        </p:nvSpPr>
        <p:spPr>
          <a:xfrm>
            <a:off x="457200" y="320040"/>
            <a:ext cx="7242048" cy="1143000"/>
          </a:xfrm>
          <a:prstGeom prst="rect">
            <a:avLst/>
          </a:prstGeom>
          <a:noFill/>
          <a:ln>
            <a:noFill/>
          </a:ln>
        </p:spPr>
        <p:txBody>
          <a:bodyPr anchorCtr="0" anchor="b" bIns="0" lIns="45700" spcFirstLastPara="1" rIns="45700" wrap="square" tIns="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70"/>
          <p:cNvSpPr txBox="1"/>
          <p:nvPr>
            <p:ph idx="1" type="body"/>
          </p:nvPr>
        </p:nvSpPr>
        <p:spPr>
          <a:xfrm>
            <a:off x="457200" y="5867400"/>
            <a:ext cx="3520440" cy="457200"/>
          </a:xfrm>
          <a:prstGeom prst="rect">
            <a:avLst/>
          </a:prstGeom>
          <a:noFill/>
          <a:ln cap="flat" cmpd="sng" w="12700">
            <a:solidFill>
              <a:schemeClr val="dk2"/>
            </a:solidFill>
            <a:prstDash val="solid"/>
            <a:round/>
            <a:headEnd len="sm" w="sm" type="none"/>
            <a:tailEnd len="sm" w="sm" type="none"/>
          </a:ln>
        </p:spPr>
        <p:txBody>
          <a:bodyPr anchorCtr="0" anchor="ctr" bIns="45700" lIns="91425" spcFirstLastPara="1" rIns="91425" wrap="square" tIns="45700">
            <a:noAutofit/>
          </a:bodyPr>
          <a:lstStyle>
            <a:lvl1pPr indent="-228600" lvl="0" marL="457200" algn="ctr">
              <a:spcBef>
                <a:spcPts val="600"/>
              </a:spcBef>
              <a:spcAft>
                <a:spcPts val="0"/>
              </a:spcAft>
              <a:buSzPts val="1314"/>
              <a:buNone/>
              <a:defRPr b="1" sz="1800">
                <a:solidFill>
                  <a:schemeClr val="dk2"/>
                </a:solidFill>
                <a:latin typeface="Trebuchet MS"/>
                <a:ea typeface="Trebuchet MS"/>
                <a:cs typeface="Trebuchet MS"/>
                <a:sym typeface="Trebuchet MS"/>
              </a:defRPr>
            </a:lvl1pPr>
            <a:lvl2pPr indent="-228600" lvl="1" marL="914400" algn="l">
              <a:spcBef>
                <a:spcPts val="500"/>
              </a:spcBef>
              <a:spcAft>
                <a:spcPts val="0"/>
              </a:spcAft>
              <a:buSzPts val="1600"/>
              <a:buNone/>
              <a:defRPr b="1" sz="2000">
                <a:solidFill>
                  <a:schemeClr val="lt1"/>
                </a:solidFill>
                <a:latin typeface="Trebuchet MS"/>
                <a:ea typeface="Trebuchet MS"/>
                <a:cs typeface="Trebuchet MS"/>
                <a:sym typeface="Trebuchet MS"/>
              </a:defRPr>
            </a:lvl2pPr>
            <a:lvl3pPr indent="-228600" lvl="2" marL="1371600" algn="l">
              <a:spcBef>
                <a:spcPts val="400"/>
              </a:spcBef>
              <a:spcAft>
                <a:spcPts val="0"/>
              </a:spcAft>
              <a:buSzPts val="1080"/>
              <a:buNone/>
              <a:defRPr b="1" sz="1800">
                <a:solidFill>
                  <a:schemeClr val="lt1"/>
                </a:solidFill>
                <a:latin typeface="Trebuchet MS"/>
                <a:ea typeface="Trebuchet MS"/>
                <a:cs typeface="Trebuchet MS"/>
                <a:sym typeface="Trebuchet MS"/>
              </a:defRPr>
            </a:lvl3pPr>
            <a:lvl4pPr indent="-228600" lvl="3" marL="1828800" algn="l">
              <a:spcBef>
                <a:spcPts val="320"/>
              </a:spcBef>
              <a:spcAft>
                <a:spcPts val="0"/>
              </a:spcAft>
              <a:buSzPts val="1280"/>
              <a:buNone/>
              <a:defRPr b="1" sz="1600">
                <a:solidFill>
                  <a:schemeClr val="lt1"/>
                </a:solidFill>
                <a:latin typeface="Trebuchet MS"/>
                <a:ea typeface="Trebuchet MS"/>
                <a:cs typeface="Trebuchet MS"/>
                <a:sym typeface="Trebuchet MS"/>
              </a:defRPr>
            </a:lvl4pPr>
            <a:lvl5pPr indent="-228600" lvl="4" marL="2286000" algn="l">
              <a:spcBef>
                <a:spcPts val="400"/>
              </a:spcBef>
              <a:spcAft>
                <a:spcPts val="0"/>
              </a:spcAft>
              <a:buSzPts val="1120"/>
              <a:buNone/>
              <a:defRPr b="1" sz="1600">
                <a:solidFill>
                  <a:schemeClr val="lt1"/>
                </a:solidFill>
                <a:latin typeface="Trebuchet MS"/>
                <a:ea typeface="Trebuchet MS"/>
                <a:cs typeface="Trebuchet MS"/>
                <a:sym typeface="Trebuchet MS"/>
              </a:defRPr>
            </a:lvl5pPr>
            <a:lvl6pPr indent="-320039" lvl="5" marL="2743200" algn="l">
              <a:spcBef>
                <a:spcPts val="40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0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57" name="Google Shape;57;p70"/>
          <p:cNvSpPr txBox="1"/>
          <p:nvPr>
            <p:ph idx="2" type="body"/>
          </p:nvPr>
        </p:nvSpPr>
        <p:spPr>
          <a:xfrm>
            <a:off x="4178808" y="5867400"/>
            <a:ext cx="3520440" cy="457200"/>
          </a:xfrm>
          <a:prstGeom prst="rect">
            <a:avLst/>
          </a:prstGeom>
          <a:noFill/>
          <a:ln cap="flat" cmpd="sng" w="12700">
            <a:solidFill>
              <a:schemeClr val="dk2"/>
            </a:solidFill>
            <a:prstDash val="solid"/>
            <a:round/>
            <a:headEnd len="sm" w="sm" type="none"/>
            <a:tailEnd len="sm" w="sm" type="none"/>
          </a:ln>
        </p:spPr>
        <p:txBody>
          <a:bodyPr anchorCtr="0" anchor="ctr" bIns="45700" lIns="91425" spcFirstLastPara="1" rIns="91425" wrap="square" tIns="45700">
            <a:noAutofit/>
          </a:bodyPr>
          <a:lstStyle>
            <a:lvl1pPr indent="-228600" lvl="0" marL="457200" algn="ctr">
              <a:spcBef>
                <a:spcPts val="600"/>
              </a:spcBef>
              <a:spcAft>
                <a:spcPts val="0"/>
              </a:spcAft>
              <a:buSzPts val="1314"/>
              <a:buNone/>
              <a:defRPr b="1" sz="1800">
                <a:solidFill>
                  <a:schemeClr val="dk2"/>
                </a:solidFill>
                <a:latin typeface="Trebuchet MS"/>
                <a:ea typeface="Trebuchet MS"/>
                <a:cs typeface="Trebuchet MS"/>
                <a:sym typeface="Trebuchet MS"/>
              </a:defRPr>
            </a:lvl1pPr>
            <a:lvl2pPr indent="-228600" lvl="1" marL="914400" algn="l">
              <a:spcBef>
                <a:spcPts val="500"/>
              </a:spcBef>
              <a:spcAft>
                <a:spcPts val="0"/>
              </a:spcAft>
              <a:buSzPts val="1600"/>
              <a:buNone/>
              <a:defRPr b="1" sz="2000">
                <a:solidFill>
                  <a:schemeClr val="lt1"/>
                </a:solidFill>
                <a:latin typeface="Trebuchet MS"/>
                <a:ea typeface="Trebuchet MS"/>
                <a:cs typeface="Trebuchet MS"/>
                <a:sym typeface="Trebuchet MS"/>
              </a:defRPr>
            </a:lvl2pPr>
            <a:lvl3pPr indent="-228600" lvl="2" marL="1371600" algn="l">
              <a:spcBef>
                <a:spcPts val="400"/>
              </a:spcBef>
              <a:spcAft>
                <a:spcPts val="0"/>
              </a:spcAft>
              <a:buSzPts val="1080"/>
              <a:buNone/>
              <a:defRPr b="1" sz="1800">
                <a:solidFill>
                  <a:schemeClr val="lt1"/>
                </a:solidFill>
                <a:latin typeface="Trebuchet MS"/>
                <a:ea typeface="Trebuchet MS"/>
                <a:cs typeface="Trebuchet MS"/>
                <a:sym typeface="Trebuchet MS"/>
              </a:defRPr>
            </a:lvl3pPr>
            <a:lvl4pPr indent="-228600" lvl="3" marL="1828800" algn="l">
              <a:spcBef>
                <a:spcPts val="320"/>
              </a:spcBef>
              <a:spcAft>
                <a:spcPts val="0"/>
              </a:spcAft>
              <a:buSzPts val="1280"/>
              <a:buNone/>
              <a:defRPr b="1" sz="1600">
                <a:solidFill>
                  <a:schemeClr val="lt1"/>
                </a:solidFill>
                <a:latin typeface="Trebuchet MS"/>
                <a:ea typeface="Trebuchet MS"/>
                <a:cs typeface="Trebuchet MS"/>
                <a:sym typeface="Trebuchet MS"/>
              </a:defRPr>
            </a:lvl4pPr>
            <a:lvl5pPr indent="-228600" lvl="4" marL="2286000" algn="l">
              <a:spcBef>
                <a:spcPts val="400"/>
              </a:spcBef>
              <a:spcAft>
                <a:spcPts val="0"/>
              </a:spcAft>
              <a:buSzPts val="1120"/>
              <a:buNone/>
              <a:defRPr b="1" sz="1600">
                <a:solidFill>
                  <a:schemeClr val="lt1"/>
                </a:solidFill>
                <a:latin typeface="Trebuchet MS"/>
                <a:ea typeface="Trebuchet MS"/>
                <a:cs typeface="Trebuchet MS"/>
                <a:sym typeface="Trebuchet MS"/>
              </a:defRPr>
            </a:lvl5pPr>
            <a:lvl6pPr indent="-320039" lvl="5" marL="2743200" algn="l">
              <a:spcBef>
                <a:spcPts val="40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0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58" name="Google Shape;58;p70"/>
          <p:cNvSpPr txBox="1"/>
          <p:nvPr>
            <p:ph idx="3" type="body"/>
          </p:nvPr>
        </p:nvSpPr>
        <p:spPr>
          <a:xfrm>
            <a:off x="457200" y="1711840"/>
            <a:ext cx="3520440" cy="4114800"/>
          </a:xfrm>
          <a:prstGeom prst="rect">
            <a:avLst/>
          </a:prstGeom>
          <a:noFill/>
          <a:ln>
            <a:noFill/>
          </a:ln>
        </p:spPr>
        <p:txBody>
          <a:bodyPr anchorCtr="0" anchor="t" bIns="45700" lIns="91425" spcFirstLastPara="1" rIns="91425" wrap="square" tIns="45700">
            <a:noAutofit/>
          </a:bodyPr>
          <a:lstStyle>
            <a:lvl1pPr indent="-339852" lvl="0" marL="457200" algn="l">
              <a:spcBef>
                <a:spcPts val="600"/>
              </a:spcBef>
              <a:spcAft>
                <a:spcPts val="0"/>
              </a:spcAft>
              <a:buSzPts val="1752"/>
              <a:buChar char="⦿"/>
              <a:defRPr sz="2400"/>
            </a:lvl1pPr>
            <a:lvl2pPr indent="-330200" lvl="1" marL="914400" algn="l">
              <a:spcBef>
                <a:spcPts val="500"/>
              </a:spcBef>
              <a:spcAft>
                <a:spcPts val="0"/>
              </a:spcAft>
              <a:buSzPts val="1600"/>
              <a:buChar char="◼"/>
              <a:defRPr sz="2000"/>
            </a:lvl2pPr>
            <a:lvl3pPr indent="-297180" lvl="2" marL="1371600" algn="l">
              <a:spcBef>
                <a:spcPts val="400"/>
              </a:spcBef>
              <a:spcAft>
                <a:spcPts val="0"/>
              </a:spcAft>
              <a:buSzPts val="1080"/>
              <a:buChar char="🞆"/>
              <a:defRPr sz="1800"/>
            </a:lvl3pPr>
            <a:lvl4pPr indent="-309880" lvl="3" marL="1828800" algn="l">
              <a:spcBef>
                <a:spcPts val="320"/>
              </a:spcBef>
              <a:spcAft>
                <a:spcPts val="0"/>
              </a:spcAft>
              <a:buSzPts val="1280"/>
              <a:buChar char="⚫"/>
              <a:defRPr sz="1600"/>
            </a:lvl4pPr>
            <a:lvl5pPr indent="-299720" lvl="4" marL="2286000" algn="l">
              <a:spcBef>
                <a:spcPts val="400"/>
              </a:spcBef>
              <a:spcAft>
                <a:spcPts val="0"/>
              </a:spcAft>
              <a:buSzPts val="1120"/>
              <a:buChar char="◉"/>
              <a:defRPr sz="1600"/>
            </a:lvl5pPr>
            <a:lvl6pPr indent="-320039" lvl="5" marL="2743200" algn="l">
              <a:spcBef>
                <a:spcPts val="40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0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59" name="Google Shape;59;p70"/>
          <p:cNvSpPr txBox="1"/>
          <p:nvPr>
            <p:ph idx="4" type="body"/>
          </p:nvPr>
        </p:nvSpPr>
        <p:spPr>
          <a:xfrm>
            <a:off x="4178808" y="1711840"/>
            <a:ext cx="3520440" cy="4114800"/>
          </a:xfrm>
          <a:prstGeom prst="rect">
            <a:avLst/>
          </a:prstGeom>
          <a:noFill/>
          <a:ln>
            <a:noFill/>
          </a:ln>
        </p:spPr>
        <p:txBody>
          <a:bodyPr anchorCtr="0" anchor="t" bIns="45700" lIns="91425" spcFirstLastPara="1" rIns="91425" wrap="square" tIns="45700">
            <a:noAutofit/>
          </a:bodyPr>
          <a:lstStyle>
            <a:lvl1pPr indent="-339852" lvl="0" marL="457200" algn="l">
              <a:spcBef>
                <a:spcPts val="600"/>
              </a:spcBef>
              <a:spcAft>
                <a:spcPts val="0"/>
              </a:spcAft>
              <a:buSzPts val="1752"/>
              <a:buChar char="⦿"/>
              <a:defRPr sz="2400"/>
            </a:lvl1pPr>
            <a:lvl2pPr indent="-330200" lvl="1" marL="914400" algn="l">
              <a:spcBef>
                <a:spcPts val="500"/>
              </a:spcBef>
              <a:spcAft>
                <a:spcPts val="0"/>
              </a:spcAft>
              <a:buSzPts val="1600"/>
              <a:buChar char="◼"/>
              <a:defRPr sz="2000"/>
            </a:lvl2pPr>
            <a:lvl3pPr indent="-297180" lvl="2" marL="1371600" algn="l">
              <a:spcBef>
                <a:spcPts val="400"/>
              </a:spcBef>
              <a:spcAft>
                <a:spcPts val="0"/>
              </a:spcAft>
              <a:buSzPts val="1080"/>
              <a:buChar char="🞆"/>
              <a:defRPr sz="1800"/>
            </a:lvl3pPr>
            <a:lvl4pPr indent="-309880" lvl="3" marL="1828800" algn="l">
              <a:spcBef>
                <a:spcPts val="320"/>
              </a:spcBef>
              <a:spcAft>
                <a:spcPts val="0"/>
              </a:spcAft>
              <a:buSzPts val="1280"/>
              <a:buChar char="⚫"/>
              <a:defRPr sz="1600"/>
            </a:lvl4pPr>
            <a:lvl5pPr indent="-299720" lvl="4" marL="2286000" algn="l">
              <a:spcBef>
                <a:spcPts val="400"/>
              </a:spcBef>
              <a:spcAft>
                <a:spcPts val="0"/>
              </a:spcAft>
              <a:buSzPts val="1120"/>
              <a:buChar char="◉"/>
              <a:defRPr sz="1600"/>
            </a:lvl5pPr>
            <a:lvl6pPr indent="-320039" lvl="5" marL="2743200" algn="l">
              <a:spcBef>
                <a:spcPts val="40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0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60" name="Google Shape;60;p70"/>
          <p:cNvSpPr txBox="1"/>
          <p:nvPr>
            <p:ph idx="10" type="dt"/>
          </p:nvPr>
        </p:nvSpPr>
        <p:spPr>
          <a:xfrm>
            <a:off x="4246562" y="6557962"/>
            <a:ext cx="2001837" cy="227012"/>
          </a:xfrm>
          <a:prstGeom prst="rect">
            <a:avLst/>
          </a:prstGeom>
          <a:noFill/>
          <a:ln>
            <a:noFill/>
          </a:ln>
        </p:spPr>
        <p:txBody>
          <a:bodyPr anchorCtr="0" anchor="b" bIns="0" lIns="91425" spcFirstLastPara="1" rIns="91425" wrap="square" tIns="0">
            <a:noAutofit/>
          </a:bodyPr>
          <a:lstStyle>
            <a:lvl1pPr lvl="0" algn="l">
              <a:lnSpc>
                <a:spcPct val="100000"/>
              </a:lnSpc>
              <a:spcBef>
                <a:spcPts val="0"/>
              </a:spcBef>
              <a:spcAft>
                <a:spcPts val="0"/>
              </a:spcAft>
              <a:buSzPts val="1400"/>
              <a:buNone/>
              <a:defRPr sz="1000">
                <a:solidFill>
                  <a:schemeClr val="dk2"/>
                </a:solidFill>
                <a:latin typeface="Trebuchet MS"/>
                <a:ea typeface="Trebuchet MS"/>
                <a:cs typeface="Trebuchet MS"/>
                <a:sym typeface="Trebuchet MS"/>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1" name="Google Shape;61;p70"/>
          <p:cNvSpPr txBox="1"/>
          <p:nvPr>
            <p:ph idx="11" type="ftr"/>
          </p:nvPr>
        </p:nvSpPr>
        <p:spPr>
          <a:xfrm>
            <a:off x="457200" y="6557962"/>
            <a:ext cx="3657600" cy="228600"/>
          </a:xfrm>
          <a:prstGeom prst="rect">
            <a:avLst/>
          </a:prstGeom>
          <a:noFill/>
          <a:ln>
            <a:noFill/>
          </a:ln>
        </p:spPr>
        <p:txBody>
          <a:bodyPr anchorCtr="0" anchor="b" bIns="0" lIns="91425" spcFirstLastPara="1" rIns="91425"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2" name="Google Shape;62;p70"/>
          <p:cNvSpPr txBox="1"/>
          <p:nvPr>
            <p:ph idx="12" type="sldNum"/>
          </p:nvPr>
        </p:nvSpPr>
        <p:spPr>
          <a:xfrm>
            <a:off x="6251575" y="6556375"/>
            <a:ext cx="588962" cy="228600"/>
          </a:xfrm>
          <a:prstGeom prst="rect">
            <a:avLst/>
          </a:prstGeom>
          <a:noFill/>
          <a:ln>
            <a:noFill/>
          </a:ln>
        </p:spPr>
        <p:txBody>
          <a:bodyPr anchorCtr="0" anchor="b" bIns="0" lIns="0" spcFirstLastPara="1" rIns="0" wrap="square" tIns="0">
            <a:noAutofit/>
          </a:bodyPr>
          <a:lstStyle>
            <a:lvl1pPr indent="0" lvl="0"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1pPr>
            <a:lvl2pPr indent="0" lvl="1"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2pPr>
            <a:lvl3pPr indent="0" lvl="2"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3pPr>
            <a:lvl4pPr indent="0" lvl="3"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4pPr>
            <a:lvl5pPr indent="0" lvl="4"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5pPr>
            <a:lvl6pPr indent="0" lvl="5"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6pPr>
            <a:lvl7pPr indent="0" lvl="6"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7pPr>
            <a:lvl8pPr indent="0" lvl="7"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8pPr>
            <a:lvl9pPr indent="0" lvl="8"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63" name="Shape 63"/>
        <p:cNvGrpSpPr/>
        <p:nvPr/>
      </p:nvGrpSpPr>
      <p:grpSpPr>
        <a:xfrm>
          <a:off x="0" y="0"/>
          <a:ext cx="0" cy="0"/>
          <a:chOff x="0" y="0"/>
          <a:chExt cx="0" cy="0"/>
        </a:xfrm>
      </p:grpSpPr>
      <p:sp>
        <p:nvSpPr>
          <p:cNvPr id="64" name="Google Shape;64;p71"/>
          <p:cNvSpPr txBox="1"/>
          <p:nvPr>
            <p:ph type="title"/>
          </p:nvPr>
        </p:nvSpPr>
        <p:spPr>
          <a:xfrm>
            <a:off x="457200" y="320040"/>
            <a:ext cx="7242048" cy="1143000"/>
          </a:xfrm>
          <a:prstGeom prst="rect">
            <a:avLst/>
          </a:prstGeom>
          <a:noFill/>
          <a:ln>
            <a:noFill/>
          </a:ln>
        </p:spPr>
        <p:txBody>
          <a:bodyPr anchorCtr="0" anchor="b" bIns="0" lIns="45700" spcFirstLastPara="1" rIns="45700" wrap="square" tIns="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5" name="Google Shape;65;p71"/>
          <p:cNvSpPr txBox="1"/>
          <p:nvPr>
            <p:ph idx="1" type="body"/>
          </p:nvPr>
        </p:nvSpPr>
        <p:spPr>
          <a:xfrm>
            <a:off x="457200" y="1600200"/>
            <a:ext cx="3520440" cy="4525963"/>
          </a:xfrm>
          <a:prstGeom prst="rect">
            <a:avLst/>
          </a:prstGeom>
          <a:noFill/>
          <a:ln>
            <a:noFill/>
          </a:ln>
        </p:spPr>
        <p:txBody>
          <a:bodyPr anchorCtr="0" anchor="t" bIns="45700" lIns="91425" spcFirstLastPara="1" rIns="91425" wrap="square" tIns="45700">
            <a:noAutofit/>
          </a:bodyPr>
          <a:lstStyle>
            <a:lvl1pPr indent="-358394" lvl="0" marL="457200" algn="l">
              <a:spcBef>
                <a:spcPts val="600"/>
              </a:spcBef>
              <a:spcAft>
                <a:spcPts val="0"/>
              </a:spcAft>
              <a:buSzPts val="2044"/>
              <a:buChar char="⦿"/>
              <a:defRPr sz="2800"/>
            </a:lvl1pPr>
            <a:lvl2pPr indent="-350519" lvl="1" marL="914400" algn="l">
              <a:spcBef>
                <a:spcPts val="500"/>
              </a:spcBef>
              <a:spcAft>
                <a:spcPts val="0"/>
              </a:spcAft>
              <a:buSzPts val="1920"/>
              <a:buChar char="◼"/>
              <a:defRPr sz="2400"/>
            </a:lvl2pPr>
            <a:lvl3pPr indent="-304800" lvl="2" marL="1371600" algn="l">
              <a:spcBef>
                <a:spcPts val="400"/>
              </a:spcBef>
              <a:spcAft>
                <a:spcPts val="0"/>
              </a:spcAft>
              <a:buSzPts val="1200"/>
              <a:buChar char="🞆"/>
              <a:defRPr sz="2000"/>
            </a:lvl3pPr>
            <a:lvl4pPr indent="-320039" lvl="3" marL="1828800" algn="l">
              <a:spcBef>
                <a:spcPts val="360"/>
              </a:spcBef>
              <a:spcAft>
                <a:spcPts val="0"/>
              </a:spcAft>
              <a:buSzPts val="1440"/>
              <a:buChar char="⚫"/>
              <a:defRPr sz="1800"/>
            </a:lvl4pPr>
            <a:lvl5pPr indent="-308610" lvl="4" marL="2286000" algn="l">
              <a:spcBef>
                <a:spcPts val="400"/>
              </a:spcBef>
              <a:spcAft>
                <a:spcPts val="0"/>
              </a:spcAft>
              <a:buSzPts val="1260"/>
              <a:buChar char="◉"/>
              <a:defRPr sz="1800"/>
            </a:lvl5pPr>
            <a:lvl6pPr indent="-320039" lvl="5" marL="2743200" algn="l">
              <a:spcBef>
                <a:spcPts val="40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0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66" name="Google Shape;66;p71"/>
          <p:cNvSpPr txBox="1"/>
          <p:nvPr>
            <p:ph idx="2" type="body"/>
          </p:nvPr>
        </p:nvSpPr>
        <p:spPr>
          <a:xfrm>
            <a:off x="4178808" y="1600200"/>
            <a:ext cx="3520440" cy="4525963"/>
          </a:xfrm>
          <a:prstGeom prst="rect">
            <a:avLst/>
          </a:prstGeom>
          <a:noFill/>
          <a:ln>
            <a:noFill/>
          </a:ln>
        </p:spPr>
        <p:txBody>
          <a:bodyPr anchorCtr="0" anchor="t" bIns="45700" lIns="91425" spcFirstLastPara="1" rIns="91425" wrap="square" tIns="45700">
            <a:noAutofit/>
          </a:bodyPr>
          <a:lstStyle>
            <a:lvl1pPr indent="-358394" lvl="0" marL="457200" algn="l">
              <a:spcBef>
                <a:spcPts val="600"/>
              </a:spcBef>
              <a:spcAft>
                <a:spcPts val="0"/>
              </a:spcAft>
              <a:buSzPts val="2044"/>
              <a:buChar char="⦿"/>
              <a:defRPr sz="2800"/>
            </a:lvl1pPr>
            <a:lvl2pPr indent="-350519" lvl="1" marL="914400" algn="l">
              <a:spcBef>
                <a:spcPts val="500"/>
              </a:spcBef>
              <a:spcAft>
                <a:spcPts val="0"/>
              </a:spcAft>
              <a:buSzPts val="1920"/>
              <a:buChar char="◼"/>
              <a:defRPr sz="2400"/>
            </a:lvl2pPr>
            <a:lvl3pPr indent="-304800" lvl="2" marL="1371600" algn="l">
              <a:spcBef>
                <a:spcPts val="400"/>
              </a:spcBef>
              <a:spcAft>
                <a:spcPts val="0"/>
              </a:spcAft>
              <a:buSzPts val="1200"/>
              <a:buChar char="🞆"/>
              <a:defRPr sz="2000"/>
            </a:lvl3pPr>
            <a:lvl4pPr indent="-320039" lvl="3" marL="1828800" algn="l">
              <a:spcBef>
                <a:spcPts val="360"/>
              </a:spcBef>
              <a:spcAft>
                <a:spcPts val="0"/>
              </a:spcAft>
              <a:buSzPts val="1440"/>
              <a:buChar char="⚫"/>
              <a:defRPr sz="1800"/>
            </a:lvl4pPr>
            <a:lvl5pPr indent="-308610" lvl="4" marL="2286000" algn="l">
              <a:spcBef>
                <a:spcPts val="400"/>
              </a:spcBef>
              <a:spcAft>
                <a:spcPts val="0"/>
              </a:spcAft>
              <a:buSzPts val="1260"/>
              <a:buChar char="◉"/>
              <a:defRPr sz="1800"/>
            </a:lvl5pPr>
            <a:lvl6pPr indent="-320039" lvl="5" marL="2743200" algn="l">
              <a:spcBef>
                <a:spcPts val="40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0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67" name="Google Shape;67;p71"/>
          <p:cNvSpPr txBox="1"/>
          <p:nvPr>
            <p:ph idx="10" type="dt"/>
          </p:nvPr>
        </p:nvSpPr>
        <p:spPr>
          <a:xfrm>
            <a:off x="4246562" y="6557962"/>
            <a:ext cx="2001837" cy="227012"/>
          </a:xfrm>
          <a:prstGeom prst="rect">
            <a:avLst/>
          </a:prstGeom>
          <a:noFill/>
          <a:ln>
            <a:noFill/>
          </a:ln>
        </p:spPr>
        <p:txBody>
          <a:bodyPr anchorCtr="0" anchor="b" bIns="0" lIns="91425" spcFirstLastPara="1" rIns="91425" wrap="square" tIns="0">
            <a:noAutofit/>
          </a:bodyPr>
          <a:lstStyle>
            <a:lvl1pPr lvl="0" algn="l">
              <a:lnSpc>
                <a:spcPct val="100000"/>
              </a:lnSpc>
              <a:spcBef>
                <a:spcPts val="0"/>
              </a:spcBef>
              <a:spcAft>
                <a:spcPts val="0"/>
              </a:spcAft>
              <a:buSzPts val="1400"/>
              <a:buNone/>
              <a:defRPr sz="1000">
                <a:solidFill>
                  <a:schemeClr val="dk2"/>
                </a:solidFill>
                <a:latin typeface="Trebuchet MS"/>
                <a:ea typeface="Trebuchet MS"/>
                <a:cs typeface="Trebuchet MS"/>
                <a:sym typeface="Trebuchet MS"/>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8" name="Google Shape;68;p71"/>
          <p:cNvSpPr txBox="1"/>
          <p:nvPr>
            <p:ph idx="11" type="ftr"/>
          </p:nvPr>
        </p:nvSpPr>
        <p:spPr>
          <a:xfrm>
            <a:off x="457200" y="6557962"/>
            <a:ext cx="3657600" cy="228600"/>
          </a:xfrm>
          <a:prstGeom prst="rect">
            <a:avLst/>
          </a:prstGeom>
          <a:noFill/>
          <a:ln>
            <a:noFill/>
          </a:ln>
        </p:spPr>
        <p:txBody>
          <a:bodyPr anchorCtr="0" anchor="b" bIns="0" lIns="91425" spcFirstLastPara="1" rIns="91425"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9" name="Google Shape;69;p71"/>
          <p:cNvSpPr txBox="1"/>
          <p:nvPr>
            <p:ph idx="12" type="sldNum"/>
          </p:nvPr>
        </p:nvSpPr>
        <p:spPr>
          <a:xfrm>
            <a:off x="6251575" y="6556375"/>
            <a:ext cx="588962" cy="228600"/>
          </a:xfrm>
          <a:prstGeom prst="rect">
            <a:avLst/>
          </a:prstGeom>
          <a:noFill/>
          <a:ln>
            <a:noFill/>
          </a:ln>
        </p:spPr>
        <p:txBody>
          <a:bodyPr anchorCtr="0" anchor="b" bIns="0" lIns="0" spcFirstLastPara="1" rIns="0" wrap="square" tIns="0">
            <a:noAutofit/>
          </a:bodyPr>
          <a:lstStyle>
            <a:lvl1pPr indent="0" lvl="0"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1pPr>
            <a:lvl2pPr indent="0" lvl="1"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2pPr>
            <a:lvl3pPr indent="0" lvl="2"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3pPr>
            <a:lvl4pPr indent="0" lvl="3"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4pPr>
            <a:lvl5pPr indent="0" lvl="4"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5pPr>
            <a:lvl6pPr indent="0" lvl="5"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6pPr>
            <a:lvl7pPr indent="0" lvl="6"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7pPr>
            <a:lvl8pPr indent="0" lvl="7"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8pPr>
            <a:lvl9pPr indent="0" lvl="8" marL="0" marR="0" algn="r">
              <a:lnSpc>
                <a:spcPct val="100000"/>
              </a:lnSpc>
              <a:spcBef>
                <a:spcPts val="0"/>
              </a:spcBef>
              <a:spcAft>
                <a:spcPts val="0"/>
              </a:spcAft>
              <a:buClr>
                <a:schemeClr val="dk2"/>
              </a:buClr>
              <a:buSzPts val="1100"/>
              <a:buFont typeface="Trebuchet MS"/>
              <a:buNone/>
              <a:defRPr b="0" i="0" sz="1100" u="none">
                <a:solidFill>
                  <a:schemeClr val="dk2"/>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1.jpg"/><Relationship Id="rId2" Type="http://schemas.openxmlformats.org/officeDocument/2006/relationships/image" Target="../media/image2.jpg"/><Relationship Id="rId3" Type="http://schemas.openxmlformats.org/officeDocument/2006/relationships/slideLayout" Target="../slideLayouts/slideLayout1.xml"/><Relationship Id="rId4" Type="http://schemas.openxmlformats.org/officeDocument/2006/relationships/theme" Target="../theme/theme2.xml"/></Relationships>
</file>

<file path=ppt/slideMasters/_rels/slideMaster2.xml.rels><?xml version="1.0" encoding="UTF-8" standalone="yes"?><Relationships xmlns="http://schemas.openxmlformats.org/package/2006/relationships"><Relationship Id="rId1" Type="http://schemas.openxmlformats.org/officeDocument/2006/relationships/image" Target="../media/image2.jpg"/><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theme" Target="../theme/theme3.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5" name="Shape 5"/>
        <p:cNvGrpSpPr/>
        <p:nvPr/>
      </p:nvGrpSpPr>
      <p:grpSpPr>
        <a:xfrm>
          <a:off x="0" y="0"/>
          <a:ext cx="0" cy="0"/>
          <a:chOff x="0" y="0"/>
          <a:chExt cx="0" cy="0"/>
        </a:xfrm>
      </p:grpSpPr>
      <p:sp>
        <p:nvSpPr>
          <p:cNvPr id="6" name="Google Shape;6;p62"/>
          <p:cNvSpPr/>
          <p:nvPr/>
        </p:nvSpPr>
        <p:spPr>
          <a:xfrm flipH="1">
            <a:off x="2667000" y="0"/>
            <a:ext cx="6477000" cy="6858000"/>
          </a:xfrm>
          <a:prstGeom prst="rect">
            <a:avLst/>
          </a:prstGeom>
          <a:blipFill rotWithShape="1">
            <a:blip r:embed="rId2">
              <a:alphaModFix amt="43000"/>
            </a:blip>
            <a:tile algn="tl" flip="none" tx="0" sx="50000" ty="0" sy="50000"/>
          </a:blip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1800"/>
              <a:buFont typeface="Arial"/>
              <a:buNone/>
            </a:pPr>
            <a:r>
              <a:t/>
            </a:r>
            <a:endParaRPr b="0" i="0" sz="1800" u="none" cap="none" strike="noStrike">
              <a:solidFill>
                <a:schemeClr val="lt1"/>
              </a:solidFill>
              <a:latin typeface="Trebuchet MS"/>
              <a:ea typeface="Trebuchet MS"/>
              <a:cs typeface="Trebuchet MS"/>
              <a:sym typeface="Trebuchet MS"/>
            </a:endParaRPr>
          </a:p>
        </p:txBody>
      </p:sp>
      <p:cxnSp>
        <p:nvCxnSpPr>
          <p:cNvPr id="7" name="Google Shape;7;p62"/>
          <p:cNvCxnSpPr/>
          <p:nvPr/>
        </p:nvCxnSpPr>
        <p:spPr>
          <a:xfrm rot="-5400000">
            <a:off x="-762000" y="3429000"/>
            <a:ext cx="6858000" cy="0"/>
          </a:xfrm>
          <a:prstGeom prst="straightConnector1">
            <a:avLst/>
          </a:prstGeom>
          <a:noFill/>
          <a:ln cap="flat" cmpd="sng" w="11425">
            <a:solidFill>
              <a:srgbClr val="F9F9F9"/>
            </a:solidFill>
            <a:prstDash val="solid"/>
            <a:miter lim="800000"/>
            <a:headEnd len="med" w="med" type="none"/>
            <a:tailEnd len="med" w="med" type="none"/>
          </a:ln>
        </p:spPr>
      </p:cxnSp>
      <p:sp>
        <p:nvSpPr>
          <p:cNvPr id="8" name="Google Shape;8;p62"/>
          <p:cNvSpPr txBox="1"/>
          <p:nvPr>
            <p:ph type="title"/>
          </p:nvPr>
        </p:nvSpPr>
        <p:spPr>
          <a:xfrm>
            <a:off x="457200" y="320675"/>
            <a:ext cx="7239000" cy="1143000"/>
          </a:xfrm>
          <a:prstGeom prst="rect">
            <a:avLst/>
          </a:prstGeom>
          <a:noFill/>
          <a:ln>
            <a:noFill/>
          </a:ln>
        </p:spPr>
        <p:txBody>
          <a:bodyPr anchorCtr="0" anchor="b" bIns="0" lIns="45700" spcFirstLastPara="1" rIns="45700" wrap="square" tIns="0">
            <a:normAutofit/>
          </a:bodyPr>
          <a:lstStyle>
            <a:lvl1pPr lvl="0" marR="0" rtl="0" algn="l">
              <a:spcBef>
                <a:spcPts val="0"/>
              </a:spcBef>
              <a:spcAft>
                <a:spcPts val="0"/>
              </a:spcAft>
              <a:buSzPts val="1400"/>
              <a:buNone/>
              <a:defRPr b="1" i="0" sz="3800" u="none" cap="none" strike="noStrike">
                <a:solidFill>
                  <a:srgbClr val="FEF7F0"/>
                </a:solidFill>
                <a:latin typeface="Trebuchet MS"/>
                <a:ea typeface="Trebuchet MS"/>
                <a:cs typeface="Trebuchet MS"/>
                <a:sym typeface="Trebuchet MS"/>
              </a:defRPr>
            </a:lvl1pPr>
            <a:lvl2pPr lvl="1" marR="0" rtl="0" algn="l">
              <a:spcBef>
                <a:spcPts val="0"/>
              </a:spcBef>
              <a:spcAft>
                <a:spcPts val="0"/>
              </a:spcAft>
              <a:buSzPts val="1400"/>
              <a:buNone/>
              <a:defRPr b="1" i="0" sz="3800" u="none" cap="none" strike="noStrike">
                <a:solidFill>
                  <a:schemeClr val="dk1"/>
                </a:solidFill>
                <a:latin typeface="Trebuchet MS"/>
                <a:ea typeface="Trebuchet MS"/>
                <a:cs typeface="Trebuchet MS"/>
                <a:sym typeface="Trebuchet MS"/>
              </a:defRPr>
            </a:lvl2pPr>
            <a:lvl3pPr lvl="2" marR="0" rtl="0" algn="l">
              <a:spcBef>
                <a:spcPts val="0"/>
              </a:spcBef>
              <a:spcAft>
                <a:spcPts val="0"/>
              </a:spcAft>
              <a:buSzPts val="1400"/>
              <a:buNone/>
              <a:defRPr b="1" i="0" sz="3800" u="none" cap="none" strike="noStrike">
                <a:solidFill>
                  <a:schemeClr val="dk1"/>
                </a:solidFill>
                <a:latin typeface="Trebuchet MS"/>
                <a:ea typeface="Trebuchet MS"/>
                <a:cs typeface="Trebuchet MS"/>
                <a:sym typeface="Trebuchet MS"/>
              </a:defRPr>
            </a:lvl3pPr>
            <a:lvl4pPr lvl="3" marR="0" rtl="0" algn="l">
              <a:spcBef>
                <a:spcPts val="0"/>
              </a:spcBef>
              <a:spcAft>
                <a:spcPts val="0"/>
              </a:spcAft>
              <a:buSzPts val="1400"/>
              <a:buNone/>
              <a:defRPr b="1" i="0" sz="3800" u="none" cap="none" strike="noStrike">
                <a:solidFill>
                  <a:schemeClr val="dk1"/>
                </a:solidFill>
                <a:latin typeface="Trebuchet MS"/>
                <a:ea typeface="Trebuchet MS"/>
                <a:cs typeface="Trebuchet MS"/>
                <a:sym typeface="Trebuchet MS"/>
              </a:defRPr>
            </a:lvl4pPr>
            <a:lvl5pPr lvl="4" marR="0" rtl="0" algn="l">
              <a:spcBef>
                <a:spcPts val="0"/>
              </a:spcBef>
              <a:spcAft>
                <a:spcPts val="0"/>
              </a:spcAft>
              <a:buSzPts val="1400"/>
              <a:buNone/>
              <a:defRPr b="1" i="0" sz="3800" u="none" cap="none" strike="noStrike">
                <a:solidFill>
                  <a:schemeClr val="dk1"/>
                </a:solidFill>
                <a:latin typeface="Trebuchet MS"/>
                <a:ea typeface="Trebuchet MS"/>
                <a:cs typeface="Trebuchet MS"/>
                <a:sym typeface="Trebuchet MS"/>
              </a:defRPr>
            </a:lvl5pPr>
            <a:lvl6pPr lvl="5" marR="0" rtl="0" algn="l">
              <a:spcBef>
                <a:spcPts val="0"/>
              </a:spcBef>
              <a:spcAft>
                <a:spcPts val="0"/>
              </a:spcAft>
              <a:buSzPts val="1400"/>
              <a:buNone/>
              <a:defRPr b="1" i="0" sz="3800" u="none" cap="none" strike="noStrike">
                <a:solidFill>
                  <a:schemeClr val="dk1"/>
                </a:solidFill>
                <a:latin typeface="Trebuchet MS"/>
                <a:ea typeface="Trebuchet MS"/>
                <a:cs typeface="Trebuchet MS"/>
                <a:sym typeface="Trebuchet MS"/>
              </a:defRPr>
            </a:lvl6pPr>
            <a:lvl7pPr lvl="6" marR="0" rtl="0" algn="l">
              <a:spcBef>
                <a:spcPts val="0"/>
              </a:spcBef>
              <a:spcAft>
                <a:spcPts val="0"/>
              </a:spcAft>
              <a:buSzPts val="1400"/>
              <a:buNone/>
              <a:defRPr b="1" i="0" sz="3800" u="none" cap="none" strike="noStrike">
                <a:solidFill>
                  <a:schemeClr val="dk1"/>
                </a:solidFill>
                <a:latin typeface="Trebuchet MS"/>
                <a:ea typeface="Trebuchet MS"/>
                <a:cs typeface="Trebuchet MS"/>
                <a:sym typeface="Trebuchet MS"/>
              </a:defRPr>
            </a:lvl7pPr>
            <a:lvl8pPr lvl="7" marR="0" rtl="0" algn="l">
              <a:spcBef>
                <a:spcPts val="0"/>
              </a:spcBef>
              <a:spcAft>
                <a:spcPts val="0"/>
              </a:spcAft>
              <a:buSzPts val="1400"/>
              <a:buNone/>
              <a:defRPr b="1" i="0" sz="3800" u="none" cap="none" strike="noStrike">
                <a:solidFill>
                  <a:schemeClr val="dk1"/>
                </a:solidFill>
                <a:latin typeface="Trebuchet MS"/>
                <a:ea typeface="Trebuchet MS"/>
                <a:cs typeface="Trebuchet MS"/>
                <a:sym typeface="Trebuchet MS"/>
              </a:defRPr>
            </a:lvl8pPr>
            <a:lvl9pPr lvl="8" marR="0" rtl="0" algn="l">
              <a:spcBef>
                <a:spcPts val="0"/>
              </a:spcBef>
              <a:spcAft>
                <a:spcPts val="0"/>
              </a:spcAft>
              <a:buSzPts val="1400"/>
              <a:buNone/>
              <a:defRPr b="1" i="0" sz="3800" u="none" cap="none" strike="noStrike">
                <a:solidFill>
                  <a:schemeClr val="dk1"/>
                </a:solidFill>
                <a:latin typeface="Trebuchet MS"/>
                <a:ea typeface="Trebuchet MS"/>
                <a:cs typeface="Trebuchet MS"/>
                <a:sym typeface="Trebuchet MS"/>
              </a:defRPr>
            </a:lvl9pPr>
          </a:lstStyle>
          <a:p/>
        </p:txBody>
      </p:sp>
      <p:sp>
        <p:nvSpPr>
          <p:cNvPr id="9" name="Google Shape;9;p62"/>
          <p:cNvSpPr txBox="1"/>
          <p:nvPr>
            <p:ph idx="1" type="body"/>
          </p:nvPr>
        </p:nvSpPr>
        <p:spPr>
          <a:xfrm>
            <a:off x="457200" y="1609725"/>
            <a:ext cx="7239000" cy="4846637"/>
          </a:xfrm>
          <a:prstGeom prst="rect">
            <a:avLst/>
          </a:prstGeom>
          <a:noFill/>
          <a:ln>
            <a:noFill/>
          </a:ln>
        </p:spPr>
        <p:txBody>
          <a:bodyPr anchorCtr="0" anchor="t" bIns="45700" lIns="91425" spcFirstLastPara="1" rIns="91425" wrap="square" tIns="45700">
            <a:noAutofit/>
          </a:bodyPr>
          <a:lstStyle>
            <a:lvl1pPr indent="-349123" lvl="0" marL="457200" marR="0" rtl="0" algn="l">
              <a:spcBef>
                <a:spcPts val="600"/>
              </a:spcBef>
              <a:spcAft>
                <a:spcPts val="0"/>
              </a:spcAft>
              <a:buClr>
                <a:schemeClr val="dk2"/>
              </a:buClr>
              <a:buSzPts val="1898"/>
              <a:buFont typeface="Noto Sans Symbols"/>
              <a:buChar char="⦿"/>
              <a:defRPr b="0" i="0" sz="2600" u="none" cap="none" strike="noStrike">
                <a:solidFill>
                  <a:schemeClr val="dk1"/>
                </a:solidFill>
                <a:latin typeface="Trebuchet MS"/>
                <a:ea typeface="Trebuchet MS"/>
                <a:cs typeface="Trebuchet MS"/>
                <a:sym typeface="Trebuchet MS"/>
              </a:defRPr>
            </a:lvl1pPr>
            <a:lvl2pPr indent="-345440" lvl="1" marL="914400" marR="0" rtl="0" algn="l">
              <a:spcBef>
                <a:spcPts val="500"/>
              </a:spcBef>
              <a:spcAft>
                <a:spcPts val="0"/>
              </a:spcAft>
              <a:buClr>
                <a:srgbClr val="F9B639"/>
              </a:buClr>
              <a:buSzPts val="1840"/>
              <a:buFont typeface="Noto Sans Symbols"/>
              <a:buChar char="◼"/>
              <a:defRPr b="0" i="0" sz="2300" u="none" cap="none" strike="noStrike">
                <a:solidFill>
                  <a:srgbClr val="6C6C6C"/>
                </a:solidFill>
                <a:latin typeface="Trebuchet MS"/>
                <a:ea typeface="Trebuchet MS"/>
                <a:cs typeface="Trebuchet MS"/>
                <a:sym typeface="Trebuchet MS"/>
              </a:defRPr>
            </a:lvl2pPr>
            <a:lvl3pPr indent="-304800" lvl="2" marL="1371600" marR="0" rtl="0" algn="l">
              <a:spcBef>
                <a:spcPts val="400"/>
              </a:spcBef>
              <a:spcAft>
                <a:spcPts val="0"/>
              </a:spcAft>
              <a:buClr>
                <a:srgbClr val="F9B639"/>
              </a:buClr>
              <a:buSzPts val="1200"/>
              <a:buFont typeface="Noto Sans Symbols"/>
              <a:buChar char="🞆"/>
              <a:defRPr b="0" i="0" sz="2000" u="none" cap="none" strike="noStrike">
                <a:solidFill>
                  <a:schemeClr val="dk1"/>
                </a:solidFill>
                <a:latin typeface="Trebuchet MS"/>
                <a:ea typeface="Trebuchet MS"/>
                <a:cs typeface="Trebuchet MS"/>
                <a:sym typeface="Trebuchet MS"/>
              </a:defRPr>
            </a:lvl3pPr>
            <a:lvl4pPr indent="-330200" lvl="3" marL="1828800" marR="0" rtl="0" algn="l">
              <a:spcBef>
                <a:spcPts val="400"/>
              </a:spcBef>
              <a:spcAft>
                <a:spcPts val="0"/>
              </a:spcAft>
              <a:buClr>
                <a:srgbClr val="F9B639"/>
              </a:buClr>
              <a:buSzPts val="1600"/>
              <a:buFont typeface="Noto Sans Symbols"/>
              <a:buChar char="⚫"/>
              <a:defRPr b="0" i="0" sz="2000" u="none" cap="none" strike="noStrike">
                <a:solidFill>
                  <a:srgbClr val="6C6C6C"/>
                </a:solidFill>
                <a:latin typeface="Trebuchet MS"/>
                <a:ea typeface="Trebuchet MS"/>
                <a:cs typeface="Trebuchet MS"/>
                <a:sym typeface="Trebuchet MS"/>
              </a:defRPr>
            </a:lvl4pPr>
            <a:lvl5pPr indent="-317500" lvl="4" marL="2286000" marR="0" rtl="0" algn="l">
              <a:spcBef>
                <a:spcPts val="400"/>
              </a:spcBef>
              <a:spcAft>
                <a:spcPts val="0"/>
              </a:spcAft>
              <a:buClr>
                <a:srgbClr val="F9B639"/>
              </a:buClr>
              <a:buSzPts val="1400"/>
              <a:buFont typeface="Noto Sans Symbols"/>
              <a:buChar char="◉"/>
              <a:defRPr b="0" i="0" sz="2000" u="none" cap="none" strike="noStrike">
                <a:solidFill>
                  <a:schemeClr val="dk1"/>
                </a:solidFill>
                <a:latin typeface="Trebuchet MS"/>
                <a:ea typeface="Trebuchet MS"/>
                <a:cs typeface="Trebuchet MS"/>
                <a:sym typeface="Trebuchet MS"/>
              </a:defRPr>
            </a:lvl5pPr>
            <a:lvl6pPr indent="-320039" lvl="5" marL="2743200" marR="0" rtl="0" algn="l">
              <a:spcBef>
                <a:spcPts val="400"/>
              </a:spcBef>
              <a:spcAft>
                <a:spcPts val="0"/>
              </a:spcAft>
              <a:buClr>
                <a:schemeClr val="accent4"/>
              </a:buClr>
              <a:buSzPts val="1440"/>
              <a:buFont typeface="Noto Sans Symbols"/>
              <a:buChar char="⚫"/>
              <a:defRPr b="0" i="0" sz="1800" u="none" cap="none" strike="noStrike">
                <a:solidFill>
                  <a:srgbClr val="6C6C6C"/>
                </a:solidFill>
                <a:latin typeface="Trebuchet MS"/>
                <a:ea typeface="Trebuchet MS"/>
                <a:cs typeface="Trebuchet MS"/>
                <a:sym typeface="Trebuchet MS"/>
              </a:defRPr>
            </a:lvl6pPr>
            <a:lvl7pPr indent="-309879" lvl="6" marL="3200400" marR="0" rtl="0" algn="l">
              <a:spcBef>
                <a:spcPts val="320"/>
              </a:spcBef>
              <a:spcAft>
                <a:spcPts val="0"/>
              </a:spcAft>
              <a:buClr>
                <a:schemeClr val="accent4"/>
              </a:buClr>
              <a:buSzPts val="1280"/>
              <a:buFont typeface="Noto Sans Symbols"/>
              <a:buChar char="◼"/>
              <a:defRPr b="0" i="0" sz="1600" u="none" cap="none" strike="noStrike">
                <a:solidFill>
                  <a:schemeClr val="dk1"/>
                </a:solidFill>
                <a:latin typeface="Trebuchet MS"/>
                <a:ea typeface="Trebuchet MS"/>
                <a:cs typeface="Trebuchet MS"/>
                <a:sym typeface="Trebuchet MS"/>
              </a:defRPr>
            </a:lvl7pPr>
            <a:lvl8pPr indent="-330200" lvl="7" marL="3657600" marR="0" rtl="0" algn="l">
              <a:spcBef>
                <a:spcPts val="300"/>
              </a:spcBef>
              <a:spcAft>
                <a:spcPts val="0"/>
              </a:spcAft>
              <a:buClr>
                <a:schemeClr val="accent4"/>
              </a:buClr>
              <a:buSzPts val="1600"/>
              <a:buFont typeface="Trebuchet MS"/>
              <a:buChar char="•"/>
              <a:defRPr b="0" i="0" sz="1600" u="none" cap="none" strike="noStrike">
                <a:solidFill>
                  <a:srgbClr val="6C6C6C"/>
                </a:solidFill>
                <a:latin typeface="Trebuchet MS"/>
                <a:ea typeface="Trebuchet MS"/>
                <a:cs typeface="Trebuchet MS"/>
                <a:sym typeface="Trebuchet MS"/>
              </a:defRPr>
            </a:lvl8pPr>
            <a:lvl9pPr indent="-317500" lvl="8" marL="4114800" marR="0" rtl="0" algn="l">
              <a:spcBef>
                <a:spcPts val="280"/>
              </a:spcBef>
              <a:spcAft>
                <a:spcPts val="0"/>
              </a:spcAft>
              <a:buClr>
                <a:schemeClr val="accent4"/>
              </a:buClr>
              <a:buSzPts val="1400"/>
              <a:buFont typeface="Noto Sans Symbols"/>
              <a:buChar char="▪"/>
              <a:defRPr b="0" i="0" sz="1400" u="none" cap="none" strike="noStrike">
                <a:solidFill>
                  <a:schemeClr val="dk1"/>
                </a:solidFill>
                <a:latin typeface="Trebuchet MS"/>
                <a:ea typeface="Trebuchet MS"/>
                <a:cs typeface="Trebuchet MS"/>
                <a:sym typeface="Trebuchet MS"/>
              </a:defRPr>
            </a:lvl9pPr>
          </a:lstStyle>
          <a:p/>
        </p:txBody>
      </p:sp>
      <p:sp>
        <p:nvSpPr>
          <p:cNvPr id="10" name="Google Shape;10;p62"/>
          <p:cNvSpPr txBox="1"/>
          <p:nvPr>
            <p:ph idx="10" type="dt"/>
          </p:nvPr>
        </p:nvSpPr>
        <p:spPr>
          <a:xfrm>
            <a:off x="5870575" y="6557962"/>
            <a:ext cx="2003425" cy="227012"/>
          </a:xfrm>
          <a:prstGeom prst="rect">
            <a:avLst/>
          </a:prstGeom>
          <a:noFill/>
          <a:ln>
            <a:noFill/>
          </a:ln>
        </p:spPr>
        <p:txBody>
          <a:bodyPr anchorCtr="0" anchor="b" bIns="0" lIns="91425" spcFirstLastPara="1" rIns="91425" wrap="square" tIns="0">
            <a:noAutofit/>
          </a:bodyPr>
          <a:lstStyle>
            <a:lvl1pPr lvl="0" marR="0" rtl="0" algn="l">
              <a:lnSpc>
                <a:spcPct val="100000"/>
              </a:lnSpc>
              <a:spcBef>
                <a:spcPts val="0"/>
              </a:spcBef>
              <a:spcAft>
                <a:spcPts val="0"/>
              </a:spcAft>
              <a:buSzPts val="1400"/>
              <a:buNone/>
              <a:defRPr b="0" i="0" sz="1000" u="none" cap="none" strike="noStrike">
                <a:solidFill>
                  <a:srgbClr val="FFFFFF"/>
                </a:solidFill>
                <a:latin typeface="Trebuchet MS"/>
                <a:ea typeface="Trebuchet MS"/>
                <a:cs typeface="Trebuchet MS"/>
                <a:sym typeface="Trebuchet MS"/>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1" name="Google Shape;11;p62"/>
          <p:cNvSpPr txBox="1"/>
          <p:nvPr>
            <p:ph idx="11" type="ftr"/>
          </p:nvPr>
        </p:nvSpPr>
        <p:spPr>
          <a:xfrm>
            <a:off x="2819400" y="6557962"/>
            <a:ext cx="2927350" cy="228600"/>
          </a:xfrm>
          <a:prstGeom prst="rect">
            <a:avLst/>
          </a:prstGeom>
          <a:noFill/>
          <a:ln>
            <a:noFill/>
          </a:ln>
        </p:spPr>
        <p:txBody>
          <a:bodyPr anchorCtr="0" anchor="b" bIns="0" lIns="91425" spcFirstLastPara="1" rIns="91425" wrap="square" tIns="0">
            <a:noAutofit/>
          </a:bodyPr>
          <a:lstStyle>
            <a:lvl1pPr lvl="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2" name="Google Shape;12;p62"/>
          <p:cNvSpPr txBox="1"/>
          <p:nvPr>
            <p:ph idx="12" type="sldNum"/>
          </p:nvPr>
        </p:nvSpPr>
        <p:spPr>
          <a:xfrm>
            <a:off x="7880350" y="6556375"/>
            <a:ext cx="588962" cy="228600"/>
          </a:xfrm>
          <a:prstGeom prst="rect">
            <a:avLst/>
          </a:prstGeom>
          <a:noFill/>
          <a:ln>
            <a:noFill/>
          </a:ln>
        </p:spPr>
        <p:txBody>
          <a:bodyPr anchorCtr="0" anchor="b" bIns="0" lIns="0" spcFirstLastPara="1" rIns="0" wrap="square" tIns="0">
            <a:noAutofit/>
          </a:bodyPr>
          <a:lstStyle>
            <a:lvl1pPr indent="0" lvl="0" marL="0" marR="0" rtl="0" algn="r">
              <a:lnSpc>
                <a:spcPct val="100000"/>
              </a:lnSpc>
              <a:spcBef>
                <a:spcPts val="0"/>
              </a:spcBef>
              <a:spcAft>
                <a:spcPts val="0"/>
              </a:spcAft>
              <a:buClr>
                <a:srgbClr val="FFFFFF"/>
              </a:buClr>
              <a:buSzPts val="1100"/>
              <a:buFont typeface="Trebuchet MS"/>
              <a:buNone/>
              <a:defRPr b="0" i="0" sz="1100" u="none" cap="none" strike="noStrike">
                <a:solidFill>
                  <a:srgbClr val="FFFFFF"/>
                </a:solidFill>
                <a:latin typeface="Trebuchet MS"/>
                <a:ea typeface="Trebuchet MS"/>
                <a:cs typeface="Trebuchet MS"/>
                <a:sym typeface="Trebuchet MS"/>
              </a:defRPr>
            </a:lvl1pPr>
            <a:lvl2pPr indent="0" lvl="1" marL="0" marR="0" rtl="0" algn="r">
              <a:lnSpc>
                <a:spcPct val="100000"/>
              </a:lnSpc>
              <a:spcBef>
                <a:spcPts val="0"/>
              </a:spcBef>
              <a:spcAft>
                <a:spcPts val="0"/>
              </a:spcAft>
              <a:buClr>
                <a:srgbClr val="FFFFFF"/>
              </a:buClr>
              <a:buSzPts val="1100"/>
              <a:buFont typeface="Trebuchet MS"/>
              <a:buNone/>
              <a:defRPr b="0" i="0" sz="1100" u="none" cap="none" strike="noStrike">
                <a:solidFill>
                  <a:srgbClr val="FFFFFF"/>
                </a:solidFill>
                <a:latin typeface="Trebuchet MS"/>
                <a:ea typeface="Trebuchet MS"/>
                <a:cs typeface="Trebuchet MS"/>
                <a:sym typeface="Trebuchet MS"/>
              </a:defRPr>
            </a:lvl2pPr>
            <a:lvl3pPr indent="0" lvl="2" marL="0" marR="0" rtl="0" algn="r">
              <a:lnSpc>
                <a:spcPct val="100000"/>
              </a:lnSpc>
              <a:spcBef>
                <a:spcPts val="0"/>
              </a:spcBef>
              <a:spcAft>
                <a:spcPts val="0"/>
              </a:spcAft>
              <a:buClr>
                <a:srgbClr val="FFFFFF"/>
              </a:buClr>
              <a:buSzPts val="1100"/>
              <a:buFont typeface="Trebuchet MS"/>
              <a:buNone/>
              <a:defRPr b="0" i="0" sz="1100" u="none" cap="none" strike="noStrike">
                <a:solidFill>
                  <a:srgbClr val="FFFFFF"/>
                </a:solidFill>
                <a:latin typeface="Trebuchet MS"/>
                <a:ea typeface="Trebuchet MS"/>
                <a:cs typeface="Trebuchet MS"/>
                <a:sym typeface="Trebuchet MS"/>
              </a:defRPr>
            </a:lvl3pPr>
            <a:lvl4pPr indent="0" lvl="3" marL="0" marR="0" rtl="0" algn="r">
              <a:lnSpc>
                <a:spcPct val="100000"/>
              </a:lnSpc>
              <a:spcBef>
                <a:spcPts val="0"/>
              </a:spcBef>
              <a:spcAft>
                <a:spcPts val="0"/>
              </a:spcAft>
              <a:buClr>
                <a:srgbClr val="FFFFFF"/>
              </a:buClr>
              <a:buSzPts val="1100"/>
              <a:buFont typeface="Trebuchet MS"/>
              <a:buNone/>
              <a:defRPr b="0" i="0" sz="1100" u="none" cap="none" strike="noStrike">
                <a:solidFill>
                  <a:srgbClr val="FFFFFF"/>
                </a:solidFill>
                <a:latin typeface="Trebuchet MS"/>
                <a:ea typeface="Trebuchet MS"/>
                <a:cs typeface="Trebuchet MS"/>
                <a:sym typeface="Trebuchet MS"/>
              </a:defRPr>
            </a:lvl4pPr>
            <a:lvl5pPr indent="0" lvl="4" marL="0" marR="0" rtl="0" algn="r">
              <a:lnSpc>
                <a:spcPct val="100000"/>
              </a:lnSpc>
              <a:spcBef>
                <a:spcPts val="0"/>
              </a:spcBef>
              <a:spcAft>
                <a:spcPts val="0"/>
              </a:spcAft>
              <a:buClr>
                <a:srgbClr val="FFFFFF"/>
              </a:buClr>
              <a:buSzPts val="1100"/>
              <a:buFont typeface="Trebuchet MS"/>
              <a:buNone/>
              <a:defRPr b="0" i="0" sz="1100" u="none" cap="none" strike="noStrike">
                <a:solidFill>
                  <a:srgbClr val="FFFFFF"/>
                </a:solidFill>
                <a:latin typeface="Trebuchet MS"/>
                <a:ea typeface="Trebuchet MS"/>
                <a:cs typeface="Trebuchet MS"/>
                <a:sym typeface="Trebuchet MS"/>
              </a:defRPr>
            </a:lvl5pPr>
            <a:lvl6pPr indent="0" lvl="5" marL="0" marR="0" rtl="0" algn="r">
              <a:lnSpc>
                <a:spcPct val="100000"/>
              </a:lnSpc>
              <a:spcBef>
                <a:spcPts val="0"/>
              </a:spcBef>
              <a:spcAft>
                <a:spcPts val="0"/>
              </a:spcAft>
              <a:buClr>
                <a:srgbClr val="FFFFFF"/>
              </a:buClr>
              <a:buSzPts val="1100"/>
              <a:buFont typeface="Trebuchet MS"/>
              <a:buNone/>
              <a:defRPr b="0" i="0" sz="1100" u="none" cap="none" strike="noStrike">
                <a:solidFill>
                  <a:srgbClr val="FFFFFF"/>
                </a:solidFill>
                <a:latin typeface="Trebuchet MS"/>
                <a:ea typeface="Trebuchet MS"/>
                <a:cs typeface="Trebuchet MS"/>
                <a:sym typeface="Trebuchet MS"/>
              </a:defRPr>
            </a:lvl6pPr>
            <a:lvl7pPr indent="0" lvl="6" marL="0" marR="0" rtl="0" algn="r">
              <a:lnSpc>
                <a:spcPct val="100000"/>
              </a:lnSpc>
              <a:spcBef>
                <a:spcPts val="0"/>
              </a:spcBef>
              <a:spcAft>
                <a:spcPts val="0"/>
              </a:spcAft>
              <a:buClr>
                <a:srgbClr val="FFFFFF"/>
              </a:buClr>
              <a:buSzPts val="1100"/>
              <a:buFont typeface="Trebuchet MS"/>
              <a:buNone/>
              <a:defRPr b="0" i="0" sz="1100" u="none" cap="none" strike="noStrike">
                <a:solidFill>
                  <a:srgbClr val="FFFFFF"/>
                </a:solidFill>
                <a:latin typeface="Trebuchet MS"/>
                <a:ea typeface="Trebuchet MS"/>
                <a:cs typeface="Trebuchet MS"/>
                <a:sym typeface="Trebuchet MS"/>
              </a:defRPr>
            </a:lvl7pPr>
            <a:lvl8pPr indent="0" lvl="7" marL="0" marR="0" rtl="0" algn="r">
              <a:lnSpc>
                <a:spcPct val="100000"/>
              </a:lnSpc>
              <a:spcBef>
                <a:spcPts val="0"/>
              </a:spcBef>
              <a:spcAft>
                <a:spcPts val="0"/>
              </a:spcAft>
              <a:buClr>
                <a:srgbClr val="FFFFFF"/>
              </a:buClr>
              <a:buSzPts val="1100"/>
              <a:buFont typeface="Trebuchet MS"/>
              <a:buNone/>
              <a:defRPr b="0" i="0" sz="1100" u="none" cap="none" strike="noStrike">
                <a:solidFill>
                  <a:srgbClr val="FFFFFF"/>
                </a:solidFill>
                <a:latin typeface="Trebuchet MS"/>
                <a:ea typeface="Trebuchet MS"/>
                <a:cs typeface="Trebuchet MS"/>
                <a:sym typeface="Trebuchet MS"/>
              </a:defRPr>
            </a:lvl8pPr>
            <a:lvl9pPr indent="0" lvl="8" marL="0" marR="0" rtl="0" algn="r">
              <a:lnSpc>
                <a:spcPct val="100000"/>
              </a:lnSpc>
              <a:spcBef>
                <a:spcPts val="0"/>
              </a:spcBef>
              <a:spcAft>
                <a:spcPts val="0"/>
              </a:spcAft>
              <a:buClr>
                <a:srgbClr val="FFFFFF"/>
              </a:buClr>
              <a:buSzPts val="1100"/>
              <a:buFont typeface="Trebuchet MS"/>
              <a:buNone/>
              <a:defRPr b="0" i="0" sz="1100" u="none" cap="none" strike="noStrike">
                <a:solidFill>
                  <a:srgbClr val="FFFFFF"/>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49" r:id="rId3"/>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9" name="Shape 19"/>
        <p:cNvGrpSpPr/>
        <p:nvPr/>
      </p:nvGrpSpPr>
      <p:grpSpPr>
        <a:xfrm>
          <a:off x="0" y="0"/>
          <a:ext cx="0" cy="0"/>
          <a:chOff x="0" y="0"/>
          <a:chExt cx="0" cy="0"/>
        </a:xfrm>
      </p:grpSpPr>
      <p:sp>
        <p:nvSpPr>
          <p:cNvPr id="20" name="Google Shape;20;p64"/>
          <p:cNvSpPr/>
          <p:nvPr/>
        </p:nvSpPr>
        <p:spPr>
          <a:xfrm flipH="1">
            <a:off x="8153400" y="0"/>
            <a:ext cx="990600" cy="6858000"/>
          </a:xfrm>
          <a:prstGeom prst="rect">
            <a:avLst/>
          </a:prstGeom>
          <a:blipFill rotWithShape="1">
            <a:blip r:embed="rId1">
              <a:alphaModFix amt="43000"/>
            </a:blip>
            <a:tile algn="tl" flip="none" tx="0" sx="50000" ty="0" sy="50000"/>
          </a:blip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1800"/>
              <a:buFont typeface="Arial"/>
              <a:buNone/>
            </a:pPr>
            <a:r>
              <a:t/>
            </a:r>
            <a:endParaRPr b="0" i="0" sz="1800" u="none" cap="none" strike="noStrike">
              <a:solidFill>
                <a:schemeClr val="lt1"/>
              </a:solidFill>
              <a:latin typeface="Trebuchet MS"/>
              <a:ea typeface="Trebuchet MS"/>
              <a:cs typeface="Trebuchet MS"/>
              <a:sym typeface="Trebuchet MS"/>
            </a:endParaRPr>
          </a:p>
        </p:txBody>
      </p:sp>
      <p:sp>
        <p:nvSpPr>
          <p:cNvPr id="21" name="Google Shape;21;p64"/>
          <p:cNvSpPr txBox="1"/>
          <p:nvPr>
            <p:ph type="title"/>
          </p:nvPr>
        </p:nvSpPr>
        <p:spPr>
          <a:xfrm>
            <a:off x="457200" y="320675"/>
            <a:ext cx="7239000" cy="1143000"/>
          </a:xfrm>
          <a:prstGeom prst="rect">
            <a:avLst/>
          </a:prstGeom>
          <a:noFill/>
          <a:ln>
            <a:noFill/>
          </a:ln>
        </p:spPr>
        <p:txBody>
          <a:bodyPr anchorCtr="0" anchor="b" bIns="0" lIns="45700" spcFirstLastPara="1" rIns="45700" wrap="square" tIns="0">
            <a:normAutofit/>
          </a:bodyPr>
          <a:lstStyle>
            <a:lvl1pPr lvl="0" marR="0" rtl="0" algn="l">
              <a:spcBef>
                <a:spcPts val="0"/>
              </a:spcBef>
              <a:spcAft>
                <a:spcPts val="0"/>
              </a:spcAft>
              <a:buSzPts val="1400"/>
              <a:buNone/>
              <a:defRPr b="1" i="0" sz="3800" u="none" cap="none" strike="noStrike">
                <a:solidFill>
                  <a:srgbClr val="FEF7F0"/>
                </a:solidFill>
                <a:latin typeface="Trebuchet MS"/>
                <a:ea typeface="Trebuchet MS"/>
                <a:cs typeface="Trebuchet MS"/>
                <a:sym typeface="Trebuchet MS"/>
              </a:defRPr>
            </a:lvl1pPr>
            <a:lvl2pPr lvl="1" marR="0" rtl="0" algn="l">
              <a:spcBef>
                <a:spcPts val="0"/>
              </a:spcBef>
              <a:spcAft>
                <a:spcPts val="0"/>
              </a:spcAft>
              <a:buSzPts val="1400"/>
              <a:buNone/>
              <a:defRPr b="1" i="0" sz="3800" u="none" cap="none" strike="noStrike">
                <a:solidFill>
                  <a:schemeClr val="dk1"/>
                </a:solidFill>
                <a:latin typeface="Trebuchet MS"/>
                <a:ea typeface="Trebuchet MS"/>
                <a:cs typeface="Trebuchet MS"/>
                <a:sym typeface="Trebuchet MS"/>
              </a:defRPr>
            </a:lvl2pPr>
            <a:lvl3pPr lvl="2" marR="0" rtl="0" algn="l">
              <a:spcBef>
                <a:spcPts val="0"/>
              </a:spcBef>
              <a:spcAft>
                <a:spcPts val="0"/>
              </a:spcAft>
              <a:buSzPts val="1400"/>
              <a:buNone/>
              <a:defRPr b="1" i="0" sz="3800" u="none" cap="none" strike="noStrike">
                <a:solidFill>
                  <a:schemeClr val="dk1"/>
                </a:solidFill>
                <a:latin typeface="Trebuchet MS"/>
                <a:ea typeface="Trebuchet MS"/>
                <a:cs typeface="Trebuchet MS"/>
                <a:sym typeface="Trebuchet MS"/>
              </a:defRPr>
            </a:lvl3pPr>
            <a:lvl4pPr lvl="3" marR="0" rtl="0" algn="l">
              <a:spcBef>
                <a:spcPts val="0"/>
              </a:spcBef>
              <a:spcAft>
                <a:spcPts val="0"/>
              </a:spcAft>
              <a:buSzPts val="1400"/>
              <a:buNone/>
              <a:defRPr b="1" i="0" sz="3800" u="none" cap="none" strike="noStrike">
                <a:solidFill>
                  <a:schemeClr val="dk1"/>
                </a:solidFill>
                <a:latin typeface="Trebuchet MS"/>
                <a:ea typeface="Trebuchet MS"/>
                <a:cs typeface="Trebuchet MS"/>
                <a:sym typeface="Trebuchet MS"/>
              </a:defRPr>
            </a:lvl4pPr>
            <a:lvl5pPr lvl="4" marR="0" rtl="0" algn="l">
              <a:spcBef>
                <a:spcPts val="0"/>
              </a:spcBef>
              <a:spcAft>
                <a:spcPts val="0"/>
              </a:spcAft>
              <a:buSzPts val="1400"/>
              <a:buNone/>
              <a:defRPr b="1" i="0" sz="3800" u="none" cap="none" strike="noStrike">
                <a:solidFill>
                  <a:schemeClr val="dk1"/>
                </a:solidFill>
                <a:latin typeface="Trebuchet MS"/>
                <a:ea typeface="Trebuchet MS"/>
                <a:cs typeface="Trebuchet MS"/>
                <a:sym typeface="Trebuchet MS"/>
              </a:defRPr>
            </a:lvl5pPr>
            <a:lvl6pPr lvl="5" marR="0" rtl="0" algn="l">
              <a:spcBef>
                <a:spcPts val="0"/>
              </a:spcBef>
              <a:spcAft>
                <a:spcPts val="0"/>
              </a:spcAft>
              <a:buSzPts val="1400"/>
              <a:buNone/>
              <a:defRPr b="1" i="0" sz="3800" u="none" cap="none" strike="noStrike">
                <a:solidFill>
                  <a:schemeClr val="dk1"/>
                </a:solidFill>
                <a:latin typeface="Trebuchet MS"/>
                <a:ea typeface="Trebuchet MS"/>
                <a:cs typeface="Trebuchet MS"/>
                <a:sym typeface="Trebuchet MS"/>
              </a:defRPr>
            </a:lvl6pPr>
            <a:lvl7pPr lvl="6" marR="0" rtl="0" algn="l">
              <a:spcBef>
                <a:spcPts val="0"/>
              </a:spcBef>
              <a:spcAft>
                <a:spcPts val="0"/>
              </a:spcAft>
              <a:buSzPts val="1400"/>
              <a:buNone/>
              <a:defRPr b="1" i="0" sz="3800" u="none" cap="none" strike="noStrike">
                <a:solidFill>
                  <a:schemeClr val="dk1"/>
                </a:solidFill>
                <a:latin typeface="Trebuchet MS"/>
                <a:ea typeface="Trebuchet MS"/>
                <a:cs typeface="Trebuchet MS"/>
                <a:sym typeface="Trebuchet MS"/>
              </a:defRPr>
            </a:lvl7pPr>
            <a:lvl8pPr lvl="7" marR="0" rtl="0" algn="l">
              <a:spcBef>
                <a:spcPts val="0"/>
              </a:spcBef>
              <a:spcAft>
                <a:spcPts val="0"/>
              </a:spcAft>
              <a:buSzPts val="1400"/>
              <a:buNone/>
              <a:defRPr b="1" i="0" sz="3800" u="none" cap="none" strike="noStrike">
                <a:solidFill>
                  <a:schemeClr val="dk1"/>
                </a:solidFill>
                <a:latin typeface="Trebuchet MS"/>
                <a:ea typeface="Trebuchet MS"/>
                <a:cs typeface="Trebuchet MS"/>
                <a:sym typeface="Trebuchet MS"/>
              </a:defRPr>
            </a:lvl8pPr>
            <a:lvl9pPr lvl="8" marR="0" rtl="0" algn="l">
              <a:spcBef>
                <a:spcPts val="0"/>
              </a:spcBef>
              <a:spcAft>
                <a:spcPts val="0"/>
              </a:spcAft>
              <a:buSzPts val="1400"/>
              <a:buNone/>
              <a:defRPr b="1" i="0" sz="3800" u="none" cap="none" strike="noStrike">
                <a:solidFill>
                  <a:schemeClr val="dk1"/>
                </a:solidFill>
                <a:latin typeface="Trebuchet MS"/>
                <a:ea typeface="Trebuchet MS"/>
                <a:cs typeface="Trebuchet MS"/>
                <a:sym typeface="Trebuchet MS"/>
              </a:defRPr>
            </a:lvl9pPr>
          </a:lstStyle>
          <a:p/>
        </p:txBody>
      </p:sp>
      <p:sp>
        <p:nvSpPr>
          <p:cNvPr id="22" name="Google Shape;22;p64"/>
          <p:cNvSpPr txBox="1"/>
          <p:nvPr>
            <p:ph idx="1" type="body"/>
          </p:nvPr>
        </p:nvSpPr>
        <p:spPr>
          <a:xfrm>
            <a:off x="457200" y="1609725"/>
            <a:ext cx="7239000" cy="4846637"/>
          </a:xfrm>
          <a:prstGeom prst="rect">
            <a:avLst/>
          </a:prstGeom>
          <a:noFill/>
          <a:ln>
            <a:noFill/>
          </a:ln>
        </p:spPr>
        <p:txBody>
          <a:bodyPr anchorCtr="0" anchor="t" bIns="45700" lIns="91425" spcFirstLastPara="1" rIns="91425" wrap="square" tIns="45700">
            <a:noAutofit/>
          </a:bodyPr>
          <a:lstStyle>
            <a:lvl1pPr indent="-349123" lvl="0" marL="457200" marR="0" rtl="0" algn="l">
              <a:spcBef>
                <a:spcPts val="600"/>
              </a:spcBef>
              <a:spcAft>
                <a:spcPts val="0"/>
              </a:spcAft>
              <a:buClr>
                <a:schemeClr val="dk2"/>
              </a:buClr>
              <a:buSzPts val="1898"/>
              <a:buFont typeface="Noto Sans Symbols"/>
              <a:buChar char="⦿"/>
              <a:defRPr b="0" i="0" sz="2600" u="none" cap="none" strike="noStrike">
                <a:solidFill>
                  <a:schemeClr val="dk1"/>
                </a:solidFill>
                <a:latin typeface="Trebuchet MS"/>
                <a:ea typeface="Trebuchet MS"/>
                <a:cs typeface="Trebuchet MS"/>
                <a:sym typeface="Trebuchet MS"/>
              </a:defRPr>
            </a:lvl1pPr>
            <a:lvl2pPr indent="-345440" lvl="1" marL="914400" marR="0" rtl="0" algn="l">
              <a:spcBef>
                <a:spcPts val="500"/>
              </a:spcBef>
              <a:spcAft>
                <a:spcPts val="0"/>
              </a:spcAft>
              <a:buClr>
                <a:srgbClr val="F9B639"/>
              </a:buClr>
              <a:buSzPts val="1840"/>
              <a:buFont typeface="Noto Sans Symbols"/>
              <a:buChar char="◼"/>
              <a:defRPr b="0" i="0" sz="2300" u="none" cap="none" strike="noStrike">
                <a:solidFill>
                  <a:srgbClr val="6C6C6C"/>
                </a:solidFill>
                <a:latin typeface="Trebuchet MS"/>
                <a:ea typeface="Trebuchet MS"/>
                <a:cs typeface="Trebuchet MS"/>
                <a:sym typeface="Trebuchet MS"/>
              </a:defRPr>
            </a:lvl2pPr>
            <a:lvl3pPr indent="-304800" lvl="2" marL="1371600" marR="0" rtl="0" algn="l">
              <a:spcBef>
                <a:spcPts val="400"/>
              </a:spcBef>
              <a:spcAft>
                <a:spcPts val="0"/>
              </a:spcAft>
              <a:buClr>
                <a:srgbClr val="F9B639"/>
              </a:buClr>
              <a:buSzPts val="1200"/>
              <a:buFont typeface="Noto Sans Symbols"/>
              <a:buChar char="🞆"/>
              <a:defRPr b="0" i="0" sz="2000" u="none" cap="none" strike="noStrike">
                <a:solidFill>
                  <a:schemeClr val="dk1"/>
                </a:solidFill>
                <a:latin typeface="Trebuchet MS"/>
                <a:ea typeface="Trebuchet MS"/>
                <a:cs typeface="Trebuchet MS"/>
                <a:sym typeface="Trebuchet MS"/>
              </a:defRPr>
            </a:lvl3pPr>
            <a:lvl4pPr indent="-330200" lvl="3" marL="1828800" marR="0" rtl="0" algn="l">
              <a:spcBef>
                <a:spcPts val="400"/>
              </a:spcBef>
              <a:spcAft>
                <a:spcPts val="0"/>
              </a:spcAft>
              <a:buClr>
                <a:srgbClr val="F9B639"/>
              </a:buClr>
              <a:buSzPts val="1600"/>
              <a:buFont typeface="Noto Sans Symbols"/>
              <a:buChar char="⚫"/>
              <a:defRPr b="0" i="0" sz="2000" u="none" cap="none" strike="noStrike">
                <a:solidFill>
                  <a:srgbClr val="6C6C6C"/>
                </a:solidFill>
                <a:latin typeface="Trebuchet MS"/>
                <a:ea typeface="Trebuchet MS"/>
                <a:cs typeface="Trebuchet MS"/>
                <a:sym typeface="Trebuchet MS"/>
              </a:defRPr>
            </a:lvl4pPr>
            <a:lvl5pPr indent="-317500" lvl="4" marL="2286000" marR="0" rtl="0" algn="l">
              <a:spcBef>
                <a:spcPts val="400"/>
              </a:spcBef>
              <a:spcAft>
                <a:spcPts val="0"/>
              </a:spcAft>
              <a:buClr>
                <a:srgbClr val="F9B639"/>
              </a:buClr>
              <a:buSzPts val="1400"/>
              <a:buFont typeface="Noto Sans Symbols"/>
              <a:buChar char="◉"/>
              <a:defRPr b="0" i="0" sz="2000" u="none" cap="none" strike="noStrike">
                <a:solidFill>
                  <a:schemeClr val="dk1"/>
                </a:solidFill>
                <a:latin typeface="Trebuchet MS"/>
                <a:ea typeface="Trebuchet MS"/>
                <a:cs typeface="Trebuchet MS"/>
                <a:sym typeface="Trebuchet MS"/>
              </a:defRPr>
            </a:lvl5pPr>
            <a:lvl6pPr indent="-320039" lvl="5" marL="2743200" marR="0" rtl="0" algn="l">
              <a:spcBef>
                <a:spcPts val="400"/>
              </a:spcBef>
              <a:spcAft>
                <a:spcPts val="0"/>
              </a:spcAft>
              <a:buClr>
                <a:schemeClr val="accent4"/>
              </a:buClr>
              <a:buSzPts val="1440"/>
              <a:buFont typeface="Noto Sans Symbols"/>
              <a:buChar char="⚫"/>
              <a:defRPr b="0" i="0" sz="1800" u="none" cap="none" strike="noStrike">
                <a:solidFill>
                  <a:srgbClr val="6C6C6C"/>
                </a:solidFill>
                <a:latin typeface="Trebuchet MS"/>
                <a:ea typeface="Trebuchet MS"/>
                <a:cs typeface="Trebuchet MS"/>
                <a:sym typeface="Trebuchet MS"/>
              </a:defRPr>
            </a:lvl6pPr>
            <a:lvl7pPr indent="-309879" lvl="6" marL="3200400" marR="0" rtl="0" algn="l">
              <a:spcBef>
                <a:spcPts val="320"/>
              </a:spcBef>
              <a:spcAft>
                <a:spcPts val="0"/>
              </a:spcAft>
              <a:buClr>
                <a:schemeClr val="accent4"/>
              </a:buClr>
              <a:buSzPts val="1280"/>
              <a:buFont typeface="Noto Sans Symbols"/>
              <a:buChar char="◼"/>
              <a:defRPr b="0" i="0" sz="1600" u="none" cap="none" strike="noStrike">
                <a:solidFill>
                  <a:schemeClr val="dk1"/>
                </a:solidFill>
                <a:latin typeface="Trebuchet MS"/>
                <a:ea typeface="Trebuchet MS"/>
                <a:cs typeface="Trebuchet MS"/>
                <a:sym typeface="Trebuchet MS"/>
              </a:defRPr>
            </a:lvl7pPr>
            <a:lvl8pPr indent="-330200" lvl="7" marL="3657600" marR="0" rtl="0" algn="l">
              <a:spcBef>
                <a:spcPts val="300"/>
              </a:spcBef>
              <a:spcAft>
                <a:spcPts val="0"/>
              </a:spcAft>
              <a:buClr>
                <a:schemeClr val="accent4"/>
              </a:buClr>
              <a:buSzPts val="1600"/>
              <a:buFont typeface="Trebuchet MS"/>
              <a:buChar char="•"/>
              <a:defRPr b="0" i="0" sz="1600" u="none" cap="none" strike="noStrike">
                <a:solidFill>
                  <a:srgbClr val="6C6C6C"/>
                </a:solidFill>
                <a:latin typeface="Trebuchet MS"/>
                <a:ea typeface="Trebuchet MS"/>
                <a:cs typeface="Trebuchet MS"/>
                <a:sym typeface="Trebuchet MS"/>
              </a:defRPr>
            </a:lvl8pPr>
            <a:lvl9pPr indent="-317500" lvl="8" marL="4114800" marR="0" rtl="0" algn="l">
              <a:spcBef>
                <a:spcPts val="280"/>
              </a:spcBef>
              <a:spcAft>
                <a:spcPts val="0"/>
              </a:spcAft>
              <a:buClr>
                <a:schemeClr val="accent4"/>
              </a:buClr>
              <a:buSzPts val="1400"/>
              <a:buFont typeface="Noto Sans Symbols"/>
              <a:buChar char="▪"/>
              <a:defRPr b="0" i="0" sz="1400" u="none" cap="none" strike="noStrike">
                <a:solidFill>
                  <a:schemeClr val="dk1"/>
                </a:solidFill>
                <a:latin typeface="Trebuchet MS"/>
                <a:ea typeface="Trebuchet MS"/>
                <a:cs typeface="Trebuchet MS"/>
                <a:sym typeface="Trebuchet MS"/>
              </a:defRPr>
            </a:lvl9pPr>
          </a:lstStyle>
          <a:p/>
        </p:txBody>
      </p:sp>
      <p:sp>
        <p:nvSpPr>
          <p:cNvPr id="23" name="Google Shape;23;p64"/>
          <p:cNvSpPr txBox="1"/>
          <p:nvPr>
            <p:ph idx="10" type="dt"/>
          </p:nvPr>
        </p:nvSpPr>
        <p:spPr>
          <a:xfrm>
            <a:off x="4246562" y="6557962"/>
            <a:ext cx="2001837" cy="227012"/>
          </a:xfrm>
          <a:prstGeom prst="rect">
            <a:avLst/>
          </a:prstGeom>
          <a:noFill/>
          <a:ln>
            <a:noFill/>
          </a:ln>
        </p:spPr>
        <p:txBody>
          <a:bodyPr anchorCtr="0" anchor="b" bIns="0" lIns="91425" spcFirstLastPara="1" rIns="91425" wrap="square" tIns="0">
            <a:noAutofit/>
          </a:bodyPr>
          <a:lstStyle>
            <a:lvl1pPr lvl="0" marR="0" rtl="0" algn="l">
              <a:lnSpc>
                <a:spcPct val="100000"/>
              </a:lnSpc>
              <a:spcBef>
                <a:spcPts val="0"/>
              </a:spcBef>
              <a:spcAft>
                <a:spcPts val="0"/>
              </a:spcAft>
              <a:buSzPts val="1400"/>
              <a:buNone/>
              <a:defRPr b="0" i="0" sz="1000" u="none" cap="none" strike="noStrike">
                <a:solidFill>
                  <a:schemeClr val="dk2"/>
                </a:solidFill>
                <a:latin typeface="Trebuchet MS"/>
                <a:ea typeface="Trebuchet MS"/>
                <a:cs typeface="Trebuchet MS"/>
                <a:sym typeface="Trebuchet MS"/>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24" name="Google Shape;24;p64"/>
          <p:cNvSpPr txBox="1"/>
          <p:nvPr>
            <p:ph idx="11" type="ftr"/>
          </p:nvPr>
        </p:nvSpPr>
        <p:spPr>
          <a:xfrm>
            <a:off x="457200" y="6557962"/>
            <a:ext cx="3657600" cy="228600"/>
          </a:xfrm>
          <a:prstGeom prst="rect">
            <a:avLst/>
          </a:prstGeom>
          <a:noFill/>
          <a:ln>
            <a:noFill/>
          </a:ln>
        </p:spPr>
        <p:txBody>
          <a:bodyPr anchorCtr="0" anchor="b" bIns="0" lIns="91425" spcFirstLastPara="1" rIns="91425" wrap="square" tIns="0">
            <a:noAutofit/>
          </a:bodyPr>
          <a:lstStyle>
            <a:lvl1pPr lvl="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25" name="Google Shape;25;p64"/>
          <p:cNvSpPr txBox="1"/>
          <p:nvPr>
            <p:ph idx="12" type="sldNum"/>
          </p:nvPr>
        </p:nvSpPr>
        <p:spPr>
          <a:xfrm>
            <a:off x="6251575" y="6556375"/>
            <a:ext cx="588962" cy="228600"/>
          </a:xfrm>
          <a:prstGeom prst="rect">
            <a:avLst/>
          </a:prstGeom>
          <a:noFill/>
          <a:ln>
            <a:noFill/>
          </a:ln>
        </p:spPr>
        <p:txBody>
          <a:bodyPr anchorCtr="0" anchor="b" bIns="0" lIns="0" spcFirstLastPara="1" rIns="0" wrap="square" tIns="0">
            <a:noAutofit/>
          </a:bodyPr>
          <a:lstStyle>
            <a:lvl1pPr indent="0" lvl="0" marL="0" marR="0" rtl="0" algn="r">
              <a:lnSpc>
                <a:spcPct val="100000"/>
              </a:lnSpc>
              <a:spcBef>
                <a:spcPts val="0"/>
              </a:spcBef>
              <a:spcAft>
                <a:spcPts val="0"/>
              </a:spcAft>
              <a:buClr>
                <a:schemeClr val="dk2"/>
              </a:buClr>
              <a:buSzPts val="1100"/>
              <a:buFont typeface="Trebuchet MS"/>
              <a:buNone/>
              <a:defRPr b="0" i="0" sz="1100" u="none" cap="none" strike="noStrike">
                <a:solidFill>
                  <a:schemeClr val="dk2"/>
                </a:solidFill>
                <a:latin typeface="Trebuchet MS"/>
                <a:ea typeface="Trebuchet MS"/>
                <a:cs typeface="Trebuchet MS"/>
                <a:sym typeface="Trebuchet MS"/>
              </a:defRPr>
            </a:lvl1pPr>
            <a:lvl2pPr indent="0" lvl="1" marL="0" marR="0" rtl="0" algn="r">
              <a:lnSpc>
                <a:spcPct val="100000"/>
              </a:lnSpc>
              <a:spcBef>
                <a:spcPts val="0"/>
              </a:spcBef>
              <a:spcAft>
                <a:spcPts val="0"/>
              </a:spcAft>
              <a:buClr>
                <a:schemeClr val="dk2"/>
              </a:buClr>
              <a:buSzPts val="1100"/>
              <a:buFont typeface="Trebuchet MS"/>
              <a:buNone/>
              <a:defRPr b="0" i="0" sz="1100" u="none" cap="none" strike="noStrike">
                <a:solidFill>
                  <a:schemeClr val="dk2"/>
                </a:solidFill>
                <a:latin typeface="Trebuchet MS"/>
                <a:ea typeface="Trebuchet MS"/>
                <a:cs typeface="Trebuchet MS"/>
                <a:sym typeface="Trebuchet MS"/>
              </a:defRPr>
            </a:lvl2pPr>
            <a:lvl3pPr indent="0" lvl="2" marL="0" marR="0" rtl="0" algn="r">
              <a:lnSpc>
                <a:spcPct val="100000"/>
              </a:lnSpc>
              <a:spcBef>
                <a:spcPts val="0"/>
              </a:spcBef>
              <a:spcAft>
                <a:spcPts val="0"/>
              </a:spcAft>
              <a:buClr>
                <a:schemeClr val="dk2"/>
              </a:buClr>
              <a:buSzPts val="1100"/>
              <a:buFont typeface="Trebuchet MS"/>
              <a:buNone/>
              <a:defRPr b="0" i="0" sz="1100" u="none" cap="none" strike="noStrike">
                <a:solidFill>
                  <a:schemeClr val="dk2"/>
                </a:solidFill>
                <a:latin typeface="Trebuchet MS"/>
                <a:ea typeface="Trebuchet MS"/>
                <a:cs typeface="Trebuchet MS"/>
                <a:sym typeface="Trebuchet MS"/>
              </a:defRPr>
            </a:lvl3pPr>
            <a:lvl4pPr indent="0" lvl="3" marL="0" marR="0" rtl="0" algn="r">
              <a:lnSpc>
                <a:spcPct val="100000"/>
              </a:lnSpc>
              <a:spcBef>
                <a:spcPts val="0"/>
              </a:spcBef>
              <a:spcAft>
                <a:spcPts val="0"/>
              </a:spcAft>
              <a:buClr>
                <a:schemeClr val="dk2"/>
              </a:buClr>
              <a:buSzPts val="1100"/>
              <a:buFont typeface="Trebuchet MS"/>
              <a:buNone/>
              <a:defRPr b="0" i="0" sz="1100" u="none" cap="none" strike="noStrike">
                <a:solidFill>
                  <a:schemeClr val="dk2"/>
                </a:solidFill>
                <a:latin typeface="Trebuchet MS"/>
                <a:ea typeface="Trebuchet MS"/>
                <a:cs typeface="Trebuchet MS"/>
                <a:sym typeface="Trebuchet MS"/>
              </a:defRPr>
            </a:lvl4pPr>
            <a:lvl5pPr indent="0" lvl="4" marL="0" marR="0" rtl="0" algn="r">
              <a:lnSpc>
                <a:spcPct val="100000"/>
              </a:lnSpc>
              <a:spcBef>
                <a:spcPts val="0"/>
              </a:spcBef>
              <a:spcAft>
                <a:spcPts val="0"/>
              </a:spcAft>
              <a:buClr>
                <a:schemeClr val="dk2"/>
              </a:buClr>
              <a:buSzPts val="1100"/>
              <a:buFont typeface="Trebuchet MS"/>
              <a:buNone/>
              <a:defRPr b="0" i="0" sz="1100" u="none" cap="none" strike="noStrike">
                <a:solidFill>
                  <a:schemeClr val="dk2"/>
                </a:solidFill>
                <a:latin typeface="Trebuchet MS"/>
                <a:ea typeface="Trebuchet MS"/>
                <a:cs typeface="Trebuchet MS"/>
                <a:sym typeface="Trebuchet MS"/>
              </a:defRPr>
            </a:lvl5pPr>
            <a:lvl6pPr indent="0" lvl="5" marL="0" marR="0" rtl="0" algn="r">
              <a:lnSpc>
                <a:spcPct val="100000"/>
              </a:lnSpc>
              <a:spcBef>
                <a:spcPts val="0"/>
              </a:spcBef>
              <a:spcAft>
                <a:spcPts val="0"/>
              </a:spcAft>
              <a:buClr>
                <a:schemeClr val="dk2"/>
              </a:buClr>
              <a:buSzPts val="1100"/>
              <a:buFont typeface="Trebuchet MS"/>
              <a:buNone/>
              <a:defRPr b="0" i="0" sz="1100" u="none" cap="none" strike="noStrike">
                <a:solidFill>
                  <a:schemeClr val="dk2"/>
                </a:solidFill>
                <a:latin typeface="Trebuchet MS"/>
                <a:ea typeface="Trebuchet MS"/>
                <a:cs typeface="Trebuchet MS"/>
                <a:sym typeface="Trebuchet MS"/>
              </a:defRPr>
            </a:lvl6pPr>
            <a:lvl7pPr indent="0" lvl="6" marL="0" marR="0" rtl="0" algn="r">
              <a:lnSpc>
                <a:spcPct val="100000"/>
              </a:lnSpc>
              <a:spcBef>
                <a:spcPts val="0"/>
              </a:spcBef>
              <a:spcAft>
                <a:spcPts val="0"/>
              </a:spcAft>
              <a:buClr>
                <a:schemeClr val="dk2"/>
              </a:buClr>
              <a:buSzPts val="1100"/>
              <a:buFont typeface="Trebuchet MS"/>
              <a:buNone/>
              <a:defRPr b="0" i="0" sz="1100" u="none" cap="none" strike="noStrike">
                <a:solidFill>
                  <a:schemeClr val="dk2"/>
                </a:solidFill>
                <a:latin typeface="Trebuchet MS"/>
                <a:ea typeface="Trebuchet MS"/>
                <a:cs typeface="Trebuchet MS"/>
                <a:sym typeface="Trebuchet MS"/>
              </a:defRPr>
            </a:lvl7pPr>
            <a:lvl8pPr indent="0" lvl="7" marL="0" marR="0" rtl="0" algn="r">
              <a:lnSpc>
                <a:spcPct val="100000"/>
              </a:lnSpc>
              <a:spcBef>
                <a:spcPts val="0"/>
              </a:spcBef>
              <a:spcAft>
                <a:spcPts val="0"/>
              </a:spcAft>
              <a:buClr>
                <a:schemeClr val="dk2"/>
              </a:buClr>
              <a:buSzPts val="1100"/>
              <a:buFont typeface="Trebuchet MS"/>
              <a:buNone/>
              <a:defRPr b="0" i="0" sz="1100" u="none" cap="none" strike="noStrike">
                <a:solidFill>
                  <a:schemeClr val="dk2"/>
                </a:solidFill>
                <a:latin typeface="Trebuchet MS"/>
                <a:ea typeface="Trebuchet MS"/>
                <a:cs typeface="Trebuchet MS"/>
                <a:sym typeface="Trebuchet MS"/>
              </a:defRPr>
            </a:lvl8pPr>
            <a:lvl9pPr indent="0" lvl="8" marL="0" marR="0" rtl="0" algn="r">
              <a:lnSpc>
                <a:spcPct val="100000"/>
              </a:lnSpc>
              <a:spcBef>
                <a:spcPts val="0"/>
              </a:spcBef>
              <a:spcAft>
                <a:spcPts val="0"/>
              </a:spcAft>
              <a:buClr>
                <a:schemeClr val="dk2"/>
              </a:buClr>
              <a:buSzPts val="1100"/>
              <a:buFont typeface="Trebuchet MS"/>
              <a:buNone/>
              <a:defRPr b="0" i="0" sz="1100" u="none" cap="none" strike="noStrike">
                <a:solidFill>
                  <a:schemeClr val="dk2"/>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51" r:id="rId2"/>
    <p:sldLayoutId id="2147483652" r:id="rId3"/>
    <p:sldLayoutId id="2147483653" r:id="rId4"/>
    <p:sldLayoutId id="2147483654" r:id="rId5"/>
    <p:sldLayoutId id="2147483655" r:id="rId6"/>
    <p:sldLayoutId id="2147483656" r:id="rId7"/>
    <p:sldLayoutId id="2147483657" r:id="rId8"/>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3" name="Shape 73"/>
        <p:cNvGrpSpPr/>
        <p:nvPr/>
      </p:nvGrpSpPr>
      <p:grpSpPr>
        <a:xfrm>
          <a:off x="0" y="0"/>
          <a:ext cx="0" cy="0"/>
          <a:chOff x="0" y="0"/>
          <a:chExt cx="0" cy="0"/>
        </a:xfrm>
      </p:grpSpPr>
      <p:sp>
        <p:nvSpPr>
          <p:cNvPr id="74" name="Google Shape;74;p1"/>
          <p:cNvSpPr txBox="1"/>
          <p:nvPr>
            <p:ph idx="4294967295" type="ctrTitle"/>
          </p:nvPr>
        </p:nvSpPr>
        <p:spPr>
          <a:xfrm>
            <a:off x="3366868" y="533400"/>
            <a:ext cx="5105400" cy="2868168"/>
          </a:xfrm>
          <a:prstGeom prst="rect">
            <a:avLst/>
          </a:prstGeom>
          <a:noFill/>
          <a:ln>
            <a:noFill/>
          </a:ln>
        </p:spPr>
        <p:txBody>
          <a:bodyPr anchorCtr="0" anchor="b" bIns="0" lIns="45700" spcFirstLastPara="1" rIns="45700" wrap="square" tIns="0">
            <a:noAutofit/>
          </a:bodyPr>
          <a:lstStyle/>
          <a:p>
            <a:pPr indent="0" lvl="0" marL="0" marR="0" rtl="0" algn="r">
              <a:lnSpc>
                <a:spcPct val="100000"/>
              </a:lnSpc>
              <a:spcBef>
                <a:spcPts val="0"/>
              </a:spcBef>
              <a:spcAft>
                <a:spcPts val="0"/>
              </a:spcAft>
              <a:buClr>
                <a:srgbClr val="FEF7F0"/>
              </a:buClr>
              <a:buSzPts val="4200"/>
              <a:buFont typeface="Trebuchet MS"/>
              <a:buNone/>
            </a:pPr>
            <a:r>
              <a:rPr b="1" i="0" lang="en-US" sz="4200" u="none" cap="none" strike="noStrike">
                <a:solidFill>
                  <a:srgbClr val="FEF7F0"/>
                </a:solidFill>
                <a:latin typeface="Trebuchet MS"/>
                <a:ea typeface="Trebuchet MS"/>
                <a:cs typeface="Trebuchet MS"/>
                <a:sym typeface="Trebuchet MS"/>
              </a:rPr>
              <a:t>INSTRUMEN PEMERINTAHAN</a:t>
            </a:r>
            <a:endParaRPr b="1" i="0" sz="4200" u="none" cap="none" strike="noStrike">
              <a:solidFill>
                <a:srgbClr val="FEF7F0"/>
              </a:solidFill>
              <a:latin typeface="Trebuchet MS"/>
              <a:ea typeface="Trebuchet MS"/>
              <a:cs typeface="Trebuchet MS"/>
              <a:sym typeface="Trebuchet MS"/>
            </a:endParaRPr>
          </a:p>
        </p:txBody>
      </p:sp>
      <p:sp>
        <p:nvSpPr>
          <p:cNvPr id="75" name="Google Shape;75;p1"/>
          <p:cNvSpPr txBox="1"/>
          <p:nvPr>
            <p:ph idx="1" type="subTitle"/>
          </p:nvPr>
        </p:nvSpPr>
        <p:spPr>
          <a:xfrm>
            <a:off x="3354387" y="3540125"/>
            <a:ext cx="5114925" cy="1101725"/>
          </a:xfrm>
          <a:prstGeom prst="rect">
            <a:avLst/>
          </a:prstGeom>
          <a:noFill/>
          <a:ln>
            <a:noFill/>
          </a:ln>
        </p:spPr>
        <p:txBody>
          <a:bodyPr anchorCtr="0" anchor="t" bIns="0" lIns="45700" spcFirstLastPara="1" rIns="45700" wrap="square" tIns="0">
            <a:noAutofit/>
          </a:bodyPr>
          <a:lstStyle/>
          <a:p>
            <a:pPr indent="0" lvl="0" marL="0" rtl="0" algn="r">
              <a:spcBef>
                <a:spcPts val="0"/>
              </a:spcBef>
              <a:spcAft>
                <a:spcPts val="0"/>
              </a:spcAft>
              <a:buSzPts val="1606"/>
              <a:buNone/>
            </a:pPr>
            <a:r>
              <a:t/>
            </a:r>
            <a:endParaRPr sz="2200">
              <a:solidFill>
                <a:srgbClr val="FFFFFF"/>
              </a:solidFill>
            </a:endParaRPr>
          </a:p>
        </p:txBody>
      </p:sp>
      <p:sp>
        <p:nvSpPr>
          <p:cNvPr id="76" name="Google Shape;76;p1"/>
          <p:cNvSpPr txBox="1"/>
          <p:nvPr/>
        </p:nvSpPr>
        <p:spPr>
          <a:xfrm>
            <a:off x="7500937" y="0"/>
            <a:ext cx="1643062" cy="28575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0000"/>
              </a:buClr>
              <a:buSzPts val="1600"/>
              <a:buFont typeface="Arial"/>
              <a:buNone/>
            </a:pPr>
            <a:r>
              <a:rPr b="1" i="0" lang="en-US" sz="1600" u="none" cap="none" strike="noStrike">
                <a:solidFill>
                  <a:srgbClr val="FF0000"/>
                </a:solidFill>
                <a:latin typeface="Arial"/>
                <a:ea typeface="Arial"/>
                <a:cs typeface="Arial"/>
                <a:sym typeface="Arial"/>
              </a:rPr>
              <a:t>marlia.fhunila</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9" name="Shape 129"/>
        <p:cNvGrpSpPr/>
        <p:nvPr/>
      </p:nvGrpSpPr>
      <p:grpSpPr>
        <a:xfrm>
          <a:off x="0" y="0"/>
          <a:ext cx="0" cy="0"/>
          <a:chOff x="0" y="0"/>
          <a:chExt cx="0" cy="0"/>
        </a:xfrm>
      </p:grpSpPr>
      <p:sp>
        <p:nvSpPr>
          <p:cNvPr id="130" name="Google Shape;130;p16"/>
          <p:cNvSpPr txBox="1"/>
          <p:nvPr>
            <p:ph idx="1" type="body"/>
          </p:nvPr>
        </p:nvSpPr>
        <p:spPr>
          <a:xfrm>
            <a:off x="457200" y="457200"/>
            <a:ext cx="7620000" cy="6019800"/>
          </a:xfrm>
          <a:prstGeom prst="rect">
            <a:avLst/>
          </a:prstGeom>
          <a:noFill/>
          <a:ln>
            <a:noFill/>
          </a:ln>
        </p:spPr>
        <p:txBody>
          <a:bodyPr anchorCtr="0" anchor="t" bIns="45700" lIns="91425" spcFirstLastPara="1" rIns="91425" wrap="square" tIns="45700">
            <a:noAutofit/>
          </a:bodyPr>
          <a:lstStyle/>
          <a:p>
            <a:pPr indent="-273050" lvl="0" marL="273050" rtl="0" algn="l">
              <a:lnSpc>
                <a:spcPct val="90000"/>
              </a:lnSpc>
              <a:spcBef>
                <a:spcPts val="0"/>
              </a:spcBef>
              <a:spcAft>
                <a:spcPts val="0"/>
              </a:spcAft>
              <a:buClr>
                <a:schemeClr val="dk2"/>
              </a:buClr>
              <a:buSzPts val="2190"/>
              <a:buFont typeface="Noto Sans Symbols"/>
              <a:buChar char="⦿"/>
            </a:pPr>
            <a:r>
              <a:rPr b="0" i="0" lang="en-US" sz="3000" u="none">
                <a:solidFill>
                  <a:schemeClr val="dk1"/>
                </a:solidFill>
                <a:latin typeface="Trebuchet MS"/>
                <a:ea typeface="Trebuchet MS"/>
                <a:cs typeface="Trebuchet MS"/>
                <a:sym typeface="Trebuchet MS"/>
              </a:rPr>
              <a:t>Jadi, Peraturan Per-UU-an &amp; Keputusan yg memuat peraturan yg bersifat umum harus:</a:t>
            </a:r>
            <a:endParaRPr/>
          </a:p>
          <a:p>
            <a:pPr indent="-514350" lvl="1" marL="762000" rtl="0" algn="l">
              <a:lnSpc>
                <a:spcPct val="90000"/>
              </a:lnSpc>
              <a:spcBef>
                <a:spcPts val="500"/>
              </a:spcBef>
              <a:spcAft>
                <a:spcPts val="0"/>
              </a:spcAft>
              <a:buClr>
                <a:srgbClr val="F9B639"/>
              </a:buClr>
              <a:buSzPts val="2000"/>
              <a:buFont typeface="Trebuchet MS"/>
              <a:buAutoNum type="arabicPeriod"/>
            </a:pPr>
            <a:r>
              <a:rPr b="0" i="0" lang="en-US" sz="2500" u="none">
                <a:solidFill>
                  <a:srgbClr val="6C6C6C"/>
                </a:solidFill>
                <a:latin typeface="Trebuchet MS"/>
                <a:ea typeface="Trebuchet MS"/>
                <a:cs typeface="Trebuchet MS"/>
                <a:sym typeface="Trebuchet MS"/>
              </a:rPr>
              <a:t>Menjadi sumber hukum (Dasar Perbuatan);</a:t>
            </a:r>
            <a:endParaRPr b="0" i="0" sz="2500" u="none">
              <a:solidFill>
                <a:srgbClr val="6C6C6C"/>
              </a:solidFill>
              <a:latin typeface="Trebuchet MS"/>
              <a:ea typeface="Trebuchet MS"/>
              <a:cs typeface="Trebuchet MS"/>
              <a:sym typeface="Trebuchet MS"/>
            </a:endParaRPr>
          </a:p>
          <a:p>
            <a:pPr indent="-514350" lvl="1" marL="762000" rtl="0" algn="l">
              <a:lnSpc>
                <a:spcPct val="90000"/>
              </a:lnSpc>
              <a:spcBef>
                <a:spcPts val="500"/>
              </a:spcBef>
              <a:spcAft>
                <a:spcPts val="0"/>
              </a:spcAft>
              <a:buClr>
                <a:srgbClr val="F9B639"/>
              </a:buClr>
              <a:buSzPts val="2000"/>
              <a:buFont typeface="Trebuchet MS"/>
              <a:buAutoNum type="arabicPeriod"/>
            </a:pPr>
            <a:r>
              <a:rPr b="0" i="0" lang="en-US" sz="2500" u="none">
                <a:solidFill>
                  <a:srgbClr val="6C6C6C"/>
                </a:solidFill>
                <a:latin typeface="Trebuchet MS"/>
                <a:ea typeface="Trebuchet MS"/>
                <a:cs typeface="Trebuchet MS"/>
                <a:sym typeface="Trebuchet MS"/>
              </a:rPr>
              <a:t>Sinkron (Vertikal / Horinsontal);</a:t>
            </a:r>
            <a:endParaRPr b="0" i="0" sz="2500" u="none">
              <a:solidFill>
                <a:srgbClr val="6C6C6C"/>
              </a:solidFill>
              <a:latin typeface="Trebuchet MS"/>
              <a:ea typeface="Trebuchet MS"/>
              <a:cs typeface="Trebuchet MS"/>
              <a:sym typeface="Trebuchet MS"/>
            </a:endParaRPr>
          </a:p>
          <a:p>
            <a:pPr indent="-514350" lvl="1" marL="762000" rtl="0" algn="l">
              <a:lnSpc>
                <a:spcPct val="90000"/>
              </a:lnSpc>
              <a:spcBef>
                <a:spcPts val="500"/>
              </a:spcBef>
              <a:spcAft>
                <a:spcPts val="0"/>
              </a:spcAft>
              <a:buClr>
                <a:srgbClr val="F9B639"/>
              </a:buClr>
              <a:buSzPts val="2000"/>
              <a:buFont typeface="Trebuchet MS"/>
              <a:buAutoNum type="arabicPeriod"/>
            </a:pPr>
            <a:r>
              <a:rPr b="0" i="0" lang="en-US" sz="2500" u="none">
                <a:solidFill>
                  <a:srgbClr val="6C6C6C"/>
                </a:solidFill>
                <a:latin typeface="Trebuchet MS"/>
                <a:ea typeface="Trebuchet MS"/>
                <a:cs typeface="Trebuchet MS"/>
                <a:sym typeface="Trebuchet MS"/>
              </a:rPr>
              <a:t>Menjadi dasar pengujian </a:t>
            </a:r>
            <a:r>
              <a:rPr b="0" i="1" lang="en-US" sz="2500" u="none">
                <a:solidFill>
                  <a:srgbClr val="6C6C6C"/>
                </a:solidFill>
                <a:latin typeface="Trebuchet MS"/>
                <a:ea typeface="Trebuchet MS"/>
                <a:cs typeface="Trebuchet MS"/>
                <a:sym typeface="Trebuchet MS"/>
              </a:rPr>
              <a:t>( Rechts Toetsinggronds)</a:t>
            </a:r>
            <a:endParaRPr b="0" i="1" sz="2500" u="none">
              <a:solidFill>
                <a:srgbClr val="6C6C6C"/>
              </a:solidFill>
              <a:latin typeface="Trebuchet MS"/>
              <a:ea typeface="Trebuchet MS"/>
              <a:cs typeface="Trebuchet MS"/>
              <a:sym typeface="Trebuchet MS"/>
            </a:endParaRPr>
          </a:p>
          <a:p>
            <a:pPr indent="-514350" lvl="1" marL="762000" rtl="0" algn="l">
              <a:lnSpc>
                <a:spcPct val="90000"/>
              </a:lnSpc>
              <a:spcBef>
                <a:spcPts val="500"/>
              </a:spcBef>
              <a:spcAft>
                <a:spcPts val="0"/>
              </a:spcAft>
              <a:buClr>
                <a:srgbClr val="F9B639"/>
              </a:buClr>
              <a:buSzPts val="2000"/>
              <a:buFont typeface="Trebuchet MS"/>
              <a:buAutoNum type="arabicPeriod"/>
            </a:pPr>
            <a:r>
              <a:rPr b="0" i="0" lang="en-US" sz="2500" u="none">
                <a:solidFill>
                  <a:srgbClr val="6C6C6C"/>
                </a:solidFill>
                <a:latin typeface="Trebuchet MS"/>
                <a:ea typeface="Trebuchet MS"/>
                <a:cs typeface="Trebuchet MS"/>
                <a:sym typeface="Trebuchet MS"/>
              </a:rPr>
              <a:t>Tdk dpt ditempuh upaya hk (PTUN) 🡪 Menyimpang 🡪 MK/MA</a:t>
            </a:r>
            <a:endParaRPr/>
          </a:p>
        </p:txBody>
      </p:sp>
      <p:sp>
        <p:nvSpPr>
          <p:cNvPr id="131" name="Google Shape;131;p16"/>
          <p:cNvSpPr txBox="1"/>
          <p:nvPr/>
        </p:nvSpPr>
        <p:spPr>
          <a:xfrm>
            <a:off x="7500937" y="0"/>
            <a:ext cx="1643062" cy="28575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0000"/>
              </a:buClr>
              <a:buSzPts val="1600"/>
              <a:buFont typeface="Arial"/>
              <a:buNone/>
            </a:pPr>
            <a:r>
              <a:rPr b="1" i="0" lang="en-US" sz="1600" u="none">
                <a:solidFill>
                  <a:srgbClr val="FF0000"/>
                </a:solidFill>
                <a:latin typeface="Arial"/>
                <a:ea typeface="Arial"/>
                <a:cs typeface="Arial"/>
                <a:sym typeface="Arial"/>
              </a:rPr>
              <a:t>marlia.fhunila</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0" name="Shape 80"/>
        <p:cNvGrpSpPr/>
        <p:nvPr/>
      </p:nvGrpSpPr>
      <p:grpSpPr>
        <a:xfrm>
          <a:off x="0" y="0"/>
          <a:ext cx="0" cy="0"/>
          <a:chOff x="0" y="0"/>
          <a:chExt cx="0" cy="0"/>
        </a:xfrm>
      </p:grpSpPr>
      <p:sp>
        <p:nvSpPr>
          <p:cNvPr id="81" name="Google Shape;81;p8"/>
          <p:cNvSpPr txBox="1"/>
          <p:nvPr>
            <p:ph idx="4294967295" type="title"/>
          </p:nvPr>
        </p:nvSpPr>
        <p:spPr>
          <a:xfrm>
            <a:off x="457200" y="320040"/>
            <a:ext cx="7239000" cy="1143000"/>
          </a:xfrm>
          <a:prstGeom prst="rect">
            <a:avLst/>
          </a:prstGeom>
          <a:noFill/>
          <a:ln>
            <a:noFill/>
          </a:ln>
        </p:spPr>
        <p:txBody>
          <a:bodyPr anchorCtr="0" anchor="b" bIns="0" lIns="45700" spcFirstLastPara="1" rIns="45700" wrap="square" tIns="0">
            <a:normAutofit fontScale="90000"/>
          </a:bodyPr>
          <a:lstStyle/>
          <a:p>
            <a:pPr indent="0" lvl="0" marL="0" marR="0" rtl="0" algn="l">
              <a:lnSpc>
                <a:spcPct val="100000"/>
              </a:lnSpc>
              <a:spcBef>
                <a:spcPts val="0"/>
              </a:spcBef>
              <a:spcAft>
                <a:spcPts val="0"/>
              </a:spcAft>
              <a:buClr>
                <a:srgbClr val="FEF7F0"/>
              </a:buClr>
              <a:buSzPct val="100000"/>
              <a:buFont typeface="Trebuchet MS"/>
              <a:buNone/>
            </a:pPr>
            <a:r>
              <a:rPr b="1" i="0" lang="en-US" sz="3800" u="none" cap="none" strike="noStrike">
                <a:solidFill>
                  <a:srgbClr val="FEF7F0"/>
                </a:solidFill>
                <a:latin typeface="Trebuchet MS"/>
                <a:ea typeface="Trebuchet MS"/>
                <a:cs typeface="Trebuchet MS"/>
                <a:sym typeface="Trebuchet MS"/>
              </a:rPr>
              <a:t>1. PERATURAN PERUNDANG-UNDANGAN (</a:t>
            </a:r>
            <a:r>
              <a:rPr b="1" i="1" lang="en-US" sz="3800" u="none" cap="none" strike="noStrike">
                <a:solidFill>
                  <a:srgbClr val="FEF7F0"/>
                </a:solidFill>
                <a:latin typeface="Trebuchet MS"/>
                <a:ea typeface="Trebuchet MS"/>
                <a:cs typeface="Trebuchet MS"/>
                <a:sym typeface="Trebuchet MS"/>
              </a:rPr>
              <a:t>WETGEVING</a:t>
            </a:r>
            <a:r>
              <a:rPr b="1" i="0" lang="en-US" sz="3800" u="none" cap="none" strike="noStrike">
                <a:solidFill>
                  <a:srgbClr val="FEF7F0"/>
                </a:solidFill>
                <a:latin typeface="Trebuchet MS"/>
                <a:ea typeface="Trebuchet MS"/>
                <a:cs typeface="Trebuchet MS"/>
                <a:sym typeface="Trebuchet MS"/>
              </a:rPr>
              <a:t>)</a:t>
            </a:r>
            <a:endParaRPr b="1" i="0" sz="3800" u="none" cap="none" strike="noStrike">
              <a:solidFill>
                <a:srgbClr val="FEF7F0"/>
              </a:solidFill>
              <a:latin typeface="Trebuchet MS"/>
              <a:ea typeface="Trebuchet MS"/>
              <a:cs typeface="Trebuchet MS"/>
              <a:sym typeface="Trebuchet MS"/>
            </a:endParaRPr>
          </a:p>
        </p:txBody>
      </p:sp>
      <p:sp>
        <p:nvSpPr>
          <p:cNvPr id="82" name="Google Shape;82;p8"/>
          <p:cNvSpPr txBox="1"/>
          <p:nvPr>
            <p:ph idx="1" type="body"/>
          </p:nvPr>
        </p:nvSpPr>
        <p:spPr>
          <a:xfrm>
            <a:off x="457200" y="1609725"/>
            <a:ext cx="7239000" cy="4846637"/>
          </a:xfrm>
          <a:prstGeom prst="rect">
            <a:avLst/>
          </a:prstGeom>
          <a:noFill/>
          <a:ln>
            <a:noFill/>
          </a:ln>
        </p:spPr>
        <p:txBody>
          <a:bodyPr anchorCtr="0" anchor="t" bIns="45700" lIns="91425" spcFirstLastPara="1" rIns="91425" wrap="square" tIns="45700">
            <a:noAutofit/>
          </a:bodyPr>
          <a:lstStyle/>
          <a:p>
            <a:pPr indent="-273050" lvl="0" marL="273050" marR="0" rtl="0" algn="l">
              <a:lnSpc>
                <a:spcPct val="100000"/>
              </a:lnSpc>
              <a:spcBef>
                <a:spcPts val="0"/>
              </a:spcBef>
              <a:spcAft>
                <a:spcPts val="0"/>
              </a:spcAft>
              <a:buClr>
                <a:schemeClr val="dk2"/>
              </a:buClr>
              <a:buSzPts val="1898"/>
              <a:buFont typeface="Noto Sans Symbols"/>
              <a:buChar char="⦿"/>
            </a:pPr>
            <a:r>
              <a:rPr b="0" i="0" lang="en-US" sz="2600" u="none">
                <a:solidFill>
                  <a:schemeClr val="dk1"/>
                </a:solidFill>
                <a:latin typeface="Trebuchet MS"/>
                <a:ea typeface="Trebuchet MS"/>
                <a:cs typeface="Trebuchet MS"/>
                <a:sym typeface="Trebuchet MS"/>
              </a:rPr>
              <a:t>Peraturan 🡪 hukum yg </a:t>
            </a:r>
            <a:r>
              <a:rPr b="0" i="1" lang="en-US" sz="2600" u="none">
                <a:solidFill>
                  <a:schemeClr val="dk1"/>
                </a:solidFill>
                <a:latin typeface="Trebuchet MS"/>
                <a:ea typeface="Trebuchet MS"/>
                <a:cs typeface="Trebuchet MS"/>
                <a:sym typeface="Trebuchet MS"/>
              </a:rPr>
              <a:t>in abstracto (general norm)</a:t>
            </a:r>
            <a:r>
              <a:rPr b="0" i="0" lang="en-US" sz="2600" u="none">
                <a:solidFill>
                  <a:schemeClr val="dk1"/>
                </a:solidFill>
                <a:latin typeface="Trebuchet MS"/>
                <a:ea typeface="Trebuchet MS"/>
                <a:cs typeface="Trebuchet MS"/>
                <a:sym typeface="Trebuchet MS"/>
              </a:rPr>
              <a:t> yg sifatnya mengikat umum (berlaku umum) &amp; tugasnya adalah mengatur hal2 yg bersifat umum. </a:t>
            </a:r>
            <a:endParaRPr/>
          </a:p>
          <a:p>
            <a:pPr indent="-273050" lvl="0" marL="273050" marR="0" rtl="0" algn="l">
              <a:lnSpc>
                <a:spcPct val="100000"/>
              </a:lnSpc>
              <a:spcBef>
                <a:spcPts val="600"/>
              </a:spcBef>
              <a:spcAft>
                <a:spcPts val="0"/>
              </a:spcAft>
              <a:buClr>
                <a:schemeClr val="dk2"/>
              </a:buClr>
              <a:buSzPts val="1898"/>
              <a:buFont typeface="Noto Sans Symbols"/>
              <a:buChar char="⦿"/>
            </a:pPr>
            <a:r>
              <a:rPr b="0" i="0" lang="en-US" sz="2600" u="none">
                <a:solidFill>
                  <a:schemeClr val="dk1"/>
                </a:solidFill>
                <a:latin typeface="Trebuchet MS"/>
                <a:ea typeface="Trebuchet MS"/>
                <a:cs typeface="Trebuchet MS"/>
                <a:sym typeface="Trebuchet MS"/>
              </a:rPr>
              <a:t>Perundang2an :</a:t>
            </a:r>
            <a:endParaRPr/>
          </a:p>
          <a:p>
            <a:pPr indent="-514349" lvl="1" marL="760412" marR="0" rtl="0" algn="l">
              <a:lnSpc>
                <a:spcPct val="100000"/>
              </a:lnSpc>
              <a:spcBef>
                <a:spcPts val="500"/>
              </a:spcBef>
              <a:spcAft>
                <a:spcPts val="0"/>
              </a:spcAft>
              <a:buClr>
                <a:srgbClr val="F9B639"/>
              </a:buClr>
              <a:buSzPts val="1840"/>
              <a:buFont typeface="Trebuchet MS"/>
              <a:buAutoNum type="arabicPeriod"/>
            </a:pPr>
            <a:r>
              <a:rPr b="1" i="0" lang="en-US" sz="2300" u="none" cap="none" strike="noStrike">
                <a:solidFill>
                  <a:srgbClr val="6C6C6C"/>
                </a:solidFill>
                <a:latin typeface="Trebuchet MS"/>
                <a:ea typeface="Trebuchet MS"/>
                <a:cs typeface="Trebuchet MS"/>
                <a:sym typeface="Trebuchet MS"/>
              </a:rPr>
              <a:t>proses</a:t>
            </a:r>
            <a:r>
              <a:rPr b="0" i="0" lang="en-US" sz="2300" u="none" cap="none" strike="noStrike">
                <a:solidFill>
                  <a:srgbClr val="6C6C6C"/>
                </a:solidFill>
                <a:latin typeface="Trebuchet MS"/>
                <a:ea typeface="Trebuchet MS"/>
                <a:cs typeface="Trebuchet MS"/>
                <a:sym typeface="Trebuchet MS"/>
              </a:rPr>
              <a:t> pembentukan peraturan2 negara, baik ditingkat pusat maupun daerah</a:t>
            </a:r>
            <a:endParaRPr/>
          </a:p>
          <a:p>
            <a:pPr indent="-514349" lvl="1" marL="760412" marR="0" rtl="0" algn="l">
              <a:lnSpc>
                <a:spcPct val="100000"/>
              </a:lnSpc>
              <a:spcBef>
                <a:spcPts val="500"/>
              </a:spcBef>
              <a:spcAft>
                <a:spcPts val="0"/>
              </a:spcAft>
              <a:buClr>
                <a:srgbClr val="F9B639"/>
              </a:buClr>
              <a:buSzPts val="1840"/>
              <a:buFont typeface="Trebuchet MS"/>
              <a:buAutoNum type="arabicPeriod"/>
            </a:pPr>
            <a:r>
              <a:rPr b="0" i="0" lang="en-US" sz="2300" u="none" cap="none" strike="noStrike">
                <a:solidFill>
                  <a:srgbClr val="6C6C6C"/>
                </a:solidFill>
                <a:latin typeface="Trebuchet MS"/>
                <a:ea typeface="Trebuchet MS"/>
                <a:cs typeface="Trebuchet MS"/>
                <a:sym typeface="Trebuchet MS"/>
              </a:rPr>
              <a:t>segala peraturan negara, yg merupakan </a:t>
            </a:r>
            <a:r>
              <a:rPr b="1" i="0" lang="en-US" sz="2300" u="none" cap="none" strike="noStrike">
                <a:solidFill>
                  <a:srgbClr val="6C6C6C"/>
                </a:solidFill>
                <a:latin typeface="Trebuchet MS"/>
                <a:ea typeface="Trebuchet MS"/>
                <a:cs typeface="Trebuchet MS"/>
                <a:sym typeface="Trebuchet MS"/>
              </a:rPr>
              <a:t>hasil</a:t>
            </a:r>
            <a:r>
              <a:rPr b="0" i="0" lang="en-US" sz="2300" u="none" cap="none" strike="noStrike">
                <a:solidFill>
                  <a:srgbClr val="6C6C6C"/>
                </a:solidFill>
                <a:latin typeface="Trebuchet MS"/>
                <a:ea typeface="Trebuchet MS"/>
                <a:cs typeface="Trebuchet MS"/>
                <a:sym typeface="Trebuchet MS"/>
              </a:rPr>
              <a:t> pembentukan peraturan2, baik di tingkat pusat maupun di tingkat daerah</a:t>
            </a:r>
            <a:endParaRPr/>
          </a:p>
        </p:txBody>
      </p:sp>
      <p:sp>
        <p:nvSpPr>
          <p:cNvPr id="83" name="Google Shape;83;p8"/>
          <p:cNvSpPr txBox="1"/>
          <p:nvPr/>
        </p:nvSpPr>
        <p:spPr>
          <a:xfrm>
            <a:off x="7500937" y="0"/>
            <a:ext cx="1643062" cy="28575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0000"/>
              </a:buClr>
              <a:buSzPts val="1600"/>
              <a:buFont typeface="Arial"/>
              <a:buNone/>
            </a:pPr>
            <a:r>
              <a:rPr b="1" i="0" lang="en-US" sz="1600" u="none">
                <a:solidFill>
                  <a:srgbClr val="FF0000"/>
                </a:solidFill>
                <a:latin typeface="Arial"/>
                <a:ea typeface="Arial"/>
                <a:cs typeface="Arial"/>
                <a:sym typeface="Arial"/>
              </a:rPr>
              <a:t>marlia.fhunila</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sp>
        <p:nvSpPr>
          <p:cNvPr id="88" name="Google Shape;88;p9"/>
          <p:cNvSpPr txBox="1"/>
          <p:nvPr>
            <p:ph idx="1" type="body"/>
          </p:nvPr>
        </p:nvSpPr>
        <p:spPr>
          <a:xfrm>
            <a:off x="457200" y="381000"/>
            <a:ext cx="7239000" cy="6075362"/>
          </a:xfrm>
          <a:prstGeom prst="rect">
            <a:avLst/>
          </a:prstGeom>
          <a:noFill/>
          <a:ln>
            <a:noFill/>
          </a:ln>
        </p:spPr>
        <p:txBody>
          <a:bodyPr anchorCtr="0" anchor="t" bIns="45700" lIns="91425" spcFirstLastPara="1" rIns="91425" wrap="square" tIns="45700">
            <a:noAutofit/>
          </a:bodyPr>
          <a:lstStyle/>
          <a:p>
            <a:pPr indent="-273050" lvl="0" marL="273050" marR="0" rtl="0" algn="l">
              <a:lnSpc>
                <a:spcPct val="100000"/>
              </a:lnSpc>
              <a:spcBef>
                <a:spcPts val="0"/>
              </a:spcBef>
              <a:spcAft>
                <a:spcPts val="0"/>
              </a:spcAft>
              <a:buClr>
                <a:schemeClr val="dk2"/>
              </a:buClr>
              <a:buSzPts val="1898"/>
              <a:buFont typeface="Noto Sans Symbols"/>
              <a:buChar char="⦿"/>
            </a:pPr>
            <a:r>
              <a:rPr b="0" i="0" lang="en-US" sz="2600" u="none">
                <a:solidFill>
                  <a:schemeClr val="dk1"/>
                </a:solidFill>
                <a:latin typeface="Trebuchet MS"/>
                <a:ea typeface="Trebuchet MS"/>
                <a:cs typeface="Trebuchet MS"/>
                <a:sym typeface="Trebuchet MS"/>
              </a:rPr>
              <a:t>UU No.12/2011, Peraturan Per-UU-an 🡪 peraturan tertulis yg memuat norma hkm yg mengikat secara umum &amp; dibentuk/ditetapkan oleh lembaga negara/pejabat yg berwenang melalui prosedur yg ditetapkan dlm Peraturan Per-UU-an</a:t>
            </a:r>
            <a:endParaRPr/>
          </a:p>
          <a:p>
            <a:pPr indent="-273050" lvl="0" marL="273050" marR="0" rtl="0" algn="l">
              <a:lnSpc>
                <a:spcPct val="100000"/>
              </a:lnSpc>
              <a:spcBef>
                <a:spcPts val="600"/>
              </a:spcBef>
              <a:spcAft>
                <a:spcPts val="0"/>
              </a:spcAft>
              <a:buClr>
                <a:schemeClr val="dk2"/>
              </a:buClr>
              <a:buSzPts val="1898"/>
              <a:buFont typeface="Noto Sans Symbols"/>
              <a:buChar char="⦿"/>
            </a:pPr>
            <a:r>
              <a:rPr b="0" i="0" lang="en-US" sz="2600" u="none">
                <a:solidFill>
                  <a:schemeClr val="dk1"/>
                </a:solidFill>
                <a:latin typeface="Trebuchet MS"/>
                <a:ea typeface="Trebuchet MS"/>
                <a:cs typeface="Trebuchet MS"/>
                <a:sym typeface="Trebuchet MS"/>
              </a:rPr>
              <a:t>Ciri2 peraturan perundang2an:</a:t>
            </a:r>
            <a:endParaRPr/>
          </a:p>
          <a:p>
            <a:pPr indent="-514349" lvl="1" marL="760412" marR="0" rtl="0" algn="l">
              <a:lnSpc>
                <a:spcPct val="100000"/>
              </a:lnSpc>
              <a:spcBef>
                <a:spcPts val="500"/>
              </a:spcBef>
              <a:spcAft>
                <a:spcPts val="0"/>
              </a:spcAft>
              <a:buClr>
                <a:srgbClr val="F9B639"/>
              </a:buClr>
              <a:buSzPts val="1840"/>
              <a:buFont typeface="Trebuchet MS"/>
              <a:buAutoNum type="arabicPeriod"/>
            </a:pPr>
            <a:r>
              <a:rPr b="0" i="0" lang="en-US" sz="2300" u="none" cap="none" strike="noStrike">
                <a:solidFill>
                  <a:srgbClr val="6C6C6C"/>
                </a:solidFill>
                <a:latin typeface="Trebuchet MS"/>
                <a:ea typeface="Trebuchet MS"/>
                <a:cs typeface="Trebuchet MS"/>
                <a:sym typeface="Trebuchet MS"/>
              </a:rPr>
              <a:t>bersifat umum dan komprehensif</a:t>
            </a:r>
            <a:endParaRPr/>
          </a:p>
          <a:p>
            <a:pPr indent="-514349" lvl="1" marL="760412" marR="0" rtl="0" algn="l">
              <a:lnSpc>
                <a:spcPct val="100000"/>
              </a:lnSpc>
              <a:spcBef>
                <a:spcPts val="500"/>
              </a:spcBef>
              <a:spcAft>
                <a:spcPts val="0"/>
              </a:spcAft>
              <a:buClr>
                <a:srgbClr val="F9B639"/>
              </a:buClr>
              <a:buSzPts val="1840"/>
              <a:buFont typeface="Trebuchet MS"/>
              <a:buAutoNum type="arabicPeriod"/>
            </a:pPr>
            <a:r>
              <a:rPr b="0" i="0" lang="en-US" sz="2300" u="none" cap="none" strike="noStrike">
                <a:solidFill>
                  <a:srgbClr val="6C6C6C"/>
                </a:solidFill>
                <a:latin typeface="Trebuchet MS"/>
                <a:ea typeface="Trebuchet MS"/>
                <a:cs typeface="Trebuchet MS"/>
                <a:sym typeface="Trebuchet MS"/>
              </a:rPr>
              <a:t>bersifat universal</a:t>
            </a:r>
            <a:endParaRPr/>
          </a:p>
          <a:p>
            <a:pPr indent="-514349" lvl="1" marL="760412" marR="0" rtl="0" algn="l">
              <a:lnSpc>
                <a:spcPct val="100000"/>
              </a:lnSpc>
              <a:spcBef>
                <a:spcPts val="500"/>
              </a:spcBef>
              <a:spcAft>
                <a:spcPts val="0"/>
              </a:spcAft>
              <a:buClr>
                <a:srgbClr val="F9B639"/>
              </a:buClr>
              <a:buSzPts val="1840"/>
              <a:buFont typeface="Trebuchet MS"/>
              <a:buAutoNum type="arabicPeriod"/>
            </a:pPr>
            <a:r>
              <a:rPr b="0" i="0" lang="en-US" sz="2300" u="none" cap="none" strike="noStrike">
                <a:solidFill>
                  <a:srgbClr val="6C6C6C"/>
                </a:solidFill>
                <a:latin typeface="Trebuchet MS"/>
                <a:ea typeface="Trebuchet MS"/>
                <a:cs typeface="Trebuchet MS"/>
                <a:sym typeface="Trebuchet MS"/>
              </a:rPr>
              <a:t>memiliki kekuatan utk mengoreksi &amp; memperbaiki dirinya sendir, di mana biasanya lazim bagi suatu peraturan untuk mencantumkan klausula yg memuat kemungkinan dilakukannya peninjauan kembali</a:t>
            </a:r>
            <a:endParaRPr/>
          </a:p>
        </p:txBody>
      </p:sp>
      <p:sp>
        <p:nvSpPr>
          <p:cNvPr id="89" name="Google Shape;89;p9"/>
          <p:cNvSpPr txBox="1"/>
          <p:nvPr/>
        </p:nvSpPr>
        <p:spPr>
          <a:xfrm>
            <a:off x="7500937" y="0"/>
            <a:ext cx="1643062" cy="28575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0000"/>
              </a:buClr>
              <a:buSzPts val="1600"/>
              <a:buFont typeface="Arial"/>
              <a:buNone/>
            </a:pPr>
            <a:r>
              <a:rPr b="1" i="0" lang="en-US" sz="1600" u="none">
                <a:solidFill>
                  <a:srgbClr val="FF0000"/>
                </a:solidFill>
                <a:latin typeface="Arial"/>
                <a:ea typeface="Arial"/>
                <a:cs typeface="Arial"/>
                <a:sym typeface="Arial"/>
              </a:rPr>
              <a:t>marlia.fhunila</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 name="Shape 93"/>
        <p:cNvGrpSpPr/>
        <p:nvPr/>
      </p:nvGrpSpPr>
      <p:grpSpPr>
        <a:xfrm>
          <a:off x="0" y="0"/>
          <a:ext cx="0" cy="0"/>
          <a:chOff x="0" y="0"/>
          <a:chExt cx="0" cy="0"/>
        </a:xfrm>
      </p:grpSpPr>
      <p:sp>
        <p:nvSpPr>
          <p:cNvPr id="94" name="Google Shape;94;p10"/>
          <p:cNvSpPr txBox="1"/>
          <p:nvPr>
            <p:ph idx="1" type="body"/>
          </p:nvPr>
        </p:nvSpPr>
        <p:spPr>
          <a:xfrm>
            <a:off x="457200" y="381000"/>
            <a:ext cx="7239000" cy="6075362"/>
          </a:xfrm>
          <a:prstGeom prst="rect">
            <a:avLst/>
          </a:prstGeom>
          <a:noFill/>
          <a:ln>
            <a:noFill/>
          </a:ln>
        </p:spPr>
        <p:txBody>
          <a:bodyPr anchorCtr="0" anchor="t" bIns="45700" lIns="91425" spcFirstLastPara="1" rIns="91425" wrap="square" tIns="45700">
            <a:noAutofit/>
          </a:bodyPr>
          <a:lstStyle/>
          <a:p>
            <a:pPr indent="-273050" lvl="0" marL="273050" marR="0" rtl="0" algn="l">
              <a:lnSpc>
                <a:spcPct val="100000"/>
              </a:lnSpc>
              <a:spcBef>
                <a:spcPts val="0"/>
              </a:spcBef>
              <a:spcAft>
                <a:spcPts val="0"/>
              </a:spcAft>
              <a:buClr>
                <a:schemeClr val="dk2"/>
              </a:buClr>
              <a:buSzPts val="1898"/>
              <a:buFont typeface="Noto Sans Symbols"/>
              <a:buChar char="⦿"/>
            </a:pPr>
            <a:r>
              <a:rPr b="0" i="0" lang="en-US" sz="2600" u="none">
                <a:solidFill>
                  <a:schemeClr val="dk1"/>
                </a:solidFill>
                <a:latin typeface="Trebuchet MS"/>
                <a:ea typeface="Trebuchet MS"/>
                <a:cs typeface="Trebuchet MS"/>
                <a:sym typeface="Trebuchet MS"/>
              </a:rPr>
              <a:t>Bdsrkn kualifikasi norma hkm tsb, per-UU-an bersifat </a:t>
            </a:r>
            <a:r>
              <a:rPr b="0" i="1" lang="en-US" sz="2600" u="none">
                <a:solidFill>
                  <a:schemeClr val="dk1"/>
                </a:solidFill>
                <a:latin typeface="Trebuchet MS"/>
                <a:ea typeface="Trebuchet MS"/>
                <a:cs typeface="Trebuchet MS"/>
                <a:sym typeface="Trebuchet MS"/>
              </a:rPr>
              <a:t>umum-abstrak, </a:t>
            </a:r>
            <a:r>
              <a:rPr b="0" i="0" lang="en-US" sz="2600" u="none">
                <a:solidFill>
                  <a:schemeClr val="dk1"/>
                </a:solidFill>
                <a:latin typeface="Trebuchet MS"/>
                <a:ea typeface="Trebuchet MS"/>
                <a:cs typeface="Trebuchet MS"/>
                <a:sym typeface="Trebuchet MS"/>
              </a:rPr>
              <a:t>sebab :</a:t>
            </a:r>
            <a:endParaRPr/>
          </a:p>
          <a:p>
            <a:pPr indent="-514350" lvl="1" marL="762000" marR="0" rtl="0" algn="l">
              <a:lnSpc>
                <a:spcPct val="100000"/>
              </a:lnSpc>
              <a:spcBef>
                <a:spcPts val="500"/>
              </a:spcBef>
              <a:spcAft>
                <a:spcPts val="0"/>
              </a:spcAft>
              <a:buClr>
                <a:srgbClr val="F9B639"/>
              </a:buClr>
              <a:buSzPts val="1760"/>
              <a:buFont typeface="Trebuchet MS"/>
              <a:buAutoNum type="arabicPeriod"/>
            </a:pPr>
            <a:r>
              <a:rPr b="0" i="0" lang="en-US" sz="2200" u="none" cap="none" strike="noStrike">
                <a:solidFill>
                  <a:srgbClr val="6C6C6C"/>
                </a:solidFill>
                <a:latin typeface="Trebuchet MS"/>
                <a:ea typeface="Trebuchet MS"/>
                <a:cs typeface="Trebuchet MS"/>
                <a:sym typeface="Trebuchet MS"/>
              </a:rPr>
              <a:t>Tidak hanya berlaku pd saat tertentu; </a:t>
            </a:r>
            <a:endParaRPr/>
          </a:p>
          <a:p>
            <a:pPr indent="-514350" lvl="1" marL="762000" marR="0" rtl="0" algn="l">
              <a:lnSpc>
                <a:spcPct val="100000"/>
              </a:lnSpc>
              <a:spcBef>
                <a:spcPts val="500"/>
              </a:spcBef>
              <a:spcAft>
                <a:spcPts val="0"/>
              </a:spcAft>
              <a:buClr>
                <a:srgbClr val="F9B639"/>
              </a:buClr>
              <a:buSzPts val="1760"/>
              <a:buFont typeface="Trebuchet MS"/>
              <a:buAutoNum type="arabicPeriod"/>
            </a:pPr>
            <a:r>
              <a:rPr b="0" i="0" lang="en-US" sz="2200" u="none" cap="none" strike="noStrike">
                <a:solidFill>
                  <a:srgbClr val="6C6C6C"/>
                </a:solidFill>
                <a:latin typeface="Trebuchet MS"/>
                <a:ea typeface="Trebuchet MS"/>
                <a:cs typeface="Trebuchet MS"/>
                <a:sym typeface="Trebuchet MS"/>
              </a:rPr>
              <a:t>Tidak hanya berlaku pd tempat tertentu;</a:t>
            </a:r>
            <a:endParaRPr/>
          </a:p>
          <a:p>
            <a:pPr indent="-514350" lvl="1" marL="762000" marR="0" rtl="0" algn="l">
              <a:lnSpc>
                <a:spcPct val="100000"/>
              </a:lnSpc>
              <a:spcBef>
                <a:spcPts val="500"/>
              </a:spcBef>
              <a:spcAft>
                <a:spcPts val="0"/>
              </a:spcAft>
              <a:buClr>
                <a:srgbClr val="F9B639"/>
              </a:buClr>
              <a:buSzPts val="1760"/>
              <a:buFont typeface="Trebuchet MS"/>
              <a:buAutoNum type="arabicPeriod"/>
            </a:pPr>
            <a:r>
              <a:rPr b="0" i="0" lang="en-US" sz="2200" u="none" cap="none" strike="noStrike">
                <a:solidFill>
                  <a:srgbClr val="6C6C6C"/>
                </a:solidFill>
                <a:latin typeface="Trebuchet MS"/>
                <a:ea typeface="Trebuchet MS"/>
                <a:cs typeface="Trebuchet MS"/>
                <a:sym typeface="Trebuchet MS"/>
              </a:rPr>
              <a:t>Tidak hanya berlaku pd org tertentu; </a:t>
            </a:r>
            <a:endParaRPr/>
          </a:p>
          <a:p>
            <a:pPr indent="-514350" lvl="1" marL="762000" marR="0" rtl="0" algn="l">
              <a:lnSpc>
                <a:spcPct val="100000"/>
              </a:lnSpc>
              <a:spcBef>
                <a:spcPts val="500"/>
              </a:spcBef>
              <a:spcAft>
                <a:spcPts val="0"/>
              </a:spcAft>
              <a:buClr>
                <a:srgbClr val="F9B639"/>
              </a:buClr>
              <a:buSzPts val="1760"/>
              <a:buFont typeface="Trebuchet MS"/>
              <a:buAutoNum type="arabicPeriod"/>
            </a:pPr>
            <a:r>
              <a:rPr b="0" i="0" lang="en-US" sz="2200" u="none" cap="none" strike="noStrike">
                <a:solidFill>
                  <a:srgbClr val="6C6C6C"/>
                </a:solidFill>
                <a:latin typeface="Trebuchet MS"/>
                <a:ea typeface="Trebuchet MS"/>
                <a:cs typeface="Trebuchet MS"/>
                <a:sym typeface="Trebuchet MS"/>
              </a:rPr>
              <a:t>Tidak hanya ditujukan pd fakta hkm tertentu, tetapi utk berbagai fakta hkm yg dpt berulang2</a:t>
            </a:r>
            <a:endParaRPr/>
          </a:p>
          <a:p>
            <a:pPr indent="-171069" lvl="0" marL="273050" marR="0" rtl="0" algn="l">
              <a:spcBef>
                <a:spcPts val="600"/>
              </a:spcBef>
              <a:spcAft>
                <a:spcPts val="0"/>
              </a:spcAft>
              <a:buClr>
                <a:schemeClr val="dk2"/>
              </a:buClr>
              <a:buSzPts val="1606"/>
              <a:buFont typeface="Noto Sans Symbols"/>
              <a:buNone/>
            </a:pPr>
            <a:r>
              <a:t/>
            </a:r>
            <a:endParaRPr b="0" i="0" sz="2200" u="none" cap="none" strike="noStrike">
              <a:solidFill>
                <a:srgbClr val="6C6C6C"/>
              </a:solidFill>
              <a:latin typeface="Trebuchet MS"/>
              <a:ea typeface="Trebuchet MS"/>
              <a:cs typeface="Trebuchet MS"/>
              <a:sym typeface="Trebuchet MS"/>
            </a:endParaRPr>
          </a:p>
        </p:txBody>
      </p:sp>
      <p:sp>
        <p:nvSpPr>
          <p:cNvPr id="95" name="Google Shape;95;p10"/>
          <p:cNvSpPr txBox="1"/>
          <p:nvPr/>
        </p:nvSpPr>
        <p:spPr>
          <a:xfrm>
            <a:off x="7500937" y="0"/>
            <a:ext cx="1643062" cy="28575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0000"/>
              </a:buClr>
              <a:buSzPts val="1600"/>
              <a:buFont typeface="Arial"/>
              <a:buNone/>
            </a:pPr>
            <a:r>
              <a:rPr b="1" i="0" lang="en-US" sz="1600" u="none">
                <a:solidFill>
                  <a:srgbClr val="FF0000"/>
                </a:solidFill>
                <a:latin typeface="Arial"/>
                <a:ea typeface="Arial"/>
                <a:cs typeface="Arial"/>
                <a:sym typeface="Arial"/>
              </a:rPr>
              <a:t>marlia.fhunila</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 name="Shape 99"/>
        <p:cNvGrpSpPr/>
        <p:nvPr/>
      </p:nvGrpSpPr>
      <p:grpSpPr>
        <a:xfrm>
          <a:off x="0" y="0"/>
          <a:ext cx="0" cy="0"/>
          <a:chOff x="0" y="0"/>
          <a:chExt cx="0" cy="0"/>
        </a:xfrm>
      </p:grpSpPr>
      <p:sp>
        <p:nvSpPr>
          <p:cNvPr id="100" name="Google Shape;100;p11"/>
          <p:cNvSpPr txBox="1"/>
          <p:nvPr>
            <p:ph idx="1" type="body"/>
          </p:nvPr>
        </p:nvSpPr>
        <p:spPr>
          <a:xfrm>
            <a:off x="457200" y="381000"/>
            <a:ext cx="7239000" cy="6096000"/>
          </a:xfrm>
          <a:prstGeom prst="rect">
            <a:avLst/>
          </a:prstGeom>
          <a:noFill/>
          <a:ln>
            <a:noFill/>
          </a:ln>
        </p:spPr>
        <p:txBody>
          <a:bodyPr anchorCtr="0" anchor="t" bIns="45700" lIns="91425" spcFirstLastPara="1" rIns="91425" wrap="square" tIns="45700">
            <a:normAutofit/>
          </a:bodyPr>
          <a:lstStyle/>
          <a:p>
            <a:pPr indent="-273050" lvl="0" marL="273050" marR="0" rtl="0" algn="l">
              <a:lnSpc>
                <a:spcPct val="90000"/>
              </a:lnSpc>
              <a:spcBef>
                <a:spcPts val="0"/>
              </a:spcBef>
              <a:spcAft>
                <a:spcPts val="0"/>
              </a:spcAft>
              <a:buClr>
                <a:schemeClr val="dk2"/>
              </a:buClr>
              <a:buSzPts val="1752"/>
              <a:buFont typeface="Noto Sans Symbols"/>
              <a:buChar char="⦿"/>
            </a:pPr>
            <a:r>
              <a:rPr b="0" i="0" lang="en-US" sz="2400" u="none">
                <a:solidFill>
                  <a:schemeClr val="dk1"/>
                </a:solidFill>
                <a:latin typeface="Trebuchet MS"/>
                <a:ea typeface="Trebuchet MS"/>
                <a:cs typeface="Trebuchet MS"/>
                <a:sym typeface="Trebuchet MS"/>
              </a:rPr>
              <a:t>UU No.12/2011 menentukan bahwa  sumber hukum dari segala sumber hukum negara adl Pancasila. Konsekuensinya:</a:t>
            </a:r>
            <a:endParaRPr/>
          </a:p>
          <a:p>
            <a:pPr indent="-228600" lvl="1" marL="520700" marR="0" rtl="0" algn="l">
              <a:lnSpc>
                <a:spcPct val="90000"/>
              </a:lnSpc>
              <a:spcBef>
                <a:spcPts val="500"/>
              </a:spcBef>
              <a:spcAft>
                <a:spcPts val="0"/>
              </a:spcAft>
              <a:buClr>
                <a:srgbClr val="F9B639"/>
              </a:buClr>
              <a:buSzPts val="1760"/>
              <a:buFont typeface="Noto Sans Symbols"/>
              <a:buChar char="◼"/>
            </a:pPr>
            <a:r>
              <a:rPr b="0" i="0" lang="en-US" sz="2200" u="none" cap="none" strike="noStrike">
                <a:solidFill>
                  <a:srgbClr val="6C6C6C"/>
                </a:solidFill>
                <a:latin typeface="Trebuchet MS"/>
                <a:ea typeface="Trebuchet MS"/>
                <a:cs typeface="Trebuchet MS"/>
                <a:sym typeface="Trebuchet MS"/>
              </a:rPr>
              <a:t>Penempatan Pancasila sbg sumber dari segala sumber hukum negara adlh sesuai dg Pembukaan UUD Negara Republik Indonesia Tahun 1945 yg menempatkan Pancasila sbg dasar &amp; ideologi negara serta sekaligus dasar filosofis bangsa &amp; negara sehingga setiap materi muatan peraturan perundang2an tdk boleh bertentangan dg nilai2 yg terkandung dlm Pancasila. </a:t>
            </a:r>
            <a:endParaRPr/>
          </a:p>
          <a:p>
            <a:pPr indent="-228600" lvl="1" marL="520700" marR="0" rtl="0" algn="l">
              <a:lnSpc>
                <a:spcPct val="90000"/>
              </a:lnSpc>
              <a:spcBef>
                <a:spcPts val="500"/>
              </a:spcBef>
              <a:spcAft>
                <a:spcPts val="0"/>
              </a:spcAft>
              <a:buClr>
                <a:srgbClr val="F9B639"/>
              </a:buClr>
              <a:buSzPts val="1760"/>
              <a:buFont typeface="Noto Sans Symbols"/>
              <a:buChar char="◼"/>
            </a:pPr>
            <a:r>
              <a:rPr b="0" i="0" lang="en-US" sz="2200" u="none" cap="none" strike="noStrike">
                <a:solidFill>
                  <a:srgbClr val="6C6C6C"/>
                </a:solidFill>
                <a:latin typeface="Trebuchet MS"/>
                <a:ea typeface="Trebuchet MS"/>
                <a:cs typeface="Trebuchet MS"/>
                <a:sym typeface="Trebuchet MS"/>
              </a:rPr>
              <a:t>UUD 1945 merupakan hukum dasar dlm peraturan perundang2an, merupakan sumber hukum bagi pembentukan peraturan perundang2an di bawah UUD.</a:t>
            </a:r>
            <a:endParaRPr/>
          </a:p>
          <a:p>
            <a:pPr indent="-228600" lvl="1" marL="520700" marR="0" rtl="0" algn="l">
              <a:lnSpc>
                <a:spcPct val="90000"/>
              </a:lnSpc>
              <a:spcBef>
                <a:spcPts val="500"/>
              </a:spcBef>
              <a:spcAft>
                <a:spcPts val="0"/>
              </a:spcAft>
              <a:buClr>
                <a:srgbClr val="F9B639"/>
              </a:buClr>
              <a:buSzPts val="1760"/>
              <a:buFont typeface="Noto Sans Symbols"/>
              <a:buChar char="◼"/>
            </a:pPr>
            <a:r>
              <a:rPr b="0" i="0" lang="en-US" sz="2200" u="none" cap="none" strike="noStrike">
                <a:solidFill>
                  <a:srgbClr val="6C6C6C"/>
                </a:solidFill>
                <a:latin typeface="Trebuchet MS"/>
                <a:ea typeface="Trebuchet MS"/>
                <a:cs typeface="Trebuchet MS"/>
                <a:sym typeface="Trebuchet MS"/>
              </a:rPr>
              <a:t>Dg demikian, semua peraturan perundang2an hrs bersumber pd UUD 1945 &amp; tdk boleh bertentangan dgn UUD 1945.</a:t>
            </a:r>
            <a:r>
              <a:rPr b="0" i="0" lang="en-US" sz="2300" u="none" cap="none" strike="noStrike">
                <a:solidFill>
                  <a:srgbClr val="6C6C6C"/>
                </a:solidFill>
                <a:latin typeface="Trebuchet MS"/>
                <a:ea typeface="Trebuchet MS"/>
                <a:cs typeface="Trebuchet MS"/>
                <a:sym typeface="Trebuchet MS"/>
              </a:rPr>
              <a:t> </a:t>
            </a:r>
            <a:endParaRPr/>
          </a:p>
          <a:p>
            <a:pPr indent="-166433" lvl="0" marL="273050" marR="0" rtl="0" algn="l">
              <a:spcBef>
                <a:spcPts val="600"/>
              </a:spcBef>
              <a:spcAft>
                <a:spcPts val="0"/>
              </a:spcAft>
              <a:buClr>
                <a:schemeClr val="dk2"/>
              </a:buClr>
              <a:buSzPts val="1679"/>
              <a:buFont typeface="Noto Sans Symbols"/>
              <a:buNone/>
            </a:pPr>
            <a:r>
              <a:t/>
            </a:r>
            <a:endParaRPr b="0" i="0" sz="2300" u="none" cap="none" strike="noStrike">
              <a:solidFill>
                <a:srgbClr val="6C6C6C"/>
              </a:solidFill>
              <a:latin typeface="Trebuchet MS"/>
              <a:ea typeface="Trebuchet MS"/>
              <a:cs typeface="Trebuchet MS"/>
              <a:sym typeface="Trebuchet MS"/>
            </a:endParaRPr>
          </a:p>
        </p:txBody>
      </p:sp>
      <p:sp>
        <p:nvSpPr>
          <p:cNvPr id="101" name="Google Shape;101;p11"/>
          <p:cNvSpPr txBox="1"/>
          <p:nvPr/>
        </p:nvSpPr>
        <p:spPr>
          <a:xfrm>
            <a:off x="7500937" y="0"/>
            <a:ext cx="1643062" cy="28575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0000"/>
              </a:buClr>
              <a:buSzPts val="1600"/>
              <a:buFont typeface="Arial"/>
              <a:buNone/>
            </a:pPr>
            <a:r>
              <a:rPr b="1" i="0" lang="en-US" sz="1600" u="none">
                <a:solidFill>
                  <a:srgbClr val="FF0000"/>
                </a:solidFill>
                <a:latin typeface="Arial"/>
                <a:ea typeface="Arial"/>
                <a:cs typeface="Arial"/>
                <a:sym typeface="Arial"/>
              </a:rPr>
              <a:t>marlia.fhunila</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5" name="Shape 105"/>
        <p:cNvGrpSpPr/>
        <p:nvPr/>
      </p:nvGrpSpPr>
      <p:grpSpPr>
        <a:xfrm>
          <a:off x="0" y="0"/>
          <a:ext cx="0" cy="0"/>
          <a:chOff x="0" y="0"/>
          <a:chExt cx="0" cy="0"/>
        </a:xfrm>
      </p:grpSpPr>
      <p:sp>
        <p:nvSpPr>
          <p:cNvPr id="106" name="Google Shape;106;p12"/>
          <p:cNvSpPr txBox="1"/>
          <p:nvPr>
            <p:ph idx="1" type="body"/>
          </p:nvPr>
        </p:nvSpPr>
        <p:spPr>
          <a:xfrm>
            <a:off x="457200" y="381000"/>
            <a:ext cx="7239000" cy="6075362"/>
          </a:xfrm>
          <a:prstGeom prst="rect">
            <a:avLst/>
          </a:prstGeom>
          <a:noFill/>
          <a:ln>
            <a:noFill/>
          </a:ln>
        </p:spPr>
        <p:txBody>
          <a:bodyPr anchorCtr="0" anchor="t" bIns="45700" lIns="91425" spcFirstLastPara="1" rIns="91425" wrap="square" tIns="45700">
            <a:noAutofit/>
          </a:bodyPr>
          <a:lstStyle/>
          <a:p>
            <a:pPr indent="-273050" lvl="0" marL="273050" marR="0" rtl="0" algn="l">
              <a:lnSpc>
                <a:spcPct val="100000"/>
              </a:lnSpc>
              <a:spcBef>
                <a:spcPts val="0"/>
              </a:spcBef>
              <a:spcAft>
                <a:spcPts val="0"/>
              </a:spcAft>
              <a:buClr>
                <a:schemeClr val="dk2"/>
              </a:buClr>
              <a:buSzPts val="1898"/>
              <a:buFont typeface="Noto Sans Symbols"/>
              <a:buChar char="⦿"/>
            </a:pPr>
            <a:r>
              <a:rPr b="0" i="0" lang="en-US" sz="2600" u="none">
                <a:solidFill>
                  <a:schemeClr val="dk1"/>
                </a:solidFill>
                <a:latin typeface="Trebuchet MS"/>
                <a:ea typeface="Trebuchet MS"/>
                <a:cs typeface="Trebuchet MS"/>
                <a:sym typeface="Trebuchet MS"/>
              </a:rPr>
              <a:t>Per-UU-an dpt diartikan peraturan yg berkaitan dgn UU, baik berupa UU sendiri maupun peraturan lebih rendah yg mrpkn atribusian / delegasian UU.</a:t>
            </a:r>
            <a:endParaRPr/>
          </a:p>
          <a:p>
            <a:pPr indent="-273050" lvl="0" marL="273050" marR="0" rtl="0" algn="l">
              <a:lnSpc>
                <a:spcPct val="100000"/>
              </a:lnSpc>
              <a:spcBef>
                <a:spcPts val="600"/>
              </a:spcBef>
              <a:spcAft>
                <a:spcPts val="0"/>
              </a:spcAft>
              <a:buClr>
                <a:schemeClr val="dk2"/>
              </a:buClr>
              <a:buSzPts val="1898"/>
              <a:buFont typeface="Noto Sans Symbols"/>
              <a:buChar char="⦿"/>
            </a:pPr>
            <a:r>
              <a:rPr b="0" i="0" lang="en-US" sz="2600" u="none">
                <a:solidFill>
                  <a:schemeClr val="dk1"/>
                </a:solidFill>
                <a:latin typeface="Trebuchet MS"/>
                <a:ea typeface="Trebuchet MS"/>
                <a:cs typeface="Trebuchet MS"/>
                <a:sym typeface="Trebuchet MS"/>
              </a:rPr>
              <a:t>Atas dasar atribusi &amp; delegasi kewenangan per-UU-an, maka menurut UU No.12/2011 jenis &amp; hierarki peraturan perundang2an adlh sbb:</a:t>
            </a:r>
            <a:endParaRPr/>
          </a:p>
          <a:p>
            <a:pPr indent="-342899" lvl="1" marL="588962" marR="0" rtl="0" algn="l">
              <a:lnSpc>
                <a:spcPct val="100000"/>
              </a:lnSpc>
              <a:spcBef>
                <a:spcPts val="500"/>
              </a:spcBef>
              <a:spcAft>
                <a:spcPts val="0"/>
              </a:spcAft>
              <a:buClr>
                <a:srgbClr val="F9B639"/>
              </a:buClr>
              <a:buSzPts val="1680"/>
              <a:buFont typeface="Trebuchet MS"/>
              <a:buAutoNum type="arabicPeriod"/>
            </a:pPr>
            <a:r>
              <a:rPr b="0" i="0" lang="en-US" sz="2100" u="none" cap="none" strike="noStrike">
                <a:solidFill>
                  <a:srgbClr val="6C6C6C"/>
                </a:solidFill>
                <a:latin typeface="Trebuchet MS"/>
                <a:ea typeface="Trebuchet MS"/>
                <a:cs typeface="Trebuchet MS"/>
                <a:sym typeface="Trebuchet MS"/>
              </a:rPr>
              <a:t>UUD 1945;</a:t>
            </a:r>
            <a:endParaRPr/>
          </a:p>
          <a:p>
            <a:pPr indent="-342899" lvl="1" marL="588962" marR="0" rtl="0" algn="l">
              <a:lnSpc>
                <a:spcPct val="100000"/>
              </a:lnSpc>
              <a:spcBef>
                <a:spcPts val="500"/>
              </a:spcBef>
              <a:spcAft>
                <a:spcPts val="0"/>
              </a:spcAft>
              <a:buClr>
                <a:srgbClr val="F9B639"/>
              </a:buClr>
              <a:buSzPts val="1680"/>
              <a:buFont typeface="Trebuchet MS"/>
              <a:buAutoNum type="arabicPeriod"/>
            </a:pPr>
            <a:r>
              <a:rPr b="0" i="0" lang="en-US" sz="2100" u="none" cap="none" strike="noStrike">
                <a:solidFill>
                  <a:srgbClr val="6C6C6C"/>
                </a:solidFill>
                <a:latin typeface="Trebuchet MS"/>
                <a:ea typeface="Trebuchet MS"/>
                <a:cs typeface="Trebuchet MS"/>
                <a:sym typeface="Trebuchet MS"/>
              </a:rPr>
              <a:t>Ketetapan MPR</a:t>
            </a:r>
            <a:endParaRPr/>
          </a:p>
          <a:p>
            <a:pPr indent="-342899" lvl="1" marL="588962" marR="0" rtl="0" algn="l">
              <a:lnSpc>
                <a:spcPct val="100000"/>
              </a:lnSpc>
              <a:spcBef>
                <a:spcPts val="500"/>
              </a:spcBef>
              <a:spcAft>
                <a:spcPts val="0"/>
              </a:spcAft>
              <a:buClr>
                <a:srgbClr val="F9B639"/>
              </a:buClr>
              <a:buSzPts val="1680"/>
              <a:buFont typeface="Trebuchet MS"/>
              <a:buAutoNum type="arabicPeriod"/>
            </a:pPr>
            <a:r>
              <a:rPr b="0" i="0" lang="en-US" sz="2100" u="none" cap="none" strike="noStrike">
                <a:solidFill>
                  <a:srgbClr val="6C6C6C"/>
                </a:solidFill>
                <a:latin typeface="Trebuchet MS"/>
                <a:ea typeface="Trebuchet MS"/>
                <a:cs typeface="Trebuchet MS"/>
                <a:sym typeface="Trebuchet MS"/>
              </a:rPr>
              <a:t>Undang-Undang (UU)/Peraturan Pemerintah Pengganti Undang-Undang (PERPU);</a:t>
            </a:r>
            <a:endParaRPr/>
          </a:p>
          <a:p>
            <a:pPr indent="-342899" lvl="1" marL="588962" marR="0" rtl="0" algn="l">
              <a:lnSpc>
                <a:spcPct val="100000"/>
              </a:lnSpc>
              <a:spcBef>
                <a:spcPts val="500"/>
              </a:spcBef>
              <a:spcAft>
                <a:spcPts val="0"/>
              </a:spcAft>
              <a:buClr>
                <a:srgbClr val="F9B639"/>
              </a:buClr>
              <a:buSzPts val="1680"/>
              <a:buFont typeface="Trebuchet MS"/>
              <a:buAutoNum type="arabicPeriod"/>
            </a:pPr>
            <a:r>
              <a:rPr b="0" i="0" lang="en-US" sz="2100" u="none" cap="none" strike="noStrike">
                <a:solidFill>
                  <a:srgbClr val="6C6C6C"/>
                </a:solidFill>
                <a:latin typeface="Trebuchet MS"/>
                <a:ea typeface="Trebuchet MS"/>
                <a:cs typeface="Trebuchet MS"/>
                <a:sym typeface="Trebuchet MS"/>
              </a:rPr>
              <a:t>Peraturan Pemerintah (PP);</a:t>
            </a:r>
            <a:endParaRPr/>
          </a:p>
          <a:p>
            <a:pPr indent="-342899" lvl="1" marL="588962" marR="0" rtl="0" algn="l">
              <a:lnSpc>
                <a:spcPct val="100000"/>
              </a:lnSpc>
              <a:spcBef>
                <a:spcPts val="500"/>
              </a:spcBef>
              <a:spcAft>
                <a:spcPts val="0"/>
              </a:spcAft>
              <a:buClr>
                <a:srgbClr val="F9B639"/>
              </a:buClr>
              <a:buSzPts val="1680"/>
              <a:buFont typeface="Trebuchet MS"/>
              <a:buAutoNum type="arabicPeriod"/>
            </a:pPr>
            <a:r>
              <a:rPr b="0" i="0" lang="en-US" sz="2100" u="none" cap="none" strike="noStrike">
                <a:solidFill>
                  <a:srgbClr val="6C6C6C"/>
                </a:solidFill>
                <a:latin typeface="Trebuchet MS"/>
                <a:ea typeface="Trebuchet MS"/>
                <a:cs typeface="Trebuchet MS"/>
                <a:sym typeface="Trebuchet MS"/>
              </a:rPr>
              <a:t>Peraturan Presiden (PERPRES);</a:t>
            </a:r>
            <a:endParaRPr/>
          </a:p>
          <a:p>
            <a:pPr indent="-342899" lvl="1" marL="588962" marR="0" rtl="0" algn="l">
              <a:lnSpc>
                <a:spcPct val="100000"/>
              </a:lnSpc>
              <a:spcBef>
                <a:spcPts val="500"/>
              </a:spcBef>
              <a:spcAft>
                <a:spcPts val="0"/>
              </a:spcAft>
              <a:buClr>
                <a:srgbClr val="F9B639"/>
              </a:buClr>
              <a:buSzPts val="1680"/>
              <a:buFont typeface="Trebuchet MS"/>
              <a:buAutoNum type="arabicPeriod"/>
            </a:pPr>
            <a:r>
              <a:rPr b="0" i="0" lang="en-US" sz="2100" u="none" cap="none" strike="noStrike">
                <a:solidFill>
                  <a:srgbClr val="6C6C6C"/>
                </a:solidFill>
                <a:latin typeface="Trebuchet MS"/>
                <a:ea typeface="Trebuchet MS"/>
                <a:cs typeface="Trebuchet MS"/>
                <a:sym typeface="Trebuchet MS"/>
              </a:rPr>
              <a:t>Peraturan Daerah (PERDA)</a:t>
            </a:r>
            <a:endParaRPr/>
          </a:p>
          <a:p>
            <a:pPr indent="-236219" lvl="1" marL="588962" marR="0" rtl="0" algn="l">
              <a:lnSpc>
                <a:spcPct val="100000"/>
              </a:lnSpc>
              <a:spcBef>
                <a:spcPts val="500"/>
              </a:spcBef>
              <a:spcAft>
                <a:spcPts val="0"/>
              </a:spcAft>
              <a:buClr>
                <a:srgbClr val="F9B639"/>
              </a:buClr>
              <a:buSzPts val="1680"/>
              <a:buFont typeface="Trebuchet MS"/>
              <a:buNone/>
            </a:pPr>
            <a:r>
              <a:t/>
            </a:r>
            <a:endParaRPr b="0" i="0" sz="2100" u="none" cap="none" strike="noStrike">
              <a:solidFill>
                <a:srgbClr val="6C6C6C"/>
              </a:solidFill>
              <a:latin typeface="Trebuchet MS"/>
              <a:ea typeface="Trebuchet MS"/>
              <a:cs typeface="Trebuchet MS"/>
              <a:sym typeface="Trebuchet MS"/>
            </a:endParaRPr>
          </a:p>
          <a:p>
            <a:pPr indent="-266699" lvl="1" marL="588962" marR="0" rtl="0" algn="l">
              <a:lnSpc>
                <a:spcPct val="100000"/>
              </a:lnSpc>
              <a:spcBef>
                <a:spcPts val="500"/>
              </a:spcBef>
              <a:spcAft>
                <a:spcPts val="0"/>
              </a:spcAft>
              <a:buClr>
                <a:srgbClr val="F9B639"/>
              </a:buClr>
              <a:buSzPts val="1200"/>
              <a:buFont typeface="Trebuchet MS"/>
              <a:buNone/>
            </a:pPr>
            <a:r>
              <a:t/>
            </a:r>
            <a:endParaRPr b="0" i="0" sz="1500" u="none" cap="none" strike="noStrike">
              <a:solidFill>
                <a:srgbClr val="6C6C6C"/>
              </a:solidFill>
              <a:latin typeface="Trebuchet MS"/>
              <a:ea typeface="Trebuchet MS"/>
              <a:cs typeface="Trebuchet MS"/>
              <a:sym typeface="Trebuchet MS"/>
            </a:endParaRPr>
          </a:p>
          <a:p>
            <a:pPr indent="-203517" lvl="0" marL="273050" marR="0" rtl="0" algn="l">
              <a:spcBef>
                <a:spcPts val="600"/>
              </a:spcBef>
              <a:spcAft>
                <a:spcPts val="0"/>
              </a:spcAft>
              <a:buClr>
                <a:schemeClr val="dk2"/>
              </a:buClr>
              <a:buSzPts val="1095"/>
              <a:buFont typeface="Noto Sans Symbols"/>
              <a:buNone/>
            </a:pPr>
            <a:r>
              <a:t/>
            </a:r>
            <a:endParaRPr b="0" i="0" sz="1500" u="none" cap="none" strike="noStrike">
              <a:solidFill>
                <a:srgbClr val="6C6C6C"/>
              </a:solidFill>
              <a:latin typeface="Trebuchet MS"/>
              <a:ea typeface="Trebuchet MS"/>
              <a:cs typeface="Trebuchet MS"/>
              <a:sym typeface="Trebuchet MS"/>
            </a:endParaRPr>
          </a:p>
        </p:txBody>
      </p:sp>
      <p:sp>
        <p:nvSpPr>
          <p:cNvPr id="107" name="Google Shape;107;p12"/>
          <p:cNvSpPr txBox="1"/>
          <p:nvPr/>
        </p:nvSpPr>
        <p:spPr>
          <a:xfrm>
            <a:off x="7500937" y="0"/>
            <a:ext cx="1643062" cy="28575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0000"/>
              </a:buClr>
              <a:buSzPts val="1600"/>
              <a:buFont typeface="Arial"/>
              <a:buNone/>
            </a:pPr>
            <a:r>
              <a:rPr b="1" i="0" lang="en-US" sz="1600" u="none">
                <a:solidFill>
                  <a:srgbClr val="FF0000"/>
                </a:solidFill>
                <a:latin typeface="Arial"/>
                <a:ea typeface="Arial"/>
                <a:cs typeface="Arial"/>
                <a:sym typeface="Arial"/>
              </a:rPr>
              <a:t>marlia.fhunila</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1" name="Shape 111"/>
        <p:cNvGrpSpPr/>
        <p:nvPr/>
      </p:nvGrpSpPr>
      <p:grpSpPr>
        <a:xfrm>
          <a:off x="0" y="0"/>
          <a:ext cx="0" cy="0"/>
          <a:chOff x="0" y="0"/>
          <a:chExt cx="0" cy="0"/>
        </a:xfrm>
      </p:grpSpPr>
      <p:sp>
        <p:nvSpPr>
          <p:cNvPr id="112" name="Google Shape;112;p13"/>
          <p:cNvSpPr txBox="1"/>
          <p:nvPr>
            <p:ph idx="1" type="body"/>
          </p:nvPr>
        </p:nvSpPr>
        <p:spPr>
          <a:xfrm>
            <a:off x="457200" y="457200"/>
            <a:ext cx="7239000" cy="5999162"/>
          </a:xfrm>
          <a:prstGeom prst="rect">
            <a:avLst/>
          </a:prstGeom>
          <a:noFill/>
          <a:ln>
            <a:noFill/>
          </a:ln>
        </p:spPr>
        <p:txBody>
          <a:bodyPr anchorCtr="0" anchor="t" bIns="45700" lIns="91425" spcFirstLastPara="1" rIns="91425" wrap="square" tIns="45700">
            <a:noAutofit/>
          </a:bodyPr>
          <a:lstStyle/>
          <a:p>
            <a:pPr indent="-273050" lvl="0" marL="273050" marR="0" rtl="0" algn="l">
              <a:lnSpc>
                <a:spcPct val="100000"/>
              </a:lnSpc>
              <a:spcBef>
                <a:spcPts val="0"/>
              </a:spcBef>
              <a:spcAft>
                <a:spcPts val="0"/>
              </a:spcAft>
              <a:buClr>
                <a:schemeClr val="dk2"/>
              </a:buClr>
              <a:buSzPts val="1533"/>
              <a:buFont typeface="Noto Sans Symbols"/>
              <a:buChar char="⦿"/>
            </a:pPr>
            <a:r>
              <a:rPr b="0" i="0" lang="en-US" sz="2100" u="none">
                <a:solidFill>
                  <a:schemeClr val="dk1"/>
                </a:solidFill>
                <a:latin typeface="Trebuchet MS"/>
                <a:ea typeface="Trebuchet MS"/>
                <a:cs typeface="Trebuchet MS"/>
                <a:sym typeface="Trebuchet MS"/>
              </a:rPr>
              <a:t>Perda terdiri dari:</a:t>
            </a:r>
            <a:endParaRPr/>
          </a:p>
          <a:p>
            <a:pPr indent="-457200" lvl="1" marL="704850" marR="0" rtl="0" algn="l">
              <a:lnSpc>
                <a:spcPct val="100000"/>
              </a:lnSpc>
              <a:spcBef>
                <a:spcPts val="500"/>
              </a:spcBef>
              <a:spcAft>
                <a:spcPts val="0"/>
              </a:spcAft>
              <a:buClr>
                <a:srgbClr val="F9B639"/>
              </a:buClr>
              <a:buSzPts val="1680"/>
              <a:buFont typeface="Trebuchet MS"/>
              <a:buAutoNum type="arabicPeriod"/>
            </a:pPr>
            <a:r>
              <a:rPr b="0" i="0" lang="en-US" sz="2100" u="none" cap="none" strike="noStrike">
                <a:solidFill>
                  <a:srgbClr val="6C6C6C"/>
                </a:solidFill>
                <a:latin typeface="Trebuchet MS"/>
                <a:ea typeface="Trebuchet MS"/>
                <a:cs typeface="Trebuchet MS"/>
                <a:sym typeface="Trebuchet MS"/>
              </a:rPr>
              <a:t>Perda provinsi yg dibuat DPRD provinsi bersama dg gubernur. Termasuk dlm jenis Perda Provinsi adlh Qanun yg berlaku di NAD &amp; Perdasus serta Perdasi yg berlaku di Papua.</a:t>
            </a:r>
            <a:endParaRPr/>
          </a:p>
          <a:p>
            <a:pPr indent="-457200" lvl="1" marL="704850" marR="0" rtl="0" algn="l">
              <a:lnSpc>
                <a:spcPct val="100000"/>
              </a:lnSpc>
              <a:spcBef>
                <a:spcPts val="500"/>
              </a:spcBef>
              <a:spcAft>
                <a:spcPts val="0"/>
              </a:spcAft>
              <a:buClr>
                <a:srgbClr val="F9B639"/>
              </a:buClr>
              <a:buSzPts val="1680"/>
              <a:buFont typeface="Trebuchet MS"/>
              <a:buAutoNum type="arabicPeriod"/>
            </a:pPr>
            <a:r>
              <a:rPr b="0" i="0" lang="en-US" sz="2100" u="none" cap="none" strike="noStrike">
                <a:solidFill>
                  <a:srgbClr val="6C6C6C"/>
                </a:solidFill>
                <a:latin typeface="Trebuchet MS"/>
                <a:ea typeface="Trebuchet MS"/>
                <a:cs typeface="Trebuchet MS"/>
                <a:sym typeface="Trebuchet MS"/>
              </a:rPr>
              <a:t>Perda kabupaten/kota yg dibuat DPRD kabupaten/kota bersama bupati/walikota.</a:t>
            </a:r>
            <a:endParaRPr/>
          </a:p>
          <a:p>
            <a:pPr indent="-273050" lvl="0" marL="273050" marR="0" rtl="0" algn="l">
              <a:lnSpc>
                <a:spcPct val="100000"/>
              </a:lnSpc>
              <a:spcBef>
                <a:spcPts val="600"/>
              </a:spcBef>
              <a:spcAft>
                <a:spcPts val="0"/>
              </a:spcAft>
              <a:buClr>
                <a:schemeClr val="dk2"/>
              </a:buClr>
              <a:buSzPts val="1752"/>
              <a:buFont typeface="Noto Sans Symbols"/>
              <a:buChar char="⦿"/>
            </a:pPr>
            <a:r>
              <a:rPr b="0" i="0" lang="en-US" sz="2400" u="none">
                <a:solidFill>
                  <a:schemeClr val="dk1"/>
                </a:solidFill>
                <a:latin typeface="Trebuchet MS"/>
                <a:ea typeface="Trebuchet MS"/>
                <a:cs typeface="Trebuchet MS"/>
                <a:sym typeface="Trebuchet MS"/>
              </a:rPr>
              <a:t>Jenis Peraturan Per-UU-an selain tsb, mencakup peraturan yg ditetapkan oleh MPR, DPR, DPD, MA, MK, BPK, KY, BI, Menteri, badan, lembaga, komisi yg setingkat yg dibentuk dgn UU atau Pemerintah atas perintah UU, DPRD Prov, Gub, DPRD Kab/Kota, Bupati/Walikota, Kades/yg setingkat</a:t>
            </a:r>
            <a:endParaRPr/>
          </a:p>
          <a:p>
            <a:pPr indent="-161798" lvl="0" marL="273050" marR="0" rtl="0" algn="l">
              <a:spcBef>
                <a:spcPts val="600"/>
              </a:spcBef>
              <a:spcAft>
                <a:spcPts val="0"/>
              </a:spcAft>
              <a:buClr>
                <a:schemeClr val="dk2"/>
              </a:buClr>
              <a:buSzPts val="1752"/>
              <a:buFont typeface="Noto Sans Symbols"/>
              <a:buNone/>
            </a:pPr>
            <a:r>
              <a:t/>
            </a:r>
            <a:endParaRPr b="0" i="0" sz="2400" u="none">
              <a:solidFill>
                <a:schemeClr val="dk1"/>
              </a:solidFill>
              <a:latin typeface="Trebuchet MS"/>
              <a:ea typeface="Trebuchet MS"/>
              <a:cs typeface="Trebuchet MS"/>
              <a:sym typeface="Trebuchet MS"/>
            </a:endParaRPr>
          </a:p>
        </p:txBody>
      </p:sp>
      <p:sp>
        <p:nvSpPr>
          <p:cNvPr id="113" name="Google Shape;113;p13"/>
          <p:cNvSpPr txBox="1"/>
          <p:nvPr/>
        </p:nvSpPr>
        <p:spPr>
          <a:xfrm>
            <a:off x="7500937" y="0"/>
            <a:ext cx="1643062" cy="28575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0000"/>
              </a:buClr>
              <a:buSzPts val="1600"/>
              <a:buFont typeface="Arial"/>
              <a:buNone/>
            </a:pPr>
            <a:r>
              <a:rPr b="1" i="0" lang="en-US" sz="1600" u="none">
                <a:solidFill>
                  <a:srgbClr val="FF0000"/>
                </a:solidFill>
                <a:latin typeface="Arial"/>
                <a:ea typeface="Arial"/>
                <a:cs typeface="Arial"/>
                <a:sym typeface="Arial"/>
              </a:rPr>
              <a:t>marlia.fhunila</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7" name="Shape 117"/>
        <p:cNvGrpSpPr/>
        <p:nvPr/>
      </p:nvGrpSpPr>
      <p:grpSpPr>
        <a:xfrm>
          <a:off x="0" y="0"/>
          <a:ext cx="0" cy="0"/>
          <a:chOff x="0" y="0"/>
          <a:chExt cx="0" cy="0"/>
        </a:xfrm>
      </p:grpSpPr>
      <p:sp>
        <p:nvSpPr>
          <p:cNvPr id="118" name="Google Shape;118;p14"/>
          <p:cNvSpPr txBox="1"/>
          <p:nvPr>
            <p:ph idx="1" type="body"/>
          </p:nvPr>
        </p:nvSpPr>
        <p:spPr>
          <a:xfrm>
            <a:off x="457200" y="533400"/>
            <a:ext cx="7239000" cy="5922962"/>
          </a:xfrm>
          <a:prstGeom prst="rect">
            <a:avLst/>
          </a:prstGeom>
          <a:noFill/>
          <a:ln>
            <a:noFill/>
          </a:ln>
        </p:spPr>
        <p:txBody>
          <a:bodyPr anchorCtr="0" anchor="t" bIns="45700" lIns="91425" spcFirstLastPara="1" rIns="91425" wrap="square" tIns="45700">
            <a:noAutofit/>
          </a:bodyPr>
          <a:lstStyle/>
          <a:p>
            <a:pPr indent="-273050" lvl="0" marL="273050" marR="0" rtl="0" algn="l">
              <a:lnSpc>
                <a:spcPct val="100000"/>
              </a:lnSpc>
              <a:spcBef>
                <a:spcPts val="0"/>
              </a:spcBef>
              <a:spcAft>
                <a:spcPts val="0"/>
              </a:spcAft>
              <a:buClr>
                <a:schemeClr val="dk2"/>
              </a:buClr>
              <a:buSzPts val="2044"/>
              <a:buFont typeface="Noto Sans Symbols"/>
              <a:buChar char="⦿"/>
            </a:pPr>
            <a:r>
              <a:rPr b="0" i="0" lang="en-US" sz="2800" u="none">
                <a:solidFill>
                  <a:schemeClr val="dk1"/>
                </a:solidFill>
                <a:latin typeface="Trebuchet MS"/>
                <a:ea typeface="Trebuchet MS"/>
                <a:cs typeface="Trebuchet MS"/>
                <a:sym typeface="Trebuchet MS"/>
              </a:rPr>
              <a:t>Peraturan Per-UU-an di atas diakui keberadaannya &amp; mempunyai kekuatan hkm mengikat sepanjang diperintahkan oleh Peraturan Per-UU-an yg lebih tinggi/dibentuk bdsrkn kewenangan. </a:t>
            </a:r>
            <a:endParaRPr/>
          </a:p>
          <a:p>
            <a:pPr indent="-273050" lvl="0" marL="273050" marR="0" rtl="0" algn="l">
              <a:lnSpc>
                <a:spcPct val="100000"/>
              </a:lnSpc>
              <a:spcBef>
                <a:spcPts val="600"/>
              </a:spcBef>
              <a:spcAft>
                <a:spcPts val="0"/>
              </a:spcAft>
              <a:buClr>
                <a:schemeClr val="dk2"/>
              </a:buClr>
              <a:buSzPts val="2044"/>
              <a:buFont typeface="Noto Sans Symbols"/>
              <a:buChar char="⦿"/>
            </a:pPr>
            <a:r>
              <a:rPr b="0" i="0" lang="en-US" sz="2800" u="none">
                <a:solidFill>
                  <a:schemeClr val="dk1"/>
                </a:solidFill>
                <a:latin typeface="Trebuchet MS"/>
                <a:ea typeface="Trebuchet MS"/>
                <a:cs typeface="Trebuchet MS"/>
                <a:sym typeface="Trebuchet MS"/>
              </a:rPr>
              <a:t>Dlm perspektif welfare state, pemerintah wjb menyelenggarakan kepentingan umum/mengupayakan kesejahteraan sosial, sehingga pemerintah diberi kewenangan utk campur tangan dlm kehidupan masyarakat, dlm batas2 yg diperkenankan oleh hukum. </a:t>
            </a:r>
            <a:endParaRPr/>
          </a:p>
          <a:p>
            <a:pPr indent="-143256" lvl="0" marL="273050" marR="0" rtl="0" algn="l">
              <a:spcBef>
                <a:spcPts val="600"/>
              </a:spcBef>
              <a:spcAft>
                <a:spcPts val="0"/>
              </a:spcAft>
              <a:buClr>
                <a:schemeClr val="dk2"/>
              </a:buClr>
              <a:buSzPts val="2044"/>
              <a:buFont typeface="Noto Sans Symbols"/>
              <a:buNone/>
            </a:pPr>
            <a:r>
              <a:t/>
            </a:r>
            <a:endParaRPr b="0" i="0" sz="2800" u="none">
              <a:solidFill>
                <a:schemeClr val="dk1"/>
              </a:solidFill>
              <a:latin typeface="Trebuchet MS"/>
              <a:ea typeface="Trebuchet MS"/>
              <a:cs typeface="Trebuchet MS"/>
              <a:sym typeface="Trebuchet MS"/>
            </a:endParaRPr>
          </a:p>
        </p:txBody>
      </p:sp>
      <p:sp>
        <p:nvSpPr>
          <p:cNvPr id="119" name="Google Shape;119;p14"/>
          <p:cNvSpPr txBox="1"/>
          <p:nvPr/>
        </p:nvSpPr>
        <p:spPr>
          <a:xfrm>
            <a:off x="7500937" y="0"/>
            <a:ext cx="1643062" cy="28575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0000"/>
              </a:buClr>
              <a:buSzPts val="1600"/>
              <a:buFont typeface="Arial"/>
              <a:buNone/>
            </a:pPr>
            <a:r>
              <a:rPr b="1" i="0" lang="en-US" sz="1600" u="none">
                <a:solidFill>
                  <a:srgbClr val="FF0000"/>
                </a:solidFill>
                <a:latin typeface="Arial"/>
                <a:ea typeface="Arial"/>
                <a:cs typeface="Arial"/>
                <a:sym typeface="Arial"/>
              </a:rPr>
              <a:t>marlia.fhunila</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3" name="Shape 123"/>
        <p:cNvGrpSpPr/>
        <p:nvPr/>
      </p:nvGrpSpPr>
      <p:grpSpPr>
        <a:xfrm>
          <a:off x="0" y="0"/>
          <a:ext cx="0" cy="0"/>
          <a:chOff x="0" y="0"/>
          <a:chExt cx="0" cy="0"/>
        </a:xfrm>
      </p:grpSpPr>
      <p:sp>
        <p:nvSpPr>
          <p:cNvPr id="124" name="Google Shape;124;p15"/>
          <p:cNvSpPr txBox="1"/>
          <p:nvPr>
            <p:ph idx="1" type="body"/>
          </p:nvPr>
        </p:nvSpPr>
        <p:spPr>
          <a:xfrm>
            <a:off x="304800" y="304800"/>
            <a:ext cx="7772400" cy="6151562"/>
          </a:xfrm>
          <a:prstGeom prst="rect">
            <a:avLst/>
          </a:prstGeom>
          <a:noFill/>
          <a:ln>
            <a:noFill/>
          </a:ln>
        </p:spPr>
        <p:txBody>
          <a:bodyPr anchorCtr="0" anchor="t" bIns="45700" lIns="91425" spcFirstLastPara="1" rIns="91425" wrap="square" tIns="45700">
            <a:noAutofit/>
          </a:bodyPr>
          <a:lstStyle/>
          <a:p>
            <a:pPr indent="-273050" lvl="0" marL="273050" marR="0" rtl="0" algn="l">
              <a:lnSpc>
                <a:spcPct val="100000"/>
              </a:lnSpc>
              <a:spcBef>
                <a:spcPts val="0"/>
              </a:spcBef>
              <a:spcAft>
                <a:spcPts val="0"/>
              </a:spcAft>
              <a:buClr>
                <a:schemeClr val="dk2"/>
              </a:buClr>
              <a:buSzPts val="1898"/>
              <a:buFont typeface="Noto Sans Symbols"/>
              <a:buChar char="⦿"/>
            </a:pPr>
            <a:r>
              <a:rPr b="0" i="0" lang="en-US" sz="2600" u="none">
                <a:solidFill>
                  <a:schemeClr val="dk1"/>
                </a:solidFill>
                <a:latin typeface="Trebuchet MS"/>
                <a:ea typeface="Trebuchet MS"/>
                <a:cs typeface="Trebuchet MS"/>
                <a:sym typeface="Trebuchet MS"/>
              </a:rPr>
              <a:t>Adanya kewenangan utk campur tangan tsb, pemerintah jg diberi kewenangan utk membuat &amp; menggunakan per-UU-an.</a:t>
            </a:r>
            <a:endParaRPr/>
          </a:p>
          <a:p>
            <a:pPr indent="-273050" lvl="0" marL="273050" marR="0" rtl="0" algn="l">
              <a:lnSpc>
                <a:spcPct val="100000"/>
              </a:lnSpc>
              <a:spcBef>
                <a:spcPts val="600"/>
              </a:spcBef>
              <a:spcAft>
                <a:spcPts val="0"/>
              </a:spcAft>
              <a:buClr>
                <a:schemeClr val="dk2"/>
              </a:buClr>
              <a:buSzPts val="1898"/>
              <a:buFont typeface="Noto Sans Symbols"/>
              <a:buChar char="⦿"/>
            </a:pPr>
            <a:r>
              <a:rPr b="0" i="0" lang="en-US" sz="2600" u="none">
                <a:solidFill>
                  <a:schemeClr val="dk1"/>
                </a:solidFill>
                <a:latin typeface="Trebuchet MS"/>
                <a:ea typeface="Trebuchet MS"/>
                <a:cs typeface="Trebuchet MS"/>
                <a:sym typeface="Trebuchet MS"/>
              </a:rPr>
              <a:t>Kewenangan membuat per-UU-an seharusnya mjd kewenangan legislatif apabila berpedoman pd Trias Politika, tetapi ada alasan yg mendasari diberikannya kewenangan tsb pd eksekutif:</a:t>
            </a:r>
            <a:endParaRPr/>
          </a:p>
          <a:p>
            <a:pPr indent="-514350" lvl="1" marL="762000" marR="0" rtl="0" algn="l">
              <a:lnSpc>
                <a:spcPct val="100000"/>
              </a:lnSpc>
              <a:spcBef>
                <a:spcPts val="500"/>
              </a:spcBef>
              <a:spcAft>
                <a:spcPts val="0"/>
              </a:spcAft>
              <a:buClr>
                <a:srgbClr val="F9B639"/>
              </a:buClr>
              <a:buSzPts val="2000"/>
              <a:buFont typeface="Trebuchet MS"/>
              <a:buAutoNum type="arabicPeriod"/>
            </a:pPr>
            <a:r>
              <a:rPr b="0" i="0" lang="en-US" sz="2500" u="none" cap="none" strike="noStrike">
                <a:solidFill>
                  <a:srgbClr val="6C6C6C"/>
                </a:solidFill>
                <a:latin typeface="Trebuchet MS"/>
                <a:ea typeface="Trebuchet MS"/>
                <a:cs typeface="Trebuchet MS"/>
                <a:sym typeface="Trebuchet MS"/>
              </a:rPr>
              <a:t>Pemerintah dlm mencampuri kehidupan masyarakat, memerlukan instrumen hukum yg akan memberikan dasar bagi negara/pemerintah utk bertindak.</a:t>
            </a:r>
            <a:endParaRPr/>
          </a:p>
          <a:p>
            <a:pPr indent="-514350" lvl="1" marL="762000" marR="0" rtl="0" algn="l">
              <a:lnSpc>
                <a:spcPct val="100000"/>
              </a:lnSpc>
              <a:spcBef>
                <a:spcPts val="500"/>
              </a:spcBef>
              <a:spcAft>
                <a:spcPts val="0"/>
              </a:spcAft>
              <a:buClr>
                <a:srgbClr val="F9B639"/>
              </a:buClr>
              <a:buSzPts val="2000"/>
              <a:buFont typeface="Trebuchet MS"/>
              <a:buAutoNum type="arabicPeriod"/>
            </a:pPr>
            <a:r>
              <a:rPr b="0" i="0" lang="en-US" sz="2500" u="none" cap="none" strike="noStrike">
                <a:solidFill>
                  <a:srgbClr val="6C6C6C"/>
                </a:solidFill>
                <a:latin typeface="Trebuchet MS"/>
                <a:ea typeface="Trebuchet MS"/>
                <a:cs typeface="Trebuchet MS"/>
                <a:sym typeface="Trebuchet MS"/>
              </a:rPr>
              <a:t>Utk </a:t>
            </a:r>
            <a:r>
              <a:rPr b="0" i="0" lang="en-US" sz="2800" u="none" cap="none" strike="noStrike">
                <a:solidFill>
                  <a:srgbClr val="6C6C6C"/>
                </a:solidFill>
                <a:latin typeface="Trebuchet MS"/>
                <a:ea typeface="Trebuchet MS"/>
                <a:cs typeface="Trebuchet MS"/>
                <a:sym typeface="Trebuchet MS"/>
              </a:rPr>
              <a:t>menunjang perubahan masy. yg berjalan makin cepat &amp; kompleks diperlukan percepatan pembentukan hukum</a:t>
            </a:r>
            <a:endParaRPr/>
          </a:p>
        </p:txBody>
      </p:sp>
      <p:sp>
        <p:nvSpPr>
          <p:cNvPr id="125" name="Google Shape;125;p15"/>
          <p:cNvSpPr txBox="1"/>
          <p:nvPr/>
        </p:nvSpPr>
        <p:spPr>
          <a:xfrm>
            <a:off x="7500937" y="0"/>
            <a:ext cx="1643062" cy="28575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0000"/>
              </a:buClr>
              <a:buSzPts val="1600"/>
              <a:buFont typeface="Arial"/>
              <a:buNone/>
            </a:pPr>
            <a:r>
              <a:rPr b="1" i="0" lang="en-US" sz="1600" u="none">
                <a:solidFill>
                  <a:srgbClr val="FF0000"/>
                </a:solidFill>
                <a:latin typeface="Arial"/>
                <a:ea typeface="Arial"/>
                <a:cs typeface="Arial"/>
                <a:sym typeface="Arial"/>
              </a:rPr>
              <a:t>marlia.fhunila</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1_Opulent">
  <a:themeElements>
    <a:clrScheme name="Opulent">
      <a:dk1>
        <a:srgbClr val="000000"/>
      </a:dk1>
      <a:lt1>
        <a:srgbClr val="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Opulent">
  <a:themeElements>
    <a:clrScheme name="Opulent">
      <a:dk1>
        <a:srgbClr val="000000"/>
      </a:dk1>
      <a:lt1>
        <a:srgbClr val="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2014-03-28T03:37:50Z</dcterms:created>
  <dc:creator>user</dc:creator>
</cp:coreProperties>
</file>