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5"/>
  </p:normalViewPr>
  <p:slideViewPr>
    <p:cSldViewPr>
      <p:cViewPr varScale="1">
        <p:scale>
          <a:sx n="141" d="100"/>
          <a:sy n="141" d="100"/>
        </p:scale>
        <p:origin x="800" y="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567660"/>
            <a:ext cx="2416810" cy="1576070"/>
          </a:xfrm>
          <a:custGeom>
            <a:avLst/>
            <a:gdLst/>
            <a:ahLst/>
            <a:cxnLst/>
            <a:rect l="l" t="t" r="r" b="b"/>
            <a:pathLst>
              <a:path w="2416810" h="1576070">
                <a:moveTo>
                  <a:pt x="2416583" y="1575839"/>
                </a:moveTo>
                <a:lnTo>
                  <a:pt x="0" y="1575839"/>
                </a:lnTo>
                <a:lnTo>
                  <a:pt x="0" y="0"/>
                </a:lnTo>
                <a:lnTo>
                  <a:pt x="30512" y="61638"/>
                </a:lnTo>
                <a:lnTo>
                  <a:pt x="69924" y="139567"/>
                </a:lnTo>
                <a:lnTo>
                  <a:pt x="90871" y="179240"/>
                </a:lnTo>
                <a:lnTo>
                  <a:pt x="112051" y="216691"/>
                </a:lnTo>
                <a:lnTo>
                  <a:pt x="133460" y="251980"/>
                </a:lnTo>
                <a:lnTo>
                  <a:pt x="155096" y="285163"/>
                </a:lnTo>
                <a:lnTo>
                  <a:pt x="199031" y="345447"/>
                </a:lnTo>
                <a:lnTo>
                  <a:pt x="243830" y="398007"/>
                </a:lnTo>
                <a:lnTo>
                  <a:pt x="289464" y="443307"/>
                </a:lnTo>
                <a:lnTo>
                  <a:pt x="335908" y="481813"/>
                </a:lnTo>
                <a:lnTo>
                  <a:pt x="383133" y="513989"/>
                </a:lnTo>
                <a:lnTo>
                  <a:pt x="431150" y="540316"/>
                </a:lnTo>
                <a:lnTo>
                  <a:pt x="479820" y="561208"/>
                </a:lnTo>
                <a:lnTo>
                  <a:pt x="529226" y="577179"/>
                </a:lnTo>
                <a:lnTo>
                  <a:pt x="579305" y="588679"/>
                </a:lnTo>
                <a:lnTo>
                  <a:pt x="630029" y="596170"/>
                </a:lnTo>
                <a:lnTo>
                  <a:pt x="681371" y="600118"/>
                </a:lnTo>
                <a:lnTo>
                  <a:pt x="1695505" y="600987"/>
                </a:lnTo>
                <a:lnTo>
                  <a:pt x="1709046" y="606483"/>
                </a:lnTo>
                <a:lnTo>
                  <a:pt x="1766987" y="634168"/>
                </a:lnTo>
                <a:lnTo>
                  <a:pt x="1824986" y="667832"/>
                </a:lnTo>
                <a:lnTo>
                  <a:pt x="1883017" y="707937"/>
                </a:lnTo>
                <a:lnTo>
                  <a:pt x="1941052" y="754950"/>
                </a:lnTo>
                <a:lnTo>
                  <a:pt x="1970063" y="781192"/>
                </a:lnTo>
                <a:lnTo>
                  <a:pt x="1999064" y="809335"/>
                </a:lnTo>
                <a:lnTo>
                  <a:pt x="2028053" y="839437"/>
                </a:lnTo>
                <a:lnTo>
                  <a:pt x="2057026" y="871555"/>
                </a:lnTo>
                <a:lnTo>
                  <a:pt x="2085980" y="905749"/>
                </a:lnTo>
                <a:lnTo>
                  <a:pt x="2114911" y="942076"/>
                </a:lnTo>
                <a:lnTo>
                  <a:pt x="2143815" y="980594"/>
                </a:lnTo>
                <a:lnTo>
                  <a:pt x="2183998" y="1036975"/>
                </a:lnTo>
                <a:lnTo>
                  <a:pt x="2220932" y="1091522"/>
                </a:lnTo>
                <a:lnTo>
                  <a:pt x="2254633" y="1144294"/>
                </a:lnTo>
                <a:lnTo>
                  <a:pt x="2285117" y="1195344"/>
                </a:lnTo>
                <a:lnTo>
                  <a:pt x="2312399" y="1244730"/>
                </a:lnTo>
                <a:lnTo>
                  <a:pt x="2336493" y="1292508"/>
                </a:lnTo>
                <a:lnTo>
                  <a:pt x="2357417" y="1338733"/>
                </a:lnTo>
                <a:lnTo>
                  <a:pt x="2375184" y="1383462"/>
                </a:lnTo>
                <a:lnTo>
                  <a:pt x="2389810" y="1426751"/>
                </a:lnTo>
                <a:lnTo>
                  <a:pt x="2401310" y="1468655"/>
                </a:lnTo>
                <a:lnTo>
                  <a:pt x="2409700" y="1509231"/>
                </a:lnTo>
                <a:lnTo>
                  <a:pt x="2414995" y="1548535"/>
                </a:lnTo>
                <a:lnTo>
                  <a:pt x="2416583" y="1575839"/>
                </a:lnTo>
                <a:close/>
              </a:path>
              <a:path w="2416810" h="1576070">
                <a:moveTo>
                  <a:pt x="1695505" y="600987"/>
                </a:moveTo>
                <a:lnTo>
                  <a:pt x="733304" y="600987"/>
                </a:lnTo>
                <a:lnTo>
                  <a:pt x="759484" y="600412"/>
                </a:lnTo>
                <a:lnTo>
                  <a:pt x="785800" y="599241"/>
                </a:lnTo>
                <a:lnTo>
                  <a:pt x="838833" y="595345"/>
                </a:lnTo>
                <a:lnTo>
                  <a:pt x="892374" y="589764"/>
                </a:lnTo>
                <a:lnTo>
                  <a:pt x="1111082" y="559872"/>
                </a:lnTo>
                <a:lnTo>
                  <a:pt x="1166758" y="552829"/>
                </a:lnTo>
                <a:lnTo>
                  <a:pt x="1222780" y="546888"/>
                </a:lnTo>
                <a:lnTo>
                  <a:pt x="1279119" y="542512"/>
                </a:lnTo>
                <a:lnTo>
                  <a:pt x="1335749" y="540167"/>
                </a:lnTo>
                <a:lnTo>
                  <a:pt x="1364165" y="539901"/>
                </a:lnTo>
                <a:lnTo>
                  <a:pt x="1392643" y="540316"/>
                </a:lnTo>
                <a:lnTo>
                  <a:pt x="1449772" y="543424"/>
                </a:lnTo>
                <a:lnTo>
                  <a:pt x="1507111" y="549956"/>
                </a:lnTo>
                <a:lnTo>
                  <a:pt x="1564631" y="560376"/>
                </a:lnTo>
                <a:lnTo>
                  <a:pt x="1622305" y="575148"/>
                </a:lnTo>
                <a:lnTo>
                  <a:pt x="1680106" y="594737"/>
                </a:lnTo>
                <a:lnTo>
                  <a:pt x="1695505" y="600987"/>
                </a:lnTo>
                <a:close/>
              </a:path>
            </a:pathLst>
          </a:custGeom>
          <a:solidFill>
            <a:srgbClr val="C8A5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139759" y="1901972"/>
            <a:ext cx="1004569" cy="1626870"/>
          </a:xfrm>
          <a:custGeom>
            <a:avLst/>
            <a:gdLst/>
            <a:ahLst/>
            <a:cxnLst/>
            <a:rect l="l" t="t" r="r" b="b"/>
            <a:pathLst>
              <a:path w="1004570" h="1626870">
                <a:moveTo>
                  <a:pt x="714542" y="1626742"/>
                </a:moveTo>
                <a:lnTo>
                  <a:pt x="662408" y="1625477"/>
                </a:lnTo>
                <a:lnTo>
                  <a:pt x="612666" y="1621689"/>
                </a:lnTo>
                <a:lnTo>
                  <a:pt x="565261" y="1615387"/>
                </a:lnTo>
                <a:lnTo>
                  <a:pt x="520137" y="1606580"/>
                </a:lnTo>
                <a:lnTo>
                  <a:pt x="477238" y="1595280"/>
                </a:lnTo>
                <a:lnTo>
                  <a:pt x="436508" y="1581496"/>
                </a:lnTo>
                <a:lnTo>
                  <a:pt x="397889" y="1565237"/>
                </a:lnTo>
                <a:lnTo>
                  <a:pt x="361327" y="1546514"/>
                </a:lnTo>
                <a:lnTo>
                  <a:pt x="326766" y="1525337"/>
                </a:lnTo>
                <a:lnTo>
                  <a:pt x="294148" y="1501714"/>
                </a:lnTo>
                <a:lnTo>
                  <a:pt x="263418" y="1475656"/>
                </a:lnTo>
                <a:lnTo>
                  <a:pt x="234520" y="1447174"/>
                </a:lnTo>
                <a:lnTo>
                  <a:pt x="207398" y="1416276"/>
                </a:lnTo>
                <a:lnTo>
                  <a:pt x="181995" y="1382972"/>
                </a:lnTo>
                <a:lnTo>
                  <a:pt x="158256" y="1347273"/>
                </a:lnTo>
                <a:lnTo>
                  <a:pt x="136124" y="1309188"/>
                </a:lnTo>
                <a:lnTo>
                  <a:pt x="115542" y="1268728"/>
                </a:lnTo>
                <a:lnTo>
                  <a:pt x="96456" y="1225901"/>
                </a:lnTo>
                <a:lnTo>
                  <a:pt x="78809" y="1180718"/>
                </a:lnTo>
                <a:lnTo>
                  <a:pt x="62545" y="1133188"/>
                </a:lnTo>
                <a:lnTo>
                  <a:pt x="47607" y="1083322"/>
                </a:lnTo>
                <a:lnTo>
                  <a:pt x="33940" y="1031129"/>
                </a:lnTo>
                <a:lnTo>
                  <a:pt x="21487" y="976619"/>
                </a:lnTo>
                <a:lnTo>
                  <a:pt x="10192" y="919802"/>
                </a:lnTo>
                <a:lnTo>
                  <a:pt x="0" y="860688"/>
                </a:lnTo>
                <a:lnTo>
                  <a:pt x="1304" y="816124"/>
                </a:lnTo>
                <a:lnTo>
                  <a:pt x="4472" y="772087"/>
                </a:lnTo>
                <a:lnTo>
                  <a:pt x="9512" y="728637"/>
                </a:lnTo>
                <a:lnTo>
                  <a:pt x="16434" y="685837"/>
                </a:lnTo>
                <a:lnTo>
                  <a:pt x="25249" y="643750"/>
                </a:lnTo>
                <a:lnTo>
                  <a:pt x="35966" y="602437"/>
                </a:lnTo>
                <a:lnTo>
                  <a:pt x="48595" y="561960"/>
                </a:lnTo>
                <a:lnTo>
                  <a:pt x="63145" y="522382"/>
                </a:lnTo>
                <a:lnTo>
                  <a:pt x="79628" y="483765"/>
                </a:lnTo>
                <a:lnTo>
                  <a:pt x="98052" y="446171"/>
                </a:lnTo>
                <a:lnTo>
                  <a:pt x="118427" y="409662"/>
                </a:lnTo>
                <a:lnTo>
                  <a:pt x="140764" y="374300"/>
                </a:lnTo>
                <a:lnTo>
                  <a:pt x="165071" y="340147"/>
                </a:lnTo>
                <a:lnTo>
                  <a:pt x="191360" y="307266"/>
                </a:lnTo>
                <a:lnTo>
                  <a:pt x="219640" y="275718"/>
                </a:lnTo>
                <a:lnTo>
                  <a:pt x="249920" y="245566"/>
                </a:lnTo>
                <a:lnTo>
                  <a:pt x="282210" y="216872"/>
                </a:lnTo>
                <a:lnTo>
                  <a:pt x="316521" y="189698"/>
                </a:lnTo>
                <a:lnTo>
                  <a:pt x="352863" y="164106"/>
                </a:lnTo>
                <a:lnTo>
                  <a:pt x="391244" y="140158"/>
                </a:lnTo>
                <a:lnTo>
                  <a:pt x="431675" y="117917"/>
                </a:lnTo>
                <a:lnTo>
                  <a:pt x="474166" y="97444"/>
                </a:lnTo>
                <a:lnTo>
                  <a:pt x="518727" y="78802"/>
                </a:lnTo>
                <a:lnTo>
                  <a:pt x="565367" y="62053"/>
                </a:lnTo>
                <a:lnTo>
                  <a:pt x="614097" y="47258"/>
                </a:lnTo>
                <a:lnTo>
                  <a:pt x="664925" y="34481"/>
                </a:lnTo>
                <a:lnTo>
                  <a:pt x="717863" y="23782"/>
                </a:lnTo>
                <a:lnTo>
                  <a:pt x="772920" y="15225"/>
                </a:lnTo>
                <a:lnTo>
                  <a:pt x="830105" y="8872"/>
                </a:lnTo>
                <a:lnTo>
                  <a:pt x="879005" y="4957"/>
                </a:lnTo>
                <a:lnTo>
                  <a:pt x="926401" y="2130"/>
                </a:lnTo>
                <a:lnTo>
                  <a:pt x="972306" y="414"/>
                </a:lnTo>
                <a:lnTo>
                  <a:pt x="1004239" y="0"/>
                </a:lnTo>
                <a:lnTo>
                  <a:pt x="1004239" y="1596983"/>
                </a:lnTo>
                <a:lnTo>
                  <a:pt x="936149" y="1608443"/>
                </a:lnTo>
                <a:lnTo>
                  <a:pt x="887819" y="1615011"/>
                </a:lnTo>
                <a:lnTo>
                  <a:pt x="842332" y="1620143"/>
                </a:lnTo>
                <a:lnTo>
                  <a:pt x="798299" y="1623809"/>
                </a:lnTo>
                <a:lnTo>
                  <a:pt x="755706" y="1626009"/>
                </a:lnTo>
                <a:lnTo>
                  <a:pt x="714542" y="1626742"/>
                </a:lnTo>
                <a:close/>
              </a:path>
            </a:pathLst>
          </a:custGeom>
          <a:solidFill>
            <a:srgbClr val="A0A2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0474B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0474B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0474B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7082" y="63170"/>
            <a:ext cx="7849835" cy="37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rgbClr val="40474B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3300" y="790838"/>
            <a:ext cx="8077399" cy="3058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0653" y="63170"/>
            <a:ext cx="5440045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70" dirty="0"/>
              <a:t>“Manajeme</a:t>
            </a:r>
            <a:r>
              <a:rPr spc="75" dirty="0"/>
              <a:t>n</a:t>
            </a:r>
            <a:r>
              <a:rPr spc="35" dirty="0"/>
              <a:t> </a:t>
            </a:r>
            <a:r>
              <a:rPr spc="50" dirty="0"/>
              <a:t>Pembiayaa</a:t>
            </a:r>
            <a:r>
              <a:rPr spc="60" dirty="0"/>
              <a:t>n</a:t>
            </a:r>
            <a:r>
              <a:rPr spc="35" dirty="0"/>
              <a:t> </a:t>
            </a:r>
            <a:r>
              <a:rPr spc="110" dirty="0"/>
              <a:t>Usaha”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3300" y="790838"/>
            <a:ext cx="7720965" cy="3058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394970">
              <a:lnSpc>
                <a:spcPct val="100000"/>
              </a:lnSpc>
              <a:spcBef>
                <a:spcPts val="100"/>
              </a:spcBef>
              <a:buAutoNum type="alphaUcPeriod"/>
              <a:tabLst>
                <a:tab pos="469265" algn="l"/>
                <a:tab pos="469900" algn="l"/>
              </a:tabLst>
            </a:pPr>
            <a:r>
              <a:rPr sz="1400" b="1" spc="-40" dirty="0">
                <a:latin typeface="Tahoma"/>
                <a:cs typeface="Tahoma"/>
              </a:rPr>
              <a:t>PENGANTAR</a:t>
            </a:r>
            <a:endParaRPr sz="14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400" spc="45" dirty="0">
                <a:latin typeface="Tahoma"/>
                <a:cs typeface="Tahoma"/>
              </a:rPr>
              <a:t>Modal</a:t>
            </a:r>
            <a:r>
              <a:rPr sz="1400" spc="4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dalam</a:t>
            </a:r>
            <a:r>
              <a:rPr sz="1400" spc="4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dunia</a:t>
            </a:r>
            <a:r>
              <a:rPr sz="1400" spc="4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usaha</a:t>
            </a:r>
            <a:r>
              <a:rPr sz="1400" spc="4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begitu</a:t>
            </a:r>
            <a:r>
              <a:rPr sz="1400" spc="45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Penting</a:t>
            </a:r>
            <a:r>
              <a:rPr sz="1400" spc="4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sehingga</a:t>
            </a:r>
            <a:r>
              <a:rPr sz="1400" spc="4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usaha</a:t>
            </a:r>
            <a:r>
              <a:rPr sz="1400" spc="4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tanpa</a:t>
            </a:r>
            <a:r>
              <a:rPr sz="1400" spc="4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modal</a:t>
            </a:r>
            <a:r>
              <a:rPr sz="1400" spc="4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akan</a:t>
            </a:r>
            <a:r>
              <a:rPr sz="1400" spc="4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mengalami</a:t>
            </a:r>
            <a:r>
              <a:rPr sz="1400" spc="4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kesulitan,</a:t>
            </a:r>
            <a:endParaRPr sz="14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1400" dirty="0">
                <a:latin typeface="Tahoma"/>
                <a:cs typeface="Tahoma"/>
              </a:rPr>
              <a:t>degredasi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kebangkitan,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sampai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k</a:t>
            </a:r>
            <a:r>
              <a:rPr sz="1400" spc="-5" dirty="0">
                <a:latin typeface="Tahoma"/>
                <a:cs typeface="Tahoma"/>
              </a:rPr>
              <a:t>epailitan.</a:t>
            </a:r>
            <a:endParaRPr sz="1400" dirty="0">
              <a:latin typeface="Tahoma"/>
              <a:cs typeface="Tahoma"/>
            </a:endParaRPr>
          </a:p>
          <a:p>
            <a:pPr marL="12700" marR="11430">
              <a:lnSpc>
                <a:spcPct val="114999"/>
              </a:lnSpc>
            </a:pPr>
            <a:r>
              <a:rPr sz="1400" spc="40" dirty="0">
                <a:latin typeface="Tahoma"/>
                <a:cs typeface="Tahoma"/>
              </a:rPr>
              <a:t>Masykur</a:t>
            </a:r>
            <a:r>
              <a:rPr sz="1400" spc="15" dirty="0">
                <a:latin typeface="Tahoma"/>
                <a:cs typeface="Tahoma"/>
              </a:rPr>
              <a:t> </a:t>
            </a:r>
            <a:r>
              <a:rPr sz="1400" spc="30" dirty="0">
                <a:latin typeface="Tahoma"/>
                <a:cs typeface="Tahoma"/>
              </a:rPr>
              <a:t>Wiratomo</a:t>
            </a:r>
            <a:r>
              <a:rPr sz="1400" spc="2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memaparkan</a:t>
            </a:r>
            <a:r>
              <a:rPr sz="1400" spc="1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beberapa</a:t>
            </a:r>
            <a:r>
              <a:rPr sz="1400" spc="2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persoalan</a:t>
            </a:r>
            <a:r>
              <a:rPr sz="1400" spc="2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pokok</a:t>
            </a:r>
            <a:r>
              <a:rPr sz="1400" spc="1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bagi</a:t>
            </a:r>
            <a:r>
              <a:rPr sz="1400" spc="2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para</a:t>
            </a:r>
            <a:r>
              <a:rPr sz="1400" spc="2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pelaku</a:t>
            </a:r>
            <a:r>
              <a:rPr sz="1400" spc="1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usaha</a:t>
            </a:r>
            <a:r>
              <a:rPr sz="1400" spc="2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pemula</a:t>
            </a:r>
            <a:r>
              <a:rPr sz="1400" spc="1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spc="-42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belum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memiliki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track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record,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sebagai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25" dirty="0">
                <a:latin typeface="Tahoma"/>
                <a:cs typeface="Tahoma"/>
              </a:rPr>
              <a:t>berikut</a:t>
            </a:r>
            <a:r>
              <a:rPr sz="1400" spc="-175" dirty="0">
                <a:latin typeface="Tahoma"/>
                <a:cs typeface="Tahoma"/>
              </a:rPr>
              <a:t> </a:t>
            </a:r>
            <a:r>
              <a:rPr sz="1400" spc="-145" dirty="0">
                <a:latin typeface="Tahoma"/>
                <a:cs typeface="Tahoma"/>
              </a:rPr>
              <a:t>:</a:t>
            </a:r>
            <a:endParaRPr sz="1400" dirty="0">
              <a:latin typeface="Tahoma"/>
              <a:cs typeface="Tahoma"/>
            </a:endParaRPr>
          </a:p>
          <a:p>
            <a:pPr marL="469900" lvl="1" indent="-369570">
              <a:lnSpc>
                <a:spcPct val="100000"/>
              </a:lnSpc>
              <a:spcBef>
                <a:spcPts val="145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400" spc="70" dirty="0">
                <a:latin typeface="Tahoma"/>
                <a:cs typeface="Tahoma"/>
              </a:rPr>
              <a:t>Ku</a:t>
            </a:r>
            <a:r>
              <a:rPr sz="1400" spc="10" dirty="0">
                <a:latin typeface="Tahoma"/>
                <a:cs typeface="Tahoma"/>
              </a:rPr>
              <a:t>r</a:t>
            </a:r>
            <a:r>
              <a:rPr sz="1400" spc="-25" dirty="0">
                <a:latin typeface="Tahoma"/>
                <a:cs typeface="Tahoma"/>
              </a:rPr>
              <a:t>ang</a:t>
            </a:r>
            <a:r>
              <a:rPr sz="1400" spc="-50" dirty="0">
                <a:latin typeface="Tahoma"/>
                <a:cs typeface="Tahoma"/>
              </a:rPr>
              <a:t>n</a:t>
            </a:r>
            <a:r>
              <a:rPr sz="1400" spc="-5" dirty="0">
                <a:latin typeface="Tahoma"/>
                <a:cs typeface="Tahoma"/>
              </a:rPr>
              <a:t>ya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k</a:t>
            </a:r>
            <a:r>
              <a:rPr sz="1400" spc="5" dirty="0">
                <a:latin typeface="Tahoma"/>
                <a:cs typeface="Tahoma"/>
              </a:rPr>
              <a:t>eperc</a:t>
            </a:r>
            <a:r>
              <a:rPr sz="1400" spc="-20" dirty="0">
                <a:latin typeface="Tahoma"/>
                <a:cs typeface="Tahoma"/>
              </a:rPr>
              <a:t>a</a:t>
            </a:r>
            <a:r>
              <a:rPr sz="1400" spc="-10" dirty="0">
                <a:latin typeface="Tahoma"/>
                <a:cs typeface="Tahoma"/>
              </a:rPr>
              <a:t>yaan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i</a:t>
            </a:r>
            <a:r>
              <a:rPr sz="1400" dirty="0">
                <a:latin typeface="Tahoma"/>
                <a:cs typeface="Tahoma"/>
              </a:rPr>
              <a:t>n</a:t>
            </a:r>
            <a:r>
              <a:rPr sz="1400" spc="-5" dirty="0">
                <a:latin typeface="Tahoma"/>
                <a:cs typeface="Tahoma"/>
              </a:rPr>
              <a:t>v</a:t>
            </a:r>
            <a:r>
              <a:rPr sz="1400" spc="20" dirty="0">
                <a:latin typeface="Tahoma"/>
                <a:cs typeface="Tahoma"/>
              </a:rPr>
              <a:t>estor</a:t>
            </a:r>
            <a:endParaRPr sz="1400" dirty="0">
              <a:latin typeface="Tahoma"/>
              <a:cs typeface="Tahoma"/>
            </a:endParaRPr>
          </a:p>
          <a:p>
            <a:pPr marL="469900" lvl="1" indent="-369570">
              <a:lnSpc>
                <a:spcPct val="100000"/>
              </a:lnSpc>
              <a:spcBef>
                <a:spcPts val="254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400" spc="105" dirty="0">
                <a:latin typeface="Tahoma"/>
                <a:cs typeface="Tahoma"/>
              </a:rPr>
              <a:t>K</a:t>
            </a:r>
            <a:r>
              <a:rPr sz="1400" spc="-20" dirty="0">
                <a:latin typeface="Tahoma"/>
                <a:cs typeface="Tahoma"/>
              </a:rPr>
              <a:t>egagalan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untuk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menindaklanjuti</a:t>
            </a:r>
            <a:endParaRPr sz="1400" dirty="0">
              <a:latin typeface="Tahoma"/>
              <a:cs typeface="Tahoma"/>
            </a:endParaRPr>
          </a:p>
          <a:p>
            <a:pPr marL="469900" lvl="1" indent="-369570">
              <a:lnSpc>
                <a:spcPct val="100000"/>
              </a:lnSpc>
              <a:spcBef>
                <a:spcPts val="25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400" spc="10" dirty="0">
                <a:latin typeface="Tahoma"/>
                <a:cs typeface="Tahoma"/>
              </a:rPr>
              <a:t>Kurang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pengalaman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ketajaman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analisis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bisnis</a:t>
            </a:r>
            <a:endParaRPr sz="1400" dirty="0">
              <a:latin typeface="Tahoma"/>
              <a:cs typeface="Tahoma"/>
            </a:endParaRPr>
          </a:p>
          <a:p>
            <a:pPr marL="469900" lvl="1" indent="-369570">
              <a:lnSpc>
                <a:spcPct val="100000"/>
              </a:lnSpc>
              <a:spcBef>
                <a:spcPts val="254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400" spc="20" dirty="0">
                <a:latin typeface="Tahoma"/>
                <a:cs typeface="Tahoma"/>
              </a:rPr>
              <a:t>Preferensi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pemodal</a:t>
            </a:r>
          </a:p>
          <a:p>
            <a:pPr marL="469900" lvl="1" indent="-369570">
              <a:lnSpc>
                <a:spcPct val="100000"/>
              </a:lnSpc>
              <a:spcBef>
                <a:spcPts val="25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400" dirty="0">
                <a:latin typeface="Tahoma"/>
                <a:cs typeface="Tahoma"/>
              </a:rPr>
              <a:t>Kurangnya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hubungan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dengan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sumber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pemodal</a:t>
            </a:r>
          </a:p>
          <a:p>
            <a:pPr marL="469900" marR="99060" lvl="1" indent="-369570">
              <a:lnSpc>
                <a:spcPct val="114999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1400" spc="15" dirty="0">
                <a:latin typeface="Tahoma"/>
                <a:cs typeface="Tahoma"/>
              </a:rPr>
              <a:t>Mudahnya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mengakses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pemodal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melalui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bank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atau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lembaga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keuangan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resmi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dijamin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oleh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undang-undang</a:t>
            </a:r>
            <a:endParaRPr sz="14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95038" y="755565"/>
            <a:ext cx="2349500" cy="3783329"/>
          </a:xfrm>
          <a:custGeom>
            <a:avLst/>
            <a:gdLst/>
            <a:ahLst/>
            <a:cxnLst/>
            <a:rect l="l" t="t" r="r" b="b"/>
            <a:pathLst>
              <a:path w="2349500" h="3783329">
                <a:moveTo>
                  <a:pt x="702320" y="3782966"/>
                </a:moveTo>
                <a:lnTo>
                  <a:pt x="661727" y="3781439"/>
                </a:lnTo>
                <a:lnTo>
                  <a:pt x="621748" y="3777903"/>
                </a:lnTo>
                <a:lnTo>
                  <a:pt x="582451" y="3772299"/>
                </a:lnTo>
                <a:lnTo>
                  <a:pt x="543904" y="3764570"/>
                </a:lnTo>
                <a:lnTo>
                  <a:pt x="506175" y="3754659"/>
                </a:lnTo>
                <a:lnTo>
                  <a:pt x="469332" y="3742507"/>
                </a:lnTo>
                <a:lnTo>
                  <a:pt x="433443" y="3728057"/>
                </a:lnTo>
                <a:lnTo>
                  <a:pt x="398575" y="3711252"/>
                </a:lnTo>
                <a:lnTo>
                  <a:pt x="364798" y="3692033"/>
                </a:lnTo>
                <a:lnTo>
                  <a:pt x="332178" y="3670343"/>
                </a:lnTo>
                <a:lnTo>
                  <a:pt x="300784" y="3646124"/>
                </a:lnTo>
                <a:lnTo>
                  <a:pt x="270684" y="3619320"/>
                </a:lnTo>
                <a:lnTo>
                  <a:pt x="241946" y="3589871"/>
                </a:lnTo>
                <a:lnTo>
                  <a:pt x="214637" y="3557721"/>
                </a:lnTo>
                <a:lnTo>
                  <a:pt x="188827" y="3522812"/>
                </a:lnTo>
                <a:lnTo>
                  <a:pt x="153644" y="3469483"/>
                </a:lnTo>
                <a:lnTo>
                  <a:pt x="122374" y="3417316"/>
                </a:lnTo>
                <a:lnTo>
                  <a:pt x="94915" y="3366324"/>
                </a:lnTo>
                <a:lnTo>
                  <a:pt x="71163" y="3316518"/>
                </a:lnTo>
                <a:lnTo>
                  <a:pt x="51014" y="3267913"/>
                </a:lnTo>
                <a:lnTo>
                  <a:pt x="34365" y="3220522"/>
                </a:lnTo>
                <a:lnTo>
                  <a:pt x="21112" y="3174356"/>
                </a:lnTo>
                <a:lnTo>
                  <a:pt x="11153" y="3129429"/>
                </a:lnTo>
                <a:lnTo>
                  <a:pt x="4383" y="3085755"/>
                </a:lnTo>
                <a:lnTo>
                  <a:pt x="700" y="3043345"/>
                </a:lnTo>
                <a:lnTo>
                  <a:pt x="0" y="3002213"/>
                </a:lnTo>
                <a:lnTo>
                  <a:pt x="2178" y="2962371"/>
                </a:lnTo>
                <a:lnTo>
                  <a:pt x="7134" y="2923833"/>
                </a:lnTo>
                <a:lnTo>
                  <a:pt x="24958" y="2850720"/>
                </a:lnTo>
                <a:lnTo>
                  <a:pt x="52646" y="2782977"/>
                </a:lnTo>
                <a:lnTo>
                  <a:pt x="89370" y="2720706"/>
                </a:lnTo>
                <a:lnTo>
                  <a:pt x="134303" y="2664012"/>
                </a:lnTo>
                <a:lnTo>
                  <a:pt x="186617" y="2612997"/>
                </a:lnTo>
                <a:lnTo>
                  <a:pt x="245485" y="2567765"/>
                </a:lnTo>
                <a:lnTo>
                  <a:pt x="310081" y="2528419"/>
                </a:lnTo>
                <a:lnTo>
                  <a:pt x="344267" y="2510986"/>
                </a:lnTo>
                <a:lnTo>
                  <a:pt x="379576" y="2495063"/>
                </a:lnTo>
                <a:lnTo>
                  <a:pt x="415902" y="2480664"/>
                </a:lnTo>
                <a:lnTo>
                  <a:pt x="453143" y="2467800"/>
                </a:lnTo>
                <a:lnTo>
                  <a:pt x="491195" y="2456486"/>
                </a:lnTo>
                <a:lnTo>
                  <a:pt x="529955" y="2446733"/>
                </a:lnTo>
                <a:lnTo>
                  <a:pt x="741370" y="2399262"/>
                </a:lnTo>
                <a:lnTo>
                  <a:pt x="782137" y="2389436"/>
                </a:lnTo>
                <a:lnTo>
                  <a:pt x="822030" y="2379184"/>
                </a:lnTo>
                <a:lnTo>
                  <a:pt x="860888" y="2368372"/>
                </a:lnTo>
                <a:lnTo>
                  <a:pt x="898552" y="2356864"/>
                </a:lnTo>
                <a:lnTo>
                  <a:pt x="934865" y="2344526"/>
                </a:lnTo>
                <a:lnTo>
                  <a:pt x="1002801" y="2316816"/>
                </a:lnTo>
                <a:lnTo>
                  <a:pt x="1063424" y="2284163"/>
                </a:lnTo>
                <a:lnTo>
                  <a:pt x="1115465" y="2245485"/>
                </a:lnTo>
                <a:lnTo>
                  <a:pt x="1157653" y="2199704"/>
                </a:lnTo>
                <a:lnTo>
                  <a:pt x="1188719" y="2145737"/>
                </a:lnTo>
                <a:lnTo>
                  <a:pt x="1207392" y="2082506"/>
                </a:lnTo>
                <a:lnTo>
                  <a:pt x="1212402" y="2008929"/>
                </a:lnTo>
                <a:lnTo>
                  <a:pt x="1209387" y="1967923"/>
                </a:lnTo>
                <a:lnTo>
                  <a:pt x="1202480" y="1923926"/>
                </a:lnTo>
                <a:lnTo>
                  <a:pt x="1191522" y="1876803"/>
                </a:lnTo>
                <a:lnTo>
                  <a:pt x="1176355" y="1826418"/>
                </a:lnTo>
                <a:lnTo>
                  <a:pt x="1156820" y="1772636"/>
                </a:lnTo>
                <a:lnTo>
                  <a:pt x="1132757" y="1715322"/>
                </a:lnTo>
                <a:lnTo>
                  <a:pt x="1113366" y="1669479"/>
                </a:lnTo>
                <a:lnTo>
                  <a:pt x="1095451" y="1622579"/>
                </a:lnTo>
                <a:lnTo>
                  <a:pt x="1079001" y="1574721"/>
                </a:lnTo>
                <a:lnTo>
                  <a:pt x="1064006" y="1526003"/>
                </a:lnTo>
                <a:lnTo>
                  <a:pt x="1050456" y="1476524"/>
                </a:lnTo>
                <a:lnTo>
                  <a:pt x="1038339" y="1426383"/>
                </a:lnTo>
                <a:lnTo>
                  <a:pt x="1027647" y="1375677"/>
                </a:lnTo>
                <a:lnTo>
                  <a:pt x="1018367" y="1324506"/>
                </a:lnTo>
                <a:lnTo>
                  <a:pt x="1010490" y="1272969"/>
                </a:lnTo>
                <a:lnTo>
                  <a:pt x="1004005" y="1221162"/>
                </a:lnTo>
                <a:lnTo>
                  <a:pt x="998903" y="1169187"/>
                </a:lnTo>
                <a:lnTo>
                  <a:pt x="995171" y="1117140"/>
                </a:lnTo>
                <a:lnTo>
                  <a:pt x="992801" y="1065120"/>
                </a:lnTo>
                <a:lnTo>
                  <a:pt x="991781" y="1013226"/>
                </a:lnTo>
                <a:lnTo>
                  <a:pt x="992101" y="961557"/>
                </a:lnTo>
                <a:lnTo>
                  <a:pt x="993751" y="910211"/>
                </a:lnTo>
                <a:lnTo>
                  <a:pt x="996719" y="859287"/>
                </a:lnTo>
                <a:lnTo>
                  <a:pt x="1000997" y="808882"/>
                </a:lnTo>
                <a:lnTo>
                  <a:pt x="1006573" y="759097"/>
                </a:lnTo>
                <a:lnTo>
                  <a:pt x="1013436" y="710029"/>
                </a:lnTo>
                <a:lnTo>
                  <a:pt x="1021577" y="661776"/>
                </a:lnTo>
                <a:lnTo>
                  <a:pt x="1030985" y="614439"/>
                </a:lnTo>
                <a:lnTo>
                  <a:pt x="1041650" y="568114"/>
                </a:lnTo>
                <a:lnTo>
                  <a:pt x="1053560" y="522900"/>
                </a:lnTo>
                <a:lnTo>
                  <a:pt x="1066706" y="478897"/>
                </a:lnTo>
                <a:lnTo>
                  <a:pt x="1081078" y="436203"/>
                </a:lnTo>
                <a:lnTo>
                  <a:pt x="1096664" y="394915"/>
                </a:lnTo>
                <a:lnTo>
                  <a:pt x="1113454" y="355134"/>
                </a:lnTo>
                <a:lnTo>
                  <a:pt x="1131438" y="316957"/>
                </a:lnTo>
                <a:lnTo>
                  <a:pt x="1150605" y="280483"/>
                </a:lnTo>
                <a:lnTo>
                  <a:pt x="1170946" y="245810"/>
                </a:lnTo>
                <a:lnTo>
                  <a:pt x="1192449" y="213038"/>
                </a:lnTo>
                <a:lnTo>
                  <a:pt x="1215104" y="182264"/>
                </a:lnTo>
                <a:lnTo>
                  <a:pt x="1263828" y="127106"/>
                </a:lnTo>
                <a:lnTo>
                  <a:pt x="1317035" y="81125"/>
                </a:lnTo>
                <a:lnTo>
                  <a:pt x="1374642" y="45111"/>
                </a:lnTo>
                <a:lnTo>
                  <a:pt x="1412440" y="27982"/>
                </a:lnTo>
                <a:lnTo>
                  <a:pt x="1450609" y="15144"/>
                </a:lnTo>
                <a:lnTo>
                  <a:pt x="1489131" y="6360"/>
                </a:lnTo>
                <a:lnTo>
                  <a:pt x="1527993" y="1391"/>
                </a:lnTo>
                <a:lnTo>
                  <a:pt x="1567179" y="0"/>
                </a:lnTo>
                <a:lnTo>
                  <a:pt x="1606674" y="1947"/>
                </a:lnTo>
                <a:lnTo>
                  <a:pt x="1646463" y="6995"/>
                </a:lnTo>
                <a:lnTo>
                  <a:pt x="1686532" y="14906"/>
                </a:lnTo>
                <a:lnTo>
                  <a:pt x="1726864" y="25442"/>
                </a:lnTo>
                <a:lnTo>
                  <a:pt x="1767445" y="38364"/>
                </a:lnTo>
                <a:lnTo>
                  <a:pt x="1808261" y="53435"/>
                </a:lnTo>
                <a:lnTo>
                  <a:pt x="1849295" y="70416"/>
                </a:lnTo>
                <a:lnTo>
                  <a:pt x="1890533" y="89070"/>
                </a:lnTo>
                <a:lnTo>
                  <a:pt x="1931959" y="109157"/>
                </a:lnTo>
                <a:lnTo>
                  <a:pt x="1973560" y="130441"/>
                </a:lnTo>
                <a:lnTo>
                  <a:pt x="2015319" y="152683"/>
                </a:lnTo>
                <a:lnTo>
                  <a:pt x="2225968" y="269931"/>
                </a:lnTo>
                <a:lnTo>
                  <a:pt x="2268363" y="292921"/>
                </a:lnTo>
                <a:lnTo>
                  <a:pt x="2310811" y="315202"/>
                </a:lnTo>
                <a:lnTo>
                  <a:pt x="2348961" y="334359"/>
                </a:lnTo>
                <a:lnTo>
                  <a:pt x="2348961" y="2450102"/>
                </a:lnTo>
                <a:lnTo>
                  <a:pt x="2319236" y="2489397"/>
                </a:lnTo>
                <a:lnTo>
                  <a:pt x="2292571" y="2526257"/>
                </a:lnTo>
                <a:lnTo>
                  <a:pt x="2266259" y="2563972"/>
                </a:lnTo>
                <a:lnTo>
                  <a:pt x="2240256" y="2602452"/>
                </a:lnTo>
                <a:lnTo>
                  <a:pt x="2214521" y="2641609"/>
                </a:lnTo>
                <a:lnTo>
                  <a:pt x="2189010" y="2681351"/>
                </a:lnTo>
                <a:lnTo>
                  <a:pt x="2163681" y="2721590"/>
                </a:lnTo>
                <a:lnTo>
                  <a:pt x="2138491" y="2762235"/>
                </a:lnTo>
                <a:lnTo>
                  <a:pt x="2113398" y="2803197"/>
                </a:lnTo>
                <a:lnTo>
                  <a:pt x="2013139" y="2968416"/>
                </a:lnTo>
                <a:lnTo>
                  <a:pt x="1987889" y="3009614"/>
                </a:lnTo>
                <a:lnTo>
                  <a:pt x="1962481" y="3050591"/>
                </a:lnTo>
                <a:lnTo>
                  <a:pt x="1941456" y="3083101"/>
                </a:lnTo>
                <a:lnTo>
                  <a:pt x="1918735" y="3115561"/>
                </a:lnTo>
                <a:lnTo>
                  <a:pt x="1894384" y="3147914"/>
                </a:lnTo>
                <a:lnTo>
                  <a:pt x="1868472" y="3180101"/>
                </a:lnTo>
                <a:lnTo>
                  <a:pt x="1841067" y="3212065"/>
                </a:lnTo>
                <a:lnTo>
                  <a:pt x="1812237" y="3243749"/>
                </a:lnTo>
                <a:lnTo>
                  <a:pt x="1782049" y="3275094"/>
                </a:lnTo>
                <a:lnTo>
                  <a:pt x="1750572" y="3306044"/>
                </a:lnTo>
                <a:lnTo>
                  <a:pt x="1717874" y="3336540"/>
                </a:lnTo>
                <a:lnTo>
                  <a:pt x="1684022" y="3366525"/>
                </a:lnTo>
                <a:lnTo>
                  <a:pt x="1649085" y="3395942"/>
                </a:lnTo>
                <a:lnTo>
                  <a:pt x="1613131" y="3424732"/>
                </a:lnTo>
                <a:lnTo>
                  <a:pt x="1576227" y="3452838"/>
                </a:lnTo>
                <a:lnTo>
                  <a:pt x="1538442" y="3480202"/>
                </a:lnTo>
                <a:lnTo>
                  <a:pt x="1499844" y="3506767"/>
                </a:lnTo>
                <a:lnTo>
                  <a:pt x="1460500" y="3532475"/>
                </a:lnTo>
                <a:lnTo>
                  <a:pt x="1420478" y="3557268"/>
                </a:lnTo>
                <a:lnTo>
                  <a:pt x="1379847" y="3581089"/>
                </a:lnTo>
                <a:lnTo>
                  <a:pt x="1338674" y="3603881"/>
                </a:lnTo>
                <a:lnTo>
                  <a:pt x="1297028" y="3625584"/>
                </a:lnTo>
                <a:lnTo>
                  <a:pt x="1254976" y="3646143"/>
                </a:lnTo>
                <a:lnTo>
                  <a:pt x="1212586" y="3665499"/>
                </a:lnTo>
                <a:lnTo>
                  <a:pt x="1169927" y="3683594"/>
                </a:lnTo>
                <a:lnTo>
                  <a:pt x="1127066" y="3700371"/>
                </a:lnTo>
                <a:lnTo>
                  <a:pt x="1084072" y="3715772"/>
                </a:lnTo>
                <a:lnTo>
                  <a:pt x="1041011" y="3729740"/>
                </a:lnTo>
                <a:lnTo>
                  <a:pt x="997953" y="3742217"/>
                </a:lnTo>
                <a:lnTo>
                  <a:pt x="954966" y="3753146"/>
                </a:lnTo>
                <a:lnTo>
                  <a:pt x="912116" y="3762468"/>
                </a:lnTo>
                <a:lnTo>
                  <a:pt x="869472" y="3770126"/>
                </a:lnTo>
                <a:lnTo>
                  <a:pt x="827103" y="3776062"/>
                </a:lnTo>
                <a:lnTo>
                  <a:pt x="785076" y="3780219"/>
                </a:lnTo>
                <a:lnTo>
                  <a:pt x="743459" y="3782540"/>
                </a:lnTo>
                <a:lnTo>
                  <a:pt x="702320" y="3782966"/>
                </a:lnTo>
                <a:close/>
              </a:path>
            </a:pathLst>
          </a:custGeom>
          <a:solidFill>
            <a:srgbClr val="A0A2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717675" cy="1998345"/>
          </a:xfrm>
          <a:custGeom>
            <a:avLst/>
            <a:gdLst/>
            <a:ahLst/>
            <a:cxnLst/>
            <a:rect l="l" t="t" r="r" b="b"/>
            <a:pathLst>
              <a:path w="1717675" h="1998345">
                <a:moveTo>
                  <a:pt x="0" y="1997997"/>
                </a:moveTo>
                <a:lnTo>
                  <a:pt x="0" y="0"/>
                </a:lnTo>
                <a:lnTo>
                  <a:pt x="1714981" y="0"/>
                </a:lnTo>
                <a:lnTo>
                  <a:pt x="1717567" y="30835"/>
                </a:lnTo>
                <a:lnTo>
                  <a:pt x="1717162" y="68716"/>
                </a:lnTo>
                <a:lnTo>
                  <a:pt x="1706579" y="142435"/>
                </a:lnTo>
                <a:lnTo>
                  <a:pt x="1684765" y="212214"/>
                </a:lnTo>
                <a:lnTo>
                  <a:pt x="1653882" y="276592"/>
                </a:lnTo>
                <a:lnTo>
                  <a:pt x="1616090" y="334111"/>
                </a:lnTo>
                <a:lnTo>
                  <a:pt x="1577699" y="377640"/>
                </a:lnTo>
                <a:lnTo>
                  <a:pt x="1533497" y="409060"/>
                </a:lnTo>
                <a:lnTo>
                  <a:pt x="1478707" y="436305"/>
                </a:lnTo>
                <a:lnTo>
                  <a:pt x="1415098" y="461055"/>
                </a:lnTo>
                <a:lnTo>
                  <a:pt x="1229081" y="523015"/>
                </a:lnTo>
                <a:lnTo>
                  <a:pt x="1189017" y="537099"/>
                </a:lnTo>
                <a:lnTo>
                  <a:pt x="1148514" y="552236"/>
                </a:lnTo>
                <a:lnTo>
                  <a:pt x="1107794" y="568637"/>
                </a:lnTo>
                <a:lnTo>
                  <a:pt x="1067077" y="586510"/>
                </a:lnTo>
                <a:lnTo>
                  <a:pt x="1026583" y="606065"/>
                </a:lnTo>
                <a:lnTo>
                  <a:pt x="986535" y="627512"/>
                </a:lnTo>
                <a:lnTo>
                  <a:pt x="947153" y="651061"/>
                </a:lnTo>
                <a:lnTo>
                  <a:pt x="908657" y="676921"/>
                </a:lnTo>
                <a:lnTo>
                  <a:pt x="871268" y="705302"/>
                </a:lnTo>
                <a:lnTo>
                  <a:pt x="835207" y="736413"/>
                </a:lnTo>
                <a:lnTo>
                  <a:pt x="800696" y="770465"/>
                </a:lnTo>
                <a:lnTo>
                  <a:pt x="767954" y="807667"/>
                </a:lnTo>
                <a:lnTo>
                  <a:pt x="737203" y="848228"/>
                </a:lnTo>
                <a:lnTo>
                  <a:pt x="708663" y="892359"/>
                </a:lnTo>
                <a:lnTo>
                  <a:pt x="682556" y="940268"/>
                </a:lnTo>
                <a:lnTo>
                  <a:pt x="659102" y="992166"/>
                </a:lnTo>
                <a:lnTo>
                  <a:pt x="638521" y="1048263"/>
                </a:lnTo>
                <a:lnTo>
                  <a:pt x="619533" y="1107822"/>
                </a:lnTo>
                <a:lnTo>
                  <a:pt x="601931" y="1165770"/>
                </a:lnTo>
                <a:lnTo>
                  <a:pt x="585520" y="1222074"/>
                </a:lnTo>
                <a:lnTo>
                  <a:pt x="570103" y="1276702"/>
                </a:lnTo>
                <a:lnTo>
                  <a:pt x="555482" y="1329621"/>
                </a:lnTo>
                <a:lnTo>
                  <a:pt x="541460" y="1380797"/>
                </a:lnTo>
                <a:lnTo>
                  <a:pt x="527842" y="1430198"/>
                </a:lnTo>
                <a:lnTo>
                  <a:pt x="514429" y="1477791"/>
                </a:lnTo>
                <a:lnTo>
                  <a:pt x="501025" y="1523542"/>
                </a:lnTo>
                <a:lnTo>
                  <a:pt x="487433" y="1567420"/>
                </a:lnTo>
                <a:lnTo>
                  <a:pt x="473456" y="1609391"/>
                </a:lnTo>
                <a:lnTo>
                  <a:pt x="458896" y="1649421"/>
                </a:lnTo>
                <a:lnTo>
                  <a:pt x="443558" y="1687480"/>
                </a:lnTo>
                <a:lnTo>
                  <a:pt x="427244" y="1723532"/>
                </a:lnTo>
                <a:lnTo>
                  <a:pt x="409757" y="1757546"/>
                </a:lnTo>
                <a:lnTo>
                  <a:pt x="370478" y="1819326"/>
                </a:lnTo>
                <a:lnTo>
                  <a:pt x="324143" y="1872557"/>
                </a:lnTo>
                <a:lnTo>
                  <a:pt x="269179" y="1916975"/>
                </a:lnTo>
                <a:lnTo>
                  <a:pt x="204009" y="1952317"/>
                </a:lnTo>
                <a:lnTo>
                  <a:pt x="167105" y="1966503"/>
                </a:lnTo>
                <a:lnTo>
                  <a:pt x="127058" y="1978320"/>
                </a:lnTo>
                <a:lnTo>
                  <a:pt x="83673" y="1987737"/>
                </a:lnTo>
                <a:lnTo>
                  <a:pt x="36751" y="1994720"/>
                </a:lnTo>
                <a:lnTo>
                  <a:pt x="0" y="1997997"/>
                </a:lnTo>
                <a:close/>
              </a:path>
            </a:pathLst>
          </a:custGeom>
          <a:solidFill>
            <a:srgbClr val="C8A5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13500" y="175262"/>
            <a:ext cx="8796655" cy="4080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25" dirty="0">
                <a:solidFill>
                  <a:srgbClr val="40474B"/>
                </a:solidFill>
                <a:latin typeface="Tahoma"/>
                <a:cs typeface="Tahoma"/>
              </a:rPr>
              <a:t>B</a:t>
            </a:r>
            <a:r>
              <a:rPr sz="1400" b="1" spc="-55" dirty="0">
                <a:solidFill>
                  <a:srgbClr val="40474B"/>
                </a:solidFill>
                <a:latin typeface="Tahoma"/>
                <a:cs typeface="Tahoma"/>
              </a:rPr>
              <a:t>.</a:t>
            </a:r>
            <a:r>
              <a:rPr sz="1400" b="1" spc="-145" dirty="0">
                <a:solidFill>
                  <a:srgbClr val="40474B"/>
                </a:solidFill>
                <a:latin typeface="Tahoma"/>
                <a:cs typeface="Tahoma"/>
              </a:rPr>
              <a:t> </a:t>
            </a:r>
            <a:r>
              <a:rPr sz="1400" b="1" spc="-45" dirty="0">
                <a:solidFill>
                  <a:srgbClr val="40474B"/>
                </a:solidFill>
                <a:latin typeface="Tahoma"/>
                <a:cs typeface="Tahoma"/>
              </a:rPr>
              <a:t>BA</a:t>
            </a:r>
            <a:r>
              <a:rPr sz="1400" b="1" spc="-80" dirty="0">
                <a:solidFill>
                  <a:srgbClr val="40474B"/>
                </a:solidFill>
                <a:latin typeface="Tahoma"/>
                <a:cs typeface="Tahoma"/>
              </a:rPr>
              <a:t>R</a:t>
            </a:r>
            <a:r>
              <a:rPr sz="1400" b="1" spc="-60" dirty="0">
                <a:solidFill>
                  <a:srgbClr val="40474B"/>
                </a:solidFill>
                <a:latin typeface="Tahoma"/>
                <a:cs typeface="Tahoma"/>
              </a:rPr>
              <a:t>U</a:t>
            </a:r>
            <a:r>
              <a:rPr sz="1400" b="1" spc="5" dirty="0">
                <a:solidFill>
                  <a:srgbClr val="40474B"/>
                </a:solidFill>
                <a:latin typeface="Tahoma"/>
                <a:cs typeface="Tahoma"/>
              </a:rPr>
              <a:t>AN</a:t>
            </a:r>
            <a:r>
              <a:rPr sz="1400" b="1" spc="-140" dirty="0">
                <a:solidFill>
                  <a:srgbClr val="40474B"/>
                </a:solidFill>
                <a:latin typeface="Tahoma"/>
                <a:cs typeface="Tahoma"/>
              </a:rPr>
              <a:t> </a:t>
            </a:r>
            <a:r>
              <a:rPr sz="1400" b="1" spc="-25" dirty="0">
                <a:solidFill>
                  <a:srgbClr val="40474B"/>
                </a:solidFill>
                <a:latin typeface="Tahoma"/>
                <a:cs typeface="Tahoma"/>
              </a:rPr>
              <a:t>PEMASARAN</a:t>
            </a:r>
            <a:endParaRPr sz="1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00">
              <a:latin typeface="Tahoma"/>
              <a:cs typeface="Tahoma"/>
            </a:endParaRPr>
          </a:p>
          <a:p>
            <a:pPr marL="12700" marR="207645">
              <a:lnSpc>
                <a:spcPct val="114999"/>
              </a:lnSpc>
            </a:pPr>
            <a:r>
              <a:rPr sz="1400" spc="-5" dirty="0">
                <a:latin typeface="Tahoma"/>
                <a:cs typeface="Tahoma"/>
              </a:rPr>
              <a:t>Pemasaran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biasanya</a:t>
            </a:r>
            <a:r>
              <a:rPr sz="1400" spc="-15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mempertimbangkan</a:t>
            </a:r>
            <a:r>
              <a:rPr sz="1400" spc="-15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berbagai</a:t>
            </a:r>
            <a:r>
              <a:rPr sz="1400" spc="-15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kecenderungan</a:t>
            </a:r>
            <a:r>
              <a:rPr sz="1400" spc="-15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5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ada</a:t>
            </a:r>
            <a:r>
              <a:rPr sz="1400" spc="-15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dengan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unsur-unsur</a:t>
            </a:r>
            <a:r>
              <a:rPr sz="1400" spc="-15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5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tercakup </a:t>
            </a:r>
            <a:r>
              <a:rPr sz="1400" spc="-42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dalam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formula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60" dirty="0">
                <a:latin typeface="Tahoma"/>
                <a:cs typeface="Tahoma"/>
              </a:rPr>
              <a:t>4P,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dari</a:t>
            </a:r>
            <a:r>
              <a:rPr sz="1400" spc="-180" dirty="0">
                <a:latin typeface="Tahoma"/>
                <a:cs typeface="Tahoma"/>
              </a:rPr>
              <a:t> </a:t>
            </a:r>
            <a:r>
              <a:rPr sz="1400" i="1" spc="-35" dirty="0">
                <a:latin typeface="Trebuchet MS"/>
                <a:cs typeface="Trebuchet MS"/>
              </a:rPr>
              <a:t>Booms</a:t>
            </a:r>
            <a:r>
              <a:rPr sz="1400" i="1" spc="114" dirty="0">
                <a:latin typeface="Trebuchet MS"/>
                <a:cs typeface="Trebuchet MS"/>
              </a:rPr>
              <a:t> </a:t>
            </a:r>
            <a:r>
              <a:rPr sz="1400" i="1" spc="-85" dirty="0">
                <a:latin typeface="Trebuchet MS"/>
                <a:cs typeface="Trebuchet MS"/>
              </a:rPr>
              <a:t>&amp;</a:t>
            </a:r>
            <a:r>
              <a:rPr sz="1400" i="1" spc="-155" dirty="0">
                <a:latin typeface="Trebuchet MS"/>
                <a:cs typeface="Trebuchet MS"/>
              </a:rPr>
              <a:t> </a:t>
            </a:r>
            <a:r>
              <a:rPr sz="1400" i="1" spc="-70" dirty="0">
                <a:latin typeface="Trebuchet MS"/>
                <a:cs typeface="Trebuchet MS"/>
              </a:rPr>
              <a:t>Bitner</a:t>
            </a:r>
            <a:r>
              <a:rPr sz="1400" i="1" spc="-155" dirty="0">
                <a:latin typeface="Trebuchet MS"/>
                <a:cs typeface="Trebuchet MS"/>
              </a:rPr>
              <a:t> </a:t>
            </a:r>
            <a:r>
              <a:rPr sz="1400" i="1" spc="-60" dirty="0">
                <a:latin typeface="Trebuchet MS"/>
                <a:cs typeface="Trebuchet MS"/>
              </a:rPr>
              <a:t>plus</a:t>
            </a:r>
            <a:r>
              <a:rPr sz="1400" i="1" spc="-145" dirty="0">
                <a:latin typeface="Trebuchet MS"/>
                <a:cs typeface="Trebuchet MS"/>
              </a:rPr>
              <a:t> </a:t>
            </a:r>
            <a:r>
              <a:rPr sz="1400" spc="-60" dirty="0">
                <a:latin typeface="Tahoma"/>
                <a:cs typeface="Tahoma"/>
              </a:rPr>
              <a:t>3P,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uraian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dari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45" dirty="0">
                <a:latin typeface="Tahoma"/>
                <a:cs typeface="Tahoma"/>
              </a:rPr>
              <a:t>Kotler</a:t>
            </a:r>
            <a:endParaRPr sz="1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00">
              <a:latin typeface="Tahoma"/>
              <a:cs typeface="Tahoma"/>
            </a:endParaRPr>
          </a:p>
          <a:p>
            <a:pPr marL="469900" marR="325120" indent="-336550">
              <a:lnSpc>
                <a:spcPct val="114999"/>
              </a:lnSpc>
              <a:buFont typeface="Arial MT"/>
              <a:buChar char="●"/>
              <a:tabLst>
                <a:tab pos="469265" algn="l"/>
                <a:tab pos="469900" algn="l"/>
              </a:tabLst>
            </a:pPr>
            <a:r>
              <a:rPr sz="1400" i="1" spc="-55" dirty="0">
                <a:latin typeface="Trebuchet MS"/>
                <a:cs typeface="Trebuchet MS"/>
              </a:rPr>
              <a:t>Place </a:t>
            </a:r>
            <a:r>
              <a:rPr sz="1400" i="1" spc="-80" dirty="0">
                <a:latin typeface="Trebuchet MS"/>
                <a:cs typeface="Trebuchet MS"/>
              </a:rPr>
              <a:t>(channels, </a:t>
            </a:r>
            <a:r>
              <a:rPr sz="1400" i="1" spc="-85" dirty="0">
                <a:latin typeface="Trebuchet MS"/>
                <a:cs typeface="Trebuchet MS"/>
              </a:rPr>
              <a:t>coverage, location, </a:t>
            </a:r>
            <a:r>
              <a:rPr sz="1400" i="1" spc="-95" dirty="0">
                <a:latin typeface="Trebuchet MS"/>
                <a:cs typeface="Trebuchet MS"/>
              </a:rPr>
              <a:t>inventory, </a:t>
            </a:r>
            <a:r>
              <a:rPr sz="1400" i="1" spc="-80" dirty="0">
                <a:latin typeface="Trebuchet MS"/>
                <a:cs typeface="Trebuchet MS"/>
              </a:rPr>
              <a:t>transport)</a:t>
            </a:r>
            <a:r>
              <a:rPr sz="1400" spc="-80" dirty="0">
                <a:latin typeface="Tahoma"/>
                <a:cs typeface="Tahoma"/>
              </a:rPr>
              <a:t>. </a:t>
            </a:r>
            <a:r>
              <a:rPr sz="1400" spc="-25" dirty="0">
                <a:latin typeface="Tahoma"/>
                <a:cs typeface="Tahoma"/>
              </a:rPr>
              <a:t>Tempat </a:t>
            </a:r>
            <a:r>
              <a:rPr sz="1400" spc="-5" dirty="0">
                <a:latin typeface="Tahoma"/>
                <a:cs typeface="Tahoma"/>
              </a:rPr>
              <a:t>adalah </a:t>
            </a:r>
            <a:r>
              <a:rPr sz="1400" spc="20" dirty="0">
                <a:latin typeface="Tahoma"/>
                <a:cs typeface="Tahoma"/>
              </a:rPr>
              <a:t>factor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spc="-15" dirty="0">
                <a:latin typeface="Tahoma"/>
                <a:cs typeface="Tahoma"/>
              </a:rPr>
              <a:t>sangat </a:t>
            </a:r>
            <a:r>
              <a:rPr sz="1400" dirty="0">
                <a:latin typeface="Tahoma"/>
                <a:cs typeface="Tahoma"/>
              </a:rPr>
              <a:t>penting </a:t>
            </a:r>
            <a:r>
              <a:rPr sz="1400" spc="-10" dirty="0">
                <a:latin typeface="Tahoma"/>
                <a:cs typeface="Tahoma"/>
              </a:rPr>
              <a:t>dalam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-25" dirty="0">
                <a:latin typeface="Tahoma"/>
                <a:cs typeface="Tahoma"/>
              </a:rPr>
              <a:t>pemasaran,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sekalipun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dalam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era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teknologi.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Rumah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makan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hingga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25" dirty="0">
                <a:latin typeface="Tahoma"/>
                <a:cs typeface="Tahoma"/>
              </a:rPr>
              <a:t>kini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tetap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berkeyakinan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bahwa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syarat </a:t>
            </a:r>
            <a:r>
              <a:rPr sz="1400" spc="1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utama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mendirikan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rumah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makan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adalah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tiga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25" dirty="0">
                <a:latin typeface="Tahoma"/>
                <a:cs typeface="Tahoma"/>
              </a:rPr>
              <a:t>T.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Pertama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adalah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40" dirty="0">
                <a:latin typeface="Tahoma"/>
                <a:cs typeface="Tahoma"/>
              </a:rPr>
              <a:t>Tempat,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Kedua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adalah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5" dirty="0">
                <a:latin typeface="Tahoma"/>
                <a:cs typeface="Tahoma"/>
              </a:rPr>
              <a:t>Tempat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Ketiga </a:t>
            </a:r>
            <a:r>
              <a:rPr sz="1400" spc="-42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adalah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40" dirty="0">
                <a:latin typeface="Tahoma"/>
                <a:cs typeface="Tahoma"/>
              </a:rPr>
              <a:t>Tempat.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25" dirty="0">
                <a:latin typeface="Tahoma"/>
                <a:cs typeface="Tahoma"/>
              </a:rPr>
              <a:t>Tempat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tentu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30" dirty="0">
                <a:latin typeface="Tahoma"/>
                <a:cs typeface="Tahoma"/>
              </a:rPr>
              <a:t>saja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dalam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pengertian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posisi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strategis,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lahannya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30" dirty="0">
                <a:latin typeface="Tahoma"/>
                <a:cs typeface="Tahoma"/>
              </a:rPr>
              <a:t>luas,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penataan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nya 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spc="-35" dirty="0">
                <a:latin typeface="Tahoma"/>
                <a:cs typeface="Tahoma"/>
              </a:rPr>
              <a:t>nyaman,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memberikan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nuansa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kealaman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kekhasan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atau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keunikan.</a:t>
            </a:r>
            <a:endParaRPr sz="1400">
              <a:latin typeface="Tahoma"/>
              <a:cs typeface="Tahoma"/>
            </a:endParaRPr>
          </a:p>
          <a:p>
            <a:pPr marL="469900" marR="5080" indent="-336550">
              <a:lnSpc>
                <a:spcPct val="114999"/>
              </a:lnSpc>
              <a:buFont typeface="Arial MT"/>
              <a:buChar char="●"/>
              <a:tabLst>
                <a:tab pos="469265" algn="l"/>
                <a:tab pos="469900" algn="l"/>
              </a:tabLst>
            </a:pPr>
            <a:r>
              <a:rPr sz="1400" i="1" spc="-60" dirty="0">
                <a:latin typeface="Trebuchet MS"/>
                <a:cs typeface="Trebuchet MS"/>
              </a:rPr>
              <a:t>Price </a:t>
            </a:r>
            <a:r>
              <a:rPr sz="1400" i="1" spc="-95" dirty="0">
                <a:latin typeface="Trebuchet MS"/>
                <a:cs typeface="Trebuchet MS"/>
              </a:rPr>
              <a:t>(list </a:t>
            </a:r>
            <a:r>
              <a:rPr sz="1400" i="1" spc="-100" dirty="0">
                <a:latin typeface="Trebuchet MS"/>
                <a:cs typeface="Trebuchet MS"/>
              </a:rPr>
              <a:t>price, </a:t>
            </a:r>
            <a:r>
              <a:rPr sz="1400" i="1" spc="-75" dirty="0">
                <a:latin typeface="Trebuchet MS"/>
                <a:cs typeface="Trebuchet MS"/>
              </a:rPr>
              <a:t>discount, </a:t>
            </a:r>
            <a:r>
              <a:rPr sz="1400" i="1" spc="-80" dirty="0">
                <a:latin typeface="Trebuchet MS"/>
                <a:cs typeface="Trebuchet MS"/>
              </a:rPr>
              <a:t>allowance, </a:t>
            </a:r>
            <a:r>
              <a:rPr sz="1400" i="1" spc="-60" dirty="0">
                <a:latin typeface="Trebuchet MS"/>
                <a:cs typeface="Trebuchet MS"/>
              </a:rPr>
              <a:t>payment </a:t>
            </a:r>
            <a:r>
              <a:rPr sz="1400" i="1" spc="-95" dirty="0">
                <a:latin typeface="Trebuchet MS"/>
                <a:cs typeface="Trebuchet MS"/>
              </a:rPr>
              <a:t>period, </a:t>
            </a:r>
            <a:r>
              <a:rPr sz="1400" i="1" spc="-85" dirty="0">
                <a:latin typeface="Trebuchet MS"/>
                <a:cs typeface="Trebuchet MS"/>
              </a:rPr>
              <a:t>credit </a:t>
            </a:r>
            <a:r>
              <a:rPr sz="1400" i="1" spc="-100" dirty="0">
                <a:latin typeface="Trebuchet MS"/>
                <a:cs typeface="Trebuchet MS"/>
              </a:rPr>
              <a:t>terms)</a:t>
            </a:r>
            <a:r>
              <a:rPr sz="1400" spc="-100" dirty="0">
                <a:latin typeface="Tahoma"/>
                <a:cs typeface="Tahoma"/>
              </a:rPr>
              <a:t>. </a:t>
            </a:r>
            <a:r>
              <a:rPr sz="1400" spc="10" dirty="0">
                <a:latin typeface="Tahoma"/>
                <a:cs typeface="Tahoma"/>
              </a:rPr>
              <a:t>Harga </a:t>
            </a:r>
            <a:r>
              <a:rPr sz="1400" spc="-30" dirty="0">
                <a:latin typeface="Tahoma"/>
                <a:cs typeface="Tahoma"/>
              </a:rPr>
              <a:t>memegang </a:t>
            </a:r>
            <a:r>
              <a:rPr sz="1400" spc="-5" dirty="0">
                <a:latin typeface="Tahoma"/>
                <a:cs typeface="Tahoma"/>
              </a:rPr>
              <a:t>peran </a:t>
            </a:r>
            <a:r>
              <a:rPr sz="1400" dirty="0">
                <a:latin typeface="Tahoma"/>
                <a:cs typeface="Tahoma"/>
              </a:rPr>
              <a:t>besar </a:t>
            </a:r>
            <a:r>
              <a:rPr sz="1400" spc="-10" dirty="0">
                <a:latin typeface="Tahoma"/>
                <a:cs typeface="Tahoma"/>
              </a:rPr>
              <a:t>dalam </a:t>
            </a:r>
            <a:r>
              <a:rPr sz="1400" spc="-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pemasaran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sebab</a:t>
            </a:r>
            <a:r>
              <a:rPr sz="1400" spc="-15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harga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merupakan</a:t>
            </a:r>
            <a:r>
              <a:rPr sz="1400" spc="-155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variabel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dominan</a:t>
            </a:r>
            <a:r>
              <a:rPr sz="1400" spc="-15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mempengaruhi</a:t>
            </a:r>
            <a:r>
              <a:rPr sz="1400" spc="-15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keputusan</a:t>
            </a:r>
            <a:r>
              <a:rPr sz="1400" spc="-15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konsumen.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Penentuan </a:t>
            </a:r>
            <a:r>
              <a:rPr sz="1400" spc="-42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harga </a:t>
            </a:r>
            <a:r>
              <a:rPr sz="1400" dirty="0">
                <a:latin typeface="Tahoma"/>
                <a:cs typeface="Tahoma"/>
              </a:rPr>
              <a:t>suatu </a:t>
            </a:r>
            <a:r>
              <a:rPr sz="1400" spc="20" dirty="0">
                <a:latin typeface="Tahoma"/>
                <a:cs typeface="Tahoma"/>
              </a:rPr>
              <a:t>produk </a:t>
            </a:r>
            <a:r>
              <a:rPr sz="1400" spc="-10" dirty="0">
                <a:latin typeface="Tahoma"/>
                <a:cs typeface="Tahoma"/>
              </a:rPr>
              <a:t>biasanya </a:t>
            </a:r>
            <a:r>
              <a:rPr sz="1400" spc="-5" dirty="0">
                <a:latin typeface="Tahoma"/>
                <a:cs typeface="Tahoma"/>
              </a:rPr>
              <a:t>mempertimbangkan aspek-aspek </a:t>
            </a:r>
            <a:r>
              <a:rPr sz="1400" spc="15" dirty="0">
                <a:latin typeface="Tahoma"/>
                <a:cs typeface="Tahoma"/>
              </a:rPr>
              <a:t>seperti </a:t>
            </a:r>
            <a:r>
              <a:rPr sz="1400" spc="-15" dirty="0">
                <a:latin typeface="Tahoma"/>
                <a:cs typeface="Tahoma"/>
              </a:rPr>
              <a:t>harga </a:t>
            </a:r>
            <a:r>
              <a:rPr sz="1400" spc="20" dirty="0">
                <a:latin typeface="Tahoma"/>
                <a:cs typeface="Tahoma"/>
              </a:rPr>
              <a:t>dari produk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spc="-10" dirty="0">
                <a:latin typeface="Tahoma"/>
                <a:cs typeface="Tahoma"/>
              </a:rPr>
              <a:t>sudah </a:t>
            </a:r>
            <a:r>
              <a:rPr sz="1400" spc="-45" dirty="0">
                <a:latin typeface="Tahoma"/>
                <a:cs typeface="Tahoma"/>
              </a:rPr>
              <a:t>ada,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harga </a:t>
            </a:r>
            <a:r>
              <a:rPr sz="1400" spc="5" dirty="0">
                <a:latin typeface="Tahoma"/>
                <a:cs typeface="Tahoma"/>
              </a:rPr>
              <a:t>berdasarkan </a:t>
            </a:r>
            <a:r>
              <a:rPr sz="1400" spc="10" dirty="0">
                <a:latin typeface="Tahoma"/>
                <a:cs typeface="Tahoma"/>
              </a:rPr>
              <a:t>variabel </a:t>
            </a:r>
            <a:r>
              <a:rPr sz="1400" spc="-20" dirty="0">
                <a:latin typeface="Tahoma"/>
                <a:cs typeface="Tahoma"/>
              </a:rPr>
              <a:t>modal, </a:t>
            </a:r>
            <a:r>
              <a:rPr sz="1400" spc="-15" dirty="0">
                <a:latin typeface="Tahoma"/>
                <a:cs typeface="Tahoma"/>
              </a:rPr>
              <a:t>harga </a:t>
            </a:r>
            <a:r>
              <a:rPr sz="1400" spc="10" dirty="0">
                <a:latin typeface="Tahoma"/>
                <a:cs typeface="Tahoma"/>
              </a:rPr>
              <a:t>menurut </a:t>
            </a:r>
            <a:r>
              <a:rPr sz="1400" spc="5" dirty="0">
                <a:latin typeface="Tahoma"/>
                <a:cs typeface="Tahoma"/>
              </a:rPr>
              <a:t>persepsi </a:t>
            </a:r>
            <a:r>
              <a:rPr sz="1400" spc="-40" dirty="0">
                <a:latin typeface="Tahoma"/>
                <a:cs typeface="Tahoma"/>
              </a:rPr>
              <a:t>pasar, </a:t>
            </a:r>
            <a:r>
              <a:rPr sz="1400" spc="-10" dirty="0">
                <a:latin typeface="Tahoma"/>
                <a:cs typeface="Tahoma"/>
              </a:rPr>
              <a:t>dan </a:t>
            </a:r>
            <a:r>
              <a:rPr sz="1400" spc="-15" dirty="0">
                <a:latin typeface="Tahoma"/>
                <a:cs typeface="Tahoma"/>
              </a:rPr>
              <a:t>harga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dirty="0">
                <a:latin typeface="Tahoma"/>
                <a:cs typeface="Tahoma"/>
              </a:rPr>
              <a:t>dipacu </a:t>
            </a:r>
            <a:r>
              <a:rPr sz="1400" spc="10" dirty="0">
                <a:latin typeface="Tahoma"/>
                <a:cs typeface="Tahoma"/>
              </a:rPr>
              <a:t>oleh </a:t>
            </a:r>
            <a:r>
              <a:rPr sz="1400" dirty="0">
                <a:latin typeface="Tahoma"/>
                <a:cs typeface="Tahoma"/>
              </a:rPr>
              <a:t>penciptaan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nilai</a:t>
            </a:r>
            <a:r>
              <a:rPr sz="1400" spc="-17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baru.</a:t>
            </a:r>
            <a:endParaRPr sz="1400">
              <a:latin typeface="Tahoma"/>
              <a:cs typeface="Tahoma"/>
            </a:endParaRPr>
          </a:p>
          <a:p>
            <a:pPr marL="469900" marR="273685" indent="-336550">
              <a:lnSpc>
                <a:spcPct val="114999"/>
              </a:lnSpc>
              <a:buFont typeface="Arial MT"/>
              <a:buChar char="●"/>
              <a:tabLst>
                <a:tab pos="469265" algn="l"/>
                <a:tab pos="469900" algn="l"/>
              </a:tabLst>
            </a:pPr>
            <a:r>
              <a:rPr sz="1400" i="1" spc="-65" dirty="0">
                <a:latin typeface="Trebuchet MS"/>
                <a:cs typeface="Trebuchet MS"/>
              </a:rPr>
              <a:t>Promotion</a:t>
            </a:r>
            <a:r>
              <a:rPr sz="1400" i="1" spc="-145" dirty="0">
                <a:latin typeface="Trebuchet MS"/>
                <a:cs typeface="Trebuchet MS"/>
              </a:rPr>
              <a:t> </a:t>
            </a:r>
            <a:r>
              <a:rPr sz="1400" i="1" spc="-85" dirty="0">
                <a:latin typeface="Trebuchet MS"/>
                <a:cs typeface="Trebuchet MS"/>
              </a:rPr>
              <a:t>(advertising,</a:t>
            </a:r>
            <a:r>
              <a:rPr sz="1400" i="1" spc="-145" dirty="0">
                <a:latin typeface="Trebuchet MS"/>
                <a:cs typeface="Trebuchet MS"/>
              </a:rPr>
              <a:t> </a:t>
            </a:r>
            <a:r>
              <a:rPr sz="1400" i="1" spc="-65" dirty="0">
                <a:latin typeface="Trebuchet MS"/>
                <a:cs typeface="Trebuchet MS"/>
              </a:rPr>
              <a:t>personal</a:t>
            </a:r>
            <a:r>
              <a:rPr sz="1400" i="1" spc="-145" dirty="0">
                <a:latin typeface="Trebuchet MS"/>
                <a:cs typeface="Trebuchet MS"/>
              </a:rPr>
              <a:t> </a:t>
            </a:r>
            <a:r>
              <a:rPr sz="1400" i="1" spc="-95" dirty="0">
                <a:latin typeface="Trebuchet MS"/>
                <a:cs typeface="Trebuchet MS"/>
              </a:rPr>
              <a:t>selling,</a:t>
            </a:r>
            <a:r>
              <a:rPr sz="1400" i="1" spc="-145" dirty="0">
                <a:latin typeface="Trebuchet MS"/>
                <a:cs typeface="Trebuchet MS"/>
              </a:rPr>
              <a:t> </a:t>
            </a:r>
            <a:r>
              <a:rPr sz="1400" i="1" spc="-60" dirty="0">
                <a:latin typeface="Trebuchet MS"/>
                <a:cs typeface="Trebuchet MS"/>
              </a:rPr>
              <a:t>sales</a:t>
            </a:r>
            <a:r>
              <a:rPr sz="1400" i="1" spc="-145" dirty="0">
                <a:latin typeface="Trebuchet MS"/>
                <a:cs typeface="Trebuchet MS"/>
              </a:rPr>
              <a:t> </a:t>
            </a:r>
            <a:r>
              <a:rPr sz="1400" i="1" spc="-90" dirty="0">
                <a:latin typeface="Trebuchet MS"/>
                <a:cs typeface="Trebuchet MS"/>
              </a:rPr>
              <a:t>promotion,</a:t>
            </a:r>
            <a:r>
              <a:rPr sz="1400" i="1" spc="-145" dirty="0">
                <a:latin typeface="Trebuchet MS"/>
                <a:cs typeface="Trebuchet MS"/>
              </a:rPr>
              <a:t> </a:t>
            </a:r>
            <a:r>
              <a:rPr sz="1400" i="1" spc="-80" dirty="0">
                <a:latin typeface="Trebuchet MS"/>
                <a:cs typeface="Trebuchet MS"/>
              </a:rPr>
              <a:t>publicity)</a:t>
            </a:r>
            <a:r>
              <a:rPr sz="1400" spc="-80" dirty="0">
                <a:latin typeface="Tahoma"/>
                <a:cs typeface="Tahoma"/>
              </a:rPr>
              <a:t>.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Pemasaran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penawaran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produk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dalam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berbagai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jenis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bentuknya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dirancang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secara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25" dirty="0">
                <a:latin typeface="Tahoma"/>
                <a:cs typeface="Tahoma"/>
              </a:rPr>
              <a:t>kreatif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variatif,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tetapi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dengan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biaya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30" dirty="0">
                <a:latin typeface="Tahoma"/>
                <a:cs typeface="Tahoma"/>
              </a:rPr>
              <a:t>murah.</a:t>
            </a:r>
            <a:endParaRPr sz="1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95038" y="755565"/>
            <a:ext cx="2349500" cy="3783329"/>
          </a:xfrm>
          <a:custGeom>
            <a:avLst/>
            <a:gdLst/>
            <a:ahLst/>
            <a:cxnLst/>
            <a:rect l="l" t="t" r="r" b="b"/>
            <a:pathLst>
              <a:path w="2349500" h="3783329">
                <a:moveTo>
                  <a:pt x="702320" y="3782966"/>
                </a:moveTo>
                <a:lnTo>
                  <a:pt x="661727" y="3781439"/>
                </a:lnTo>
                <a:lnTo>
                  <a:pt x="621748" y="3777903"/>
                </a:lnTo>
                <a:lnTo>
                  <a:pt x="582451" y="3772299"/>
                </a:lnTo>
                <a:lnTo>
                  <a:pt x="543904" y="3764570"/>
                </a:lnTo>
                <a:lnTo>
                  <a:pt x="506175" y="3754659"/>
                </a:lnTo>
                <a:lnTo>
                  <a:pt x="469332" y="3742507"/>
                </a:lnTo>
                <a:lnTo>
                  <a:pt x="433443" y="3728057"/>
                </a:lnTo>
                <a:lnTo>
                  <a:pt x="398575" y="3711252"/>
                </a:lnTo>
                <a:lnTo>
                  <a:pt x="364798" y="3692033"/>
                </a:lnTo>
                <a:lnTo>
                  <a:pt x="332178" y="3670343"/>
                </a:lnTo>
                <a:lnTo>
                  <a:pt x="300784" y="3646124"/>
                </a:lnTo>
                <a:lnTo>
                  <a:pt x="270684" y="3619320"/>
                </a:lnTo>
                <a:lnTo>
                  <a:pt x="241946" y="3589871"/>
                </a:lnTo>
                <a:lnTo>
                  <a:pt x="214637" y="3557721"/>
                </a:lnTo>
                <a:lnTo>
                  <a:pt x="188827" y="3522812"/>
                </a:lnTo>
                <a:lnTo>
                  <a:pt x="153644" y="3469483"/>
                </a:lnTo>
                <a:lnTo>
                  <a:pt x="122374" y="3417316"/>
                </a:lnTo>
                <a:lnTo>
                  <a:pt x="94915" y="3366324"/>
                </a:lnTo>
                <a:lnTo>
                  <a:pt x="71163" y="3316518"/>
                </a:lnTo>
                <a:lnTo>
                  <a:pt x="51014" y="3267913"/>
                </a:lnTo>
                <a:lnTo>
                  <a:pt x="34365" y="3220522"/>
                </a:lnTo>
                <a:lnTo>
                  <a:pt x="21112" y="3174356"/>
                </a:lnTo>
                <a:lnTo>
                  <a:pt x="11153" y="3129429"/>
                </a:lnTo>
                <a:lnTo>
                  <a:pt x="4383" y="3085755"/>
                </a:lnTo>
                <a:lnTo>
                  <a:pt x="700" y="3043345"/>
                </a:lnTo>
                <a:lnTo>
                  <a:pt x="0" y="3002213"/>
                </a:lnTo>
                <a:lnTo>
                  <a:pt x="2178" y="2962371"/>
                </a:lnTo>
                <a:lnTo>
                  <a:pt x="7134" y="2923833"/>
                </a:lnTo>
                <a:lnTo>
                  <a:pt x="24958" y="2850720"/>
                </a:lnTo>
                <a:lnTo>
                  <a:pt x="52646" y="2782977"/>
                </a:lnTo>
                <a:lnTo>
                  <a:pt x="89370" y="2720706"/>
                </a:lnTo>
                <a:lnTo>
                  <a:pt x="134303" y="2664012"/>
                </a:lnTo>
                <a:lnTo>
                  <a:pt x="186617" y="2612997"/>
                </a:lnTo>
                <a:lnTo>
                  <a:pt x="245485" y="2567765"/>
                </a:lnTo>
                <a:lnTo>
                  <a:pt x="310081" y="2528419"/>
                </a:lnTo>
                <a:lnTo>
                  <a:pt x="344267" y="2510986"/>
                </a:lnTo>
                <a:lnTo>
                  <a:pt x="379576" y="2495063"/>
                </a:lnTo>
                <a:lnTo>
                  <a:pt x="415902" y="2480664"/>
                </a:lnTo>
                <a:lnTo>
                  <a:pt x="453143" y="2467800"/>
                </a:lnTo>
                <a:lnTo>
                  <a:pt x="491195" y="2456486"/>
                </a:lnTo>
                <a:lnTo>
                  <a:pt x="529955" y="2446733"/>
                </a:lnTo>
                <a:lnTo>
                  <a:pt x="741370" y="2399262"/>
                </a:lnTo>
                <a:lnTo>
                  <a:pt x="782137" y="2389436"/>
                </a:lnTo>
                <a:lnTo>
                  <a:pt x="822030" y="2379184"/>
                </a:lnTo>
                <a:lnTo>
                  <a:pt x="860888" y="2368372"/>
                </a:lnTo>
                <a:lnTo>
                  <a:pt x="898552" y="2356864"/>
                </a:lnTo>
                <a:lnTo>
                  <a:pt x="934865" y="2344526"/>
                </a:lnTo>
                <a:lnTo>
                  <a:pt x="1002801" y="2316816"/>
                </a:lnTo>
                <a:lnTo>
                  <a:pt x="1063424" y="2284163"/>
                </a:lnTo>
                <a:lnTo>
                  <a:pt x="1115465" y="2245485"/>
                </a:lnTo>
                <a:lnTo>
                  <a:pt x="1157653" y="2199704"/>
                </a:lnTo>
                <a:lnTo>
                  <a:pt x="1188719" y="2145737"/>
                </a:lnTo>
                <a:lnTo>
                  <a:pt x="1207392" y="2082506"/>
                </a:lnTo>
                <a:lnTo>
                  <a:pt x="1212402" y="2008929"/>
                </a:lnTo>
                <a:lnTo>
                  <a:pt x="1209387" y="1967923"/>
                </a:lnTo>
                <a:lnTo>
                  <a:pt x="1202480" y="1923926"/>
                </a:lnTo>
                <a:lnTo>
                  <a:pt x="1191522" y="1876803"/>
                </a:lnTo>
                <a:lnTo>
                  <a:pt x="1176355" y="1826418"/>
                </a:lnTo>
                <a:lnTo>
                  <a:pt x="1156820" y="1772636"/>
                </a:lnTo>
                <a:lnTo>
                  <a:pt x="1132757" y="1715322"/>
                </a:lnTo>
                <a:lnTo>
                  <a:pt x="1113366" y="1669479"/>
                </a:lnTo>
                <a:lnTo>
                  <a:pt x="1095451" y="1622579"/>
                </a:lnTo>
                <a:lnTo>
                  <a:pt x="1079001" y="1574721"/>
                </a:lnTo>
                <a:lnTo>
                  <a:pt x="1064006" y="1526003"/>
                </a:lnTo>
                <a:lnTo>
                  <a:pt x="1050456" y="1476524"/>
                </a:lnTo>
                <a:lnTo>
                  <a:pt x="1038339" y="1426383"/>
                </a:lnTo>
                <a:lnTo>
                  <a:pt x="1027647" y="1375677"/>
                </a:lnTo>
                <a:lnTo>
                  <a:pt x="1018367" y="1324506"/>
                </a:lnTo>
                <a:lnTo>
                  <a:pt x="1010490" y="1272969"/>
                </a:lnTo>
                <a:lnTo>
                  <a:pt x="1004005" y="1221162"/>
                </a:lnTo>
                <a:lnTo>
                  <a:pt x="998903" y="1169187"/>
                </a:lnTo>
                <a:lnTo>
                  <a:pt x="995171" y="1117140"/>
                </a:lnTo>
                <a:lnTo>
                  <a:pt x="992801" y="1065120"/>
                </a:lnTo>
                <a:lnTo>
                  <a:pt x="991781" y="1013226"/>
                </a:lnTo>
                <a:lnTo>
                  <a:pt x="992101" y="961557"/>
                </a:lnTo>
                <a:lnTo>
                  <a:pt x="993751" y="910211"/>
                </a:lnTo>
                <a:lnTo>
                  <a:pt x="996719" y="859287"/>
                </a:lnTo>
                <a:lnTo>
                  <a:pt x="1000997" y="808882"/>
                </a:lnTo>
                <a:lnTo>
                  <a:pt x="1006573" y="759097"/>
                </a:lnTo>
                <a:lnTo>
                  <a:pt x="1013436" y="710029"/>
                </a:lnTo>
                <a:lnTo>
                  <a:pt x="1021577" y="661776"/>
                </a:lnTo>
                <a:lnTo>
                  <a:pt x="1030985" y="614439"/>
                </a:lnTo>
                <a:lnTo>
                  <a:pt x="1041650" y="568114"/>
                </a:lnTo>
                <a:lnTo>
                  <a:pt x="1053560" y="522900"/>
                </a:lnTo>
                <a:lnTo>
                  <a:pt x="1066706" y="478897"/>
                </a:lnTo>
                <a:lnTo>
                  <a:pt x="1081078" y="436203"/>
                </a:lnTo>
                <a:lnTo>
                  <a:pt x="1096664" y="394915"/>
                </a:lnTo>
                <a:lnTo>
                  <a:pt x="1113454" y="355134"/>
                </a:lnTo>
                <a:lnTo>
                  <a:pt x="1131438" y="316957"/>
                </a:lnTo>
                <a:lnTo>
                  <a:pt x="1150605" y="280483"/>
                </a:lnTo>
                <a:lnTo>
                  <a:pt x="1170946" y="245810"/>
                </a:lnTo>
                <a:lnTo>
                  <a:pt x="1192449" y="213038"/>
                </a:lnTo>
                <a:lnTo>
                  <a:pt x="1215104" y="182264"/>
                </a:lnTo>
                <a:lnTo>
                  <a:pt x="1263828" y="127106"/>
                </a:lnTo>
                <a:lnTo>
                  <a:pt x="1317035" y="81125"/>
                </a:lnTo>
                <a:lnTo>
                  <a:pt x="1374642" y="45111"/>
                </a:lnTo>
                <a:lnTo>
                  <a:pt x="1412440" y="27982"/>
                </a:lnTo>
                <a:lnTo>
                  <a:pt x="1450609" y="15144"/>
                </a:lnTo>
                <a:lnTo>
                  <a:pt x="1489131" y="6360"/>
                </a:lnTo>
                <a:lnTo>
                  <a:pt x="1527993" y="1391"/>
                </a:lnTo>
                <a:lnTo>
                  <a:pt x="1567179" y="0"/>
                </a:lnTo>
                <a:lnTo>
                  <a:pt x="1606674" y="1947"/>
                </a:lnTo>
                <a:lnTo>
                  <a:pt x="1646463" y="6995"/>
                </a:lnTo>
                <a:lnTo>
                  <a:pt x="1686532" y="14906"/>
                </a:lnTo>
                <a:lnTo>
                  <a:pt x="1726864" y="25442"/>
                </a:lnTo>
                <a:lnTo>
                  <a:pt x="1767445" y="38364"/>
                </a:lnTo>
                <a:lnTo>
                  <a:pt x="1808261" y="53435"/>
                </a:lnTo>
                <a:lnTo>
                  <a:pt x="1849295" y="70416"/>
                </a:lnTo>
                <a:lnTo>
                  <a:pt x="1890533" y="89070"/>
                </a:lnTo>
                <a:lnTo>
                  <a:pt x="1931959" y="109157"/>
                </a:lnTo>
                <a:lnTo>
                  <a:pt x="1973560" y="130441"/>
                </a:lnTo>
                <a:lnTo>
                  <a:pt x="2015319" y="152683"/>
                </a:lnTo>
                <a:lnTo>
                  <a:pt x="2225968" y="269931"/>
                </a:lnTo>
                <a:lnTo>
                  <a:pt x="2268363" y="292921"/>
                </a:lnTo>
                <a:lnTo>
                  <a:pt x="2310811" y="315202"/>
                </a:lnTo>
                <a:lnTo>
                  <a:pt x="2348961" y="334359"/>
                </a:lnTo>
                <a:lnTo>
                  <a:pt x="2348961" y="2450102"/>
                </a:lnTo>
                <a:lnTo>
                  <a:pt x="2319236" y="2489397"/>
                </a:lnTo>
                <a:lnTo>
                  <a:pt x="2292571" y="2526257"/>
                </a:lnTo>
                <a:lnTo>
                  <a:pt x="2266259" y="2563972"/>
                </a:lnTo>
                <a:lnTo>
                  <a:pt x="2240256" y="2602452"/>
                </a:lnTo>
                <a:lnTo>
                  <a:pt x="2214521" y="2641609"/>
                </a:lnTo>
                <a:lnTo>
                  <a:pt x="2189010" y="2681351"/>
                </a:lnTo>
                <a:lnTo>
                  <a:pt x="2163681" y="2721590"/>
                </a:lnTo>
                <a:lnTo>
                  <a:pt x="2138491" y="2762235"/>
                </a:lnTo>
                <a:lnTo>
                  <a:pt x="2113398" y="2803197"/>
                </a:lnTo>
                <a:lnTo>
                  <a:pt x="2013139" y="2968416"/>
                </a:lnTo>
                <a:lnTo>
                  <a:pt x="1987889" y="3009614"/>
                </a:lnTo>
                <a:lnTo>
                  <a:pt x="1962481" y="3050591"/>
                </a:lnTo>
                <a:lnTo>
                  <a:pt x="1941456" y="3083101"/>
                </a:lnTo>
                <a:lnTo>
                  <a:pt x="1918735" y="3115561"/>
                </a:lnTo>
                <a:lnTo>
                  <a:pt x="1894384" y="3147914"/>
                </a:lnTo>
                <a:lnTo>
                  <a:pt x="1868472" y="3180101"/>
                </a:lnTo>
                <a:lnTo>
                  <a:pt x="1841067" y="3212065"/>
                </a:lnTo>
                <a:lnTo>
                  <a:pt x="1812237" y="3243749"/>
                </a:lnTo>
                <a:lnTo>
                  <a:pt x="1782049" y="3275094"/>
                </a:lnTo>
                <a:lnTo>
                  <a:pt x="1750572" y="3306044"/>
                </a:lnTo>
                <a:lnTo>
                  <a:pt x="1717874" y="3336540"/>
                </a:lnTo>
                <a:lnTo>
                  <a:pt x="1684022" y="3366525"/>
                </a:lnTo>
                <a:lnTo>
                  <a:pt x="1649085" y="3395942"/>
                </a:lnTo>
                <a:lnTo>
                  <a:pt x="1613131" y="3424732"/>
                </a:lnTo>
                <a:lnTo>
                  <a:pt x="1576227" y="3452838"/>
                </a:lnTo>
                <a:lnTo>
                  <a:pt x="1538442" y="3480202"/>
                </a:lnTo>
                <a:lnTo>
                  <a:pt x="1499844" y="3506767"/>
                </a:lnTo>
                <a:lnTo>
                  <a:pt x="1460500" y="3532475"/>
                </a:lnTo>
                <a:lnTo>
                  <a:pt x="1420478" y="3557268"/>
                </a:lnTo>
                <a:lnTo>
                  <a:pt x="1379847" y="3581089"/>
                </a:lnTo>
                <a:lnTo>
                  <a:pt x="1338674" y="3603881"/>
                </a:lnTo>
                <a:lnTo>
                  <a:pt x="1297028" y="3625584"/>
                </a:lnTo>
                <a:lnTo>
                  <a:pt x="1254976" y="3646143"/>
                </a:lnTo>
                <a:lnTo>
                  <a:pt x="1212586" y="3665499"/>
                </a:lnTo>
                <a:lnTo>
                  <a:pt x="1169927" y="3683594"/>
                </a:lnTo>
                <a:lnTo>
                  <a:pt x="1127066" y="3700371"/>
                </a:lnTo>
                <a:lnTo>
                  <a:pt x="1084072" y="3715772"/>
                </a:lnTo>
                <a:lnTo>
                  <a:pt x="1041011" y="3729740"/>
                </a:lnTo>
                <a:lnTo>
                  <a:pt x="997953" y="3742217"/>
                </a:lnTo>
                <a:lnTo>
                  <a:pt x="954966" y="3753146"/>
                </a:lnTo>
                <a:lnTo>
                  <a:pt x="912116" y="3762468"/>
                </a:lnTo>
                <a:lnTo>
                  <a:pt x="869472" y="3770126"/>
                </a:lnTo>
                <a:lnTo>
                  <a:pt x="827103" y="3776062"/>
                </a:lnTo>
                <a:lnTo>
                  <a:pt x="785076" y="3780219"/>
                </a:lnTo>
                <a:lnTo>
                  <a:pt x="743459" y="3782540"/>
                </a:lnTo>
                <a:lnTo>
                  <a:pt x="702320" y="3782966"/>
                </a:lnTo>
                <a:close/>
              </a:path>
            </a:pathLst>
          </a:custGeom>
          <a:solidFill>
            <a:srgbClr val="A0A2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717675" cy="1998345"/>
          </a:xfrm>
          <a:custGeom>
            <a:avLst/>
            <a:gdLst/>
            <a:ahLst/>
            <a:cxnLst/>
            <a:rect l="l" t="t" r="r" b="b"/>
            <a:pathLst>
              <a:path w="1717675" h="1998345">
                <a:moveTo>
                  <a:pt x="0" y="1997997"/>
                </a:moveTo>
                <a:lnTo>
                  <a:pt x="0" y="0"/>
                </a:lnTo>
                <a:lnTo>
                  <a:pt x="1714981" y="0"/>
                </a:lnTo>
                <a:lnTo>
                  <a:pt x="1717567" y="30835"/>
                </a:lnTo>
                <a:lnTo>
                  <a:pt x="1717162" y="68716"/>
                </a:lnTo>
                <a:lnTo>
                  <a:pt x="1706579" y="142435"/>
                </a:lnTo>
                <a:lnTo>
                  <a:pt x="1684765" y="212214"/>
                </a:lnTo>
                <a:lnTo>
                  <a:pt x="1653882" y="276592"/>
                </a:lnTo>
                <a:lnTo>
                  <a:pt x="1616090" y="334111"/>
                </a:lnTo>
                <a:lnTo>
                  <a:pt x="1577699" y="377640"/>
                </a:lnTo>
                <a:lnTo>
                  <a:pt x="1533497" y="409060"/>
                </a:lnTo>
                <a:lnTo>
                  <a:pt x="1478707" y="436305"/>
                </a:lnTo>
                <a:lnTo>
                  <a:pt x="1415098" y="461055"/>
                </a:lnTo>
                <a:lnTo>
                  <a:pt x="1229081" y="523015"/>
                </a:lnTo>
                <a:lnTo>
                  <a:pt x="1189017" y="537099"/>
                </a:lnTo>
                <a:lnTo>
                  <a:pt x="1148514" y="552236"/>
                </a:lnTo>
                <a:lnTo>
                  <a:pt x="1107794" y="568637"/>
                </a:lnTo>
                <a:lnTo>
                  <a:pt x="1067077" y="586510"/>
                </a:lnTo>
                <a:lnTo>
                  <a:pt x="1026583" y="606065"/>
                </a:lnTo>
                <a:lnTo>
                  <a:pt x="986535" y="627512"/>
                </a:lnTo>
                <a:lnTo>
                  <a:pt x="947153" y="651061"/>
                </a:lnTo>
                <a:lnTo>
                  <a:pt x="908657" y="676921"/>
                </a:lnTo>
                <a:lnTo>
                  <a:pt x="871268" y="705302"/>
                </a:lnTo>
                <a:lnTo>
                  <a:pt x="835207" y="736413"/>
                </a:lnTo>
                <a:lnTo>
                  <a:pt x="800696" y="770465"/>
                </a:lnTo>
                <a:lnTo>
                  <a:pt x="767954" y="807667"/>
                </a:lnTo>
                <a:lnTo>
                  <a:pt x="737203" y="848228"/>
                </a:lnTo>
                <a:lnTo>
                  <a:pt x="708663" y="892359"/>
                </a:lnTo>
                <a:lnTo>
                  <a:pt x="682556" y="940268"/>
                </a:lnTo>
                <a:lnTo>
                  <a:pt x="659102" y="992166"/>
                </a:lnTo>
                <a:lnTo>
                  <a:pt x="638521" y="1048263"/>
                </a:lnTo>
                <a:lnTo>
                  <a:pt x="619533" y="1107822"/>
                </a:lnTo>
                <a:lnTo>
                  <a:pt x="601931" y="1165770"/>
                </a:lnTo>
                <a:lnTo>
                  <a:pt x="585520" y="1222074"/>
                </a:lnTo>
                <a:lnTo>
                  <a:pt x="570103" y="1276702"/>
                </a:lnTo>
                <a:lnTo>
                  <a:pt x="555482" y="1329621"/>
                </a:lnTo>
                <a:lnTo>
                  <a:pt x="541460" y="1380797"/>
                </a:lnTo>
                <a:lnTo>
                  <a:pt x="527842" y="1430198"/>
                </a:lnTo>
                <a:lnTo>
                  <a:pt x="514429" y="1477791"/>
                </a:lnTo>
                <a:lnTo>
                  <a:pt x="501025" y="1523542"/>
                </a:lnTo>
                <a:lnTo>
                  <a:pt x="487433" y="1567420"/>
                </a:lnTo>
                <a:lnTo>
                  <a:pt x="473456" y="1609391"/>
                </a:lnTo>
                <a:lnTo>
                  <a:pt x="458896" y="1649421"/>
                </a:lnTo>
                <a:lnTo>
                  <a:pt x="443558" y="1687480"/>
                </a:lnTo>
                <a:lnTo>
                  <a:pt x="427244" y="1723532"/>
                </a:lnTo>
                <a:lnTo>
                  <a:pt x="409757" y="1757546"/>
                </a:lnTo>
                <a:lnTo>
                  <a:pt x="370478" y="1819326"/>
                </a:lnTo>
                <a:lnTo>
                  <a:pt x="324143" y="1872557"/>
                </a:lnTo>
                <a:lnTo>
                  <a:pt x="269179" y="1916975"/>
                </a:lnTo>
                <a:lnTo>
                  <a:pt x="204009" y="1952317"/>
                </a:lnTo>
                <a:lnTo>
                  <a:pt x="167105" y="1966503"/>
                </a:lnTo>
                <a:lnTo>
                  <a:pt x="127058" y="1978320"/>
                </a:lnTo>
                <a:lnTo>
                  <a:pt x="83673" y="1987737"/>
                </a:lnTo>
                <a:lnTo>
                  <a:pt x="36751" y="1994720"/>
                </a:lnTo>
                <a:lnTo>
                  <a:pt x="0" y="1997997"/>
                </a:lnTo>
                <a:close/>
              </a:path>
            </a:pathLst>
          </a:custGeom>
          <a:solidFill>
            <a:srgbClr val="C8A5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01068" y="1196108"/>
            <a:ext cx="8371205" cy="223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8615" marR="51435" indent="-336550">
              <a:lnSpc>
                <a:spcPct val="114999"/>
              </a:lnSpc>
              <a:spcBef>
                <a:spcPts val="100"/>
              </a:spcBef>
              <a:buFont typeface="Arial MT"/>
              <a:buChar char="●"/>
              <a:tabLst>
                <a:tab pos="347980" algn="l"/>
                <a:tab pos="349250" algn="l"/>
              </a:tabLst>
            </a:pPr>
            <a:r>
              <a:rPr sz="1400" i="1" spc="-60" dirty="0">
                <a:latin typeface="Trebuchet MS"/>
                <a:cs typeface="Trebuchet MS"/>
              </a:rPr>
              <a:t>Product</a:t>
            </a:r>
            <a:r>
              <a:rPr sz="1400" i="1" spc="10" dirty="0">
                <a:latin typeface="Trebuchet MS"/>
                <a:cs typeface="Trebuchet MS"/>
              </a:rPr>
              <a:t> </a:t>
            </a:r>
            <a:r>
              <a:rPr sz="1400" i="1" spc="-110" dirty="0">
                <a:latin typeface="Trebuchet MS"/>
                <a:cs typeface="Trebuchet MS"/>
              </a:rPr>
              <a:t>(quality,</a:t>
            </a:r>
            <a:r>
              <a:rPr sz="1400" i="1" spc="10" dirty="0">
                <a:latin typeface="Trebuchet MS"/>
                <a:cs typeface="Trebuchet MS"/>
              </a:rPr>
              <a:t> </a:t>
            </a:r>
            <a:r>
              <a:rPr sz="1400" i="1" spc="-105" dirty="0">
                <a:latin typeface="Trebuchet MS"/>
                <a:cs typeface="Trebuchet MS"/>
              </a:rPr>
              <a:t>features,</a:t>
            </a:r>
            <a:r>
              <a:rPr sz="1400" i="1" spc="10" dirty="0">
                <a:latin typeface="Trebuchet MS"/>
                <a:cs typeface="Trebuchet MS"/>
              </a:rPr>
              <a:t> </a:t>
            </a:r>
            <a:r>
              <a:rPr sz="1400" i="1" spc="-85" dirty="0">
                <a:latin typeface="Trebuchet MS"/>
                <a:cs typeface="Trebuchet MS"/>
              </a:rPr>
              <a:t>options,</a:t>
            </a:r>
            <a:r>
              <a:rPr sz="1400" i="1" spc="15" dirty="0">
                <a:latin typeface="Trebuchet MS"/>
                <a:cs typeface="Trebuchet MS"/>
              </a:rPr>
              <a:t> </a:t>
            </a:r>
            <a:r>
              <a:rPr sz="1400" i="1" spc="-100" dirty="0">
                <a:latin typeface="Trebuchet MS"/>
                <a:cs typeface="Trebuchet MS"/>
              </a:rPr>
              <a:t>style,</a:t>
            </a:r>
            <a:r>
              <a:rPr sz="1400" i="1" spc="10" dirty="0">
                <a:latin typeface="Trebuchet MS"/>
                <a:cs typeface="Trebuchet MS"/>
              </a:rPr>
              <a:t> </a:t>
            </a:r>
            <a:r>
              <a:rPr sz="1400" i="1" spc="-70" dirty="0">
                <a:latin typeface="Trebuchet MS"/>
                <a:cs typeface="Trebuchet MS"/>
              </a:rPr>
              <a:t>packaging,</a:t>
            </a:r>
            <a:r>
              <a:rPr sz="1400" i="1" spc="10" dirty="0">
                <a:latin typeface="Trebuchet MS"/>
                <a:cs typeface="Trebuchet MS"/>
              </a:rPr>
              <a:t> </a:t>
            </a:r>
            <a:r>
              <a:rPr sz="1400" i="1" spc="-90" dirty="0">
                <a:latin typeface="Trebuchet MS"/>
                <a:cs typeface="Trebuchet MS"/>
              </a:rPr>
              <a:t>sizes,</a:t>
            </a:r>
            <a:r>
              <a:rPr sz="1400" i="1" spc="10" dirty="0">
                <a:latin typeface="Trebuchet MS"/>
                <a:cs typeface="Trebuchet MS"/>
              </a:rPr>
              <a:t> </a:t>
            </a:r>
            <a:r>
              <a:rPr sz="1400" i="1" spc="-80" dirty="0">
                <a:latin typeface="Trebuchet MS"/>
                <a:cs typeface="Trebuchet MS"/>
              </a:rPr>
              <a:t>services,</a:t>
            </a:r>
            <a:r>
              <a:rPr sz="1400" i="1" spc="15" dirty="0">
                <a:latin typeface="Trebuchet MS"/>
                <a:cs typeface="Trebuchet MS"/>
              </a:rPr>
              <a:t> </a:t>
            </a:r>
            <a:r>
              <a:rPr sz="1400" i="1" spc="-85" dirty="0">
                <a:latin typeface="Trebuchet MS"/>
                <a:cs typeface="Trebuchet MS"/>
              </a:rPr>
              <a:t>warranties,</a:t>
            </a:r>
            <a:r>
              <a:rPr sz="1400" i="1" spc="10" dirty="0">
                <a:latin typeface="Trebuchet MS"/>
                <a:cs typeface="Trebuchet MS"/>
              </a:rPr>
              <a:t> </a:t>
            </a:r>
            <a:r>
              <a:rPr sz="1400" i="1" spc="-95" dirty="0">
                <a:latin typeface="Trebuchet MS"/>
                <a:cs typeface="Trebuchet MS"/>
              </a:rPr>
              <a:t>returns,</a:t>
            </a:r>
            <a:r>
              <a:rPr sz="1400" i="1" spc="10" dirty="0">
                <a:latin typeface="Trebuchet MS"/>
                <a:cs typeface="Trebuchet MS"/>
              </a:rPr>
              <a:t> </a:t>
            </a:r>
            <a:r>
              <a:rPr sz="1400" i="1" spc="-80" dirty="0">
                <a:latin typeface="Trebuchet MS"/>
                <a:cs typeface="Trebuchet MS"/>
              </a:rPr>
              <a:t>brand)</a:t>
            </a:r>
            <a:r>
              <a:rPr sz="1400" spc="-80" dirty="0">
                <a:latin typeface="Tahoma"/>
                <a:cs typeface="Tahoma"/>
              </a:rPr>
              <a:t>.</a:t>
            </a:r>
            <a:r>
              <a:rPr sz="1400" spc="-5" dirty="0">
                <a:latin typeface="Tahoma"/>
                <a:cs typeface="Tahoma"/>
              </a:rPr>
              <a:t> Perancangan </a:t>
            </a:r>
            <a:r>
              <a:rPr sz="1400" spc="-42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produk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dalam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jenis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bentuknya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menarik,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45" dirty="0">
                <a:latin typeface="Tahoma"/>
                <a:cs typeface="Tahoma"/>
              </a:rPr>
              <a:t>aman,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35" dirty="0">
                <a:latin typeface="Tahoma"/>
                <a:cs typeface="Tahoma"/>
              </a:rPr>
              <a:t>nyaman,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memenuhi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standar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kesehatan.</a:t>
            </a:r>
            <a:endParaRPr sz="1400">
              <a:latin typeface="Tahoma"/>
              <a:cs typeface="Tahoma"/>
            </a:endParaRPr>
          </a:p>
          <a:p>
            <a:pPr marL="348615" marR="49530" indent="-336550">
              <a:lnSpc>
                <a:spcPct val="114999"/>
              </a:lnSpc>
              <a:buFont typeface="Arial MT"/>
              <a:buChar char="●"/>
              <a:tabLst>
                <a:tab pos="347980" algn="l"/>
                <a:tab pos="349250" algn="l"/>
              </a:tabLst>
            </a:pPr>
            <a:r>
              <a:rPr sz="1400" i="1" spc="-45" dirty="0">
                <a:latin typeface="Trebuchet MS"/>
                <a:cs typeface="Trebuchet MS"/>
              </a:rPr>
              <a:t>Physical</a:t>
            </a:r>
            <a:r>
              <a:rPr sz="1400" i="1" spc="250" dirty="0">
                <a:latin typeface="Trebuchet MS"/>
                <a:cs typeface="Trebuchet MS"/>
              </a:rPr>
              <a:t> </a:t>
            </a:r>
            <a:r>
              <a:rPr sz="1400" i="1" spc="-70" dirty="0">
                <a:latin typeface="Trebuchet MS"/>
                <a:cs typeface="Trebuchet MS"/>
              </a:rPr>
              <a:t>evidence</a:t>
            </a:r>
            <a:r>
              <a:rPr sz="1400" i="1" spc="250" dirty="0">
                <a:latin typeface="Trebuchet MS"/>
                <a:cs typeface="Trebuchet MS"/>
              </a:rPr>
              <a:t> </a:t>
            </a:r>
            <a:r>
              <a:rPr sz="1400" i="1" spc="-80" dirty="0">
                <a:latin typeface="Trebuchet MS"/>
                <a:cs typeface="Trebuchet MS"/>
              </a:rPr>
              <a:t>(arrangement</a:t>
            </a:r>
            <a:r>
              <a:rPr sz="1400" i="1" spc="250" dirty="0">
                <a:latin typeface="Trebuchet MS"/>
                <a:cs typeface="Trebuchet MS"/>
              </a:rPr>
              <a:t> </a:t>
            </a:r>
            <a:r>
              <a:rPr sz="1400" i="1" spc="-100" dirty="0">
                <a:latin typeface="Trebuchet MS"/>
                <a:cs typeface="Trebuchet MS"/>
              </a:rPr>
              <a:t>of</a:t>
            </a:r>
            <a:r>
              <a:rPr sz="1400" i="1" spc="-65" dirty="0">
                <a:latin typeface="Trebuchet MS"/>
                <a:cs typeface="Trebuchet MS"/>
              </a:rPr>
              <a:t> </a:t>
            </a:r>
            <a:r>
              <a:rPr sz="1400" i="1" spc="-100" dirty="0">
                <a:latin typeface="Trebuchet MS"/>
                <a:cs typeface="Trebuchet MS"/>
              </a:rPr>
              <a:t>objects,</a:t>
            </a:r>
            <a:r>
              <a:rPr sz="1400" i="1" spc="-70" dirty="0">
                <a:latin typeface="Trebuchet MS"/>
                <a:cs typeface="Trebuchet MS"/>
              </a:rPr>
              <a:t> </a:t>
            </a:r>
            <a:r>
              <a:rPr sz="1400" i="1" spc="-80" dirty="0">
                <a:latin typeface="Trebuchet MS"/>
                <a:cs typeface="Trebuchet MS"/>
              </a:rPr>
              <a:t>materials</a:t>
            </a:r>
            <a:r>
              <a:rPr sz="1400" i="1" spc="250" dirty="0">
                <a:latin typeface="Trebuchet MS"/>
                <a:cs typeface="Trebuchet MS"/>
              </a:rPr>
              <a:t> </a:t>
            </a:r>
            <a:r>
              <a:rPr sz="1400" i="1" spc="-90" dirty="0">
                <a:latin typeface="Trebuchet MS"/>
                <a:cs typeface="Trebuchet MS"/>
              </a:rPr>
              <a:t>used,</a:t>
            </a:r>
            <a:r>
              <a:rPr sz="1400" i="1" spc="-80" dirty="0">
                <a:latin typeface="Trebuchet MS"/>
                <a:cs typeface="Trebuchet MS"/>
              </a:rPr>
              <a:t> </a:t>
            </a:r>
            <a:r>
              <a:rPr sz="1400" i="1" spc="-60" dirty="0">
                <a:latin typeface="Trebuchet MS"/>
                <a:cs typeface="Trebuchet MS"/>
              </a:rPr>
              <a:t>shaper</a:t>
            </a:r>
            <a:r>
              <a:rPr sz="1400" i="1" spc="254" dirty="0">
                <a:latin typeface="Trebuchet MS"/>
                <a:cs typeface="Trebuchet MS"/>
              </a:rPr>
              <a:t> </a:t>
            </a:r>
            <a:r>
              <a:rPr sz="1400" i="1" spc="-105" dirty="0">
                <a:latin typeface="Trebuchet MS"/>
                <a:cs typeface="Trebuchet MS"/>
              </a:rPr>
              <a:t>lines,</a:t>
            </a:r>
            <a:r>
              <a:rPr sz="1400" i="1" spc="-65" dirty="0">
                <a:latin typeface="Trebuchet MS"/>
                <a:cs typeface="Trebuchet MS"/>
              </a:rPr>
              <a:t> </a:t>
            </a:r>
            <a:r>
              <a:rPr sz="1400" i="1" spc="-105" dirty="0">
                <a:latin typeface="Trebuchet MS"/>
                <a:cs typeface="Trebuchet MS"/>
              </a:rPr>
              <a:t>colour,</a:t>
            </a:r>
            <a:r>
              <a:rPr sz="1400" i="1" spc="-65" dirty="0">
                <a:latin typeface="Trebuchet MS"/>
                <a:cs typeface="Trebuchet MS"/>
              </a:rPr>
              <a:t> </a:t>
            </a:r>
            <a:r>
              <a:rPr sz="1400" i="1" spc="-80" dirty="0">
                <a:latin typeface="Trebuchet MS"/>
                <a:cs typeface="Trebuchet MS"/>
              </a:rPr>
              <a:t>noise)</a:t>
            </a:r>
            <a:r>
              <a:rPr sz="1400" spc="-80" dirty="0">
                <a:latin typeface="Tahoma"/>
                <a:cs typeface="Tahoma"/>
              </a:rPr>
              <a:t>.</a:t>
            </a:r>
            <a:r>
              <a:rPr sz="1400" spc="235" dirty="0">
                <a:latin typeface="Tahoma"/>
                <a:cs typeface="Tahoma"/>
              </a:rPr>
              <a:t> </a:t>
            </a:r>
            <a:r>
              <a:rPr sz="1400" spc="40" dirty="0">
                <a:latin typeface="Tahoma"/>
                <a:cs typeface="Tahoma"/>
              </a:rPr>
              <a:t>Bukti</a:t>
            </a:r>
            <a:r>
              <a:rPr sz="1400" spc="235" dirty="0">
                <a:latin typeface="Tahoma"/>
                <a:cs typeface="Tahoma"/>
              </a:rPr>
              <a:t> </a:t>
            </a:r>
            <a:r>
              <a:rPr sz="1400" spc="25" dirty="0">
                <a:latin typeface="Tahoma"/>
                <a:cs typeface="Tahoma"/>
              </a:rPr>
              <a:t>ﬁsik</a:t>
            </a:r>
            <a:r>
              <a:rPr sz="1400" spc="24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menjamin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keamanan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daya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30" dirty="0">
                <a:latin typeface="Tahoma"/>
                <a:cs typeface="Tahoma"/>
              </a:rPr>
              <a:t>tarik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khusus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sehingga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memiliki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sifat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karakteristik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luxury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novelty.</a:t>
            </a:r>
            <a:endParaRPr sz="1400">
              <a:latin typeface="Tahoma"/>
              <a:cs typeface="Tahoma"/>
            </a:endParaRPr>
          </a:p>
          <a:p>
            <a:pPr marL="348615" marR="5080" indent="-336550">
              <a:lnSpc>
                <a:spcPct val="114999"/>
              </a:lnSpc>
              <a:buFont typeface="Arial MT"/>
              <a:buChar char="●"/>
              <a:tabLst>
                <a:tab pos="347980" algn="l"/>
                <a:tab pos="349250" algn="l"/>
              </a:tabLst>
            </a:pPr>
            <a:r>
              <a:rPr sz="1400" i="1" spc="-50" dirty="0">
                <a:latin typeface="Trebuchet MS"/>
                <a:cs typeface="Trebuchet MS"/>
              </a:rPr>
              <a:t>Process</a:t>
            </a:r>
            <a:r>
              <a:rPr sz="1400" i="1" spc="-45" dirty="0">
                <a:latin typeface="Trebuchet MS"/>
                <a:cs typeface="Trebuchet MS"/>
              </a:rPr>
              <a:t> </a:t>
            </a:r>
            <a:r>
              <a:rPr sz="1400" i="1" spc="-80" dirty="0">
                <a:latin typeface="Trebuchet MS"/>
                <a:cs typeface="Trebuchet MS"/>
              </a:rPr>
              <a:t>(policies</a:t>
            </a:r>
            <a:r>
              <a:rPr sz="1400" i="1" spc="-75" dirty="0">
                <a:latin typeface="Trebuchet MS"/>
                <a:cs typeface="Trebuchet MS"/>
              </a:rPr>
              <a:t> </a:t>
            </a:r>
            <a:r>
              <a:rPr sz="1400" i="1" spc="-85" dirty="0">
                <a:latin typeface="Trebuchet MS"/>
                <a:cs typeface="Trebuchet MS"/>
              </a:rPr>
              <a:t>&amp;</a:t>
            </a:r>
            <a:r>
              <a:rPr sz="1400" i="1" spc="-80" dirty="0">
                <a:latin typeface="Trebuchet MS"/>
                <a:cs typeface="Trebuchet MS"/>
              </a:rPr>
              <a:t> </a:t>
            </a:r>
            <a:r>
              <a:rPr sz="1400" i="1" spc="-90" dirty="0">
                <a:latin typeface="Trebuchet MS"/>
                <a:cs typeface="Trebuchet MS"/>
              </a:rPr>
              <a:t>procedures,</a:t>
            </a:r>
            <a:r>
              <a:rPr sz="1400" i="1" spc="-85" dirty="0">
                <a:latin typeface="Trebuchet MS"/>
                <a:cs typeface="Trebuchet MS"/>
              </a:rPr>
              <a:t> </a:t>
            </a:r>
            <a:r>
              <a:rPr sz="1400" i="1" spc="-110" dirty="0">
                <a:latin typeface="Trebuchet MS"/>
                <a:cs typeface="Trebuchet MS"/>
              </a:rPr>
              <a:t>factory/delivery,</a:t>
            </a:r>
            <a:r>
              <a:rPr sz="1400" i="1" spc="-105" dirty="0">
                <a:latin typeface="Trebuchet MS"/>
                <a:cs typeface="Trebuchet MS"/>
              </a:rPr>
              <a:t> </a:t>
            </a:r>
            <a:r>
              <a:rPr sz="1400" i="1" spc="-70" dirty="0">
                <a:latin typeface="Trebuchet MS"/>
                <a:cs typeface="Trebuchet MS"/>
              </a:rPr>
              <a:t>training</a:t>
            </a:r>
            <a:r>
              <a:rPr sz="1400" i="1" spc="-65" dirty="0">
                <a:latin typeface="Trebuchet MS"/>
                <a:cs typeface="Trebuchet MS"/>
              </a:rPr>
              <a:t> </a:t>
            </a:r>
            <a:r>
              <a:rPr sz="1400" i="1" spc="-85" dirty="0">
                <a:latin typeface="Trebuchet MS"/>
                <a:cs typeface="Trebuchet MS"/>
              </a:rPr>
              <a:t>&amp;</a:t>
            </a:r>
            <a:r>
              <a:rPr sz="1400" i="1" spc="-80" dirty="0">
                <a:latin typeface="Trebuchet MS"/>
                <a:cs typeface="Trebuchet MS"/>
              </a:rPr>
              <a:t> </a:t>
            </a:r>
            <a:r>
              <a:rPr sz="1400" i="1" spc="-90" dirty="0">
                <a:latin typeface="Trebuchet MS"/>
                <a:cs typeface="Trebuchet MS"/>
              </a:rPr>
              <a:t>rewarding,</a:t>
            </a:r>
            <a:r>
              <a:rPr sz="1400" i="1" spc="-85" dirty="0">
                <a:latin typeface="Trebuchet MS"/>
                <a:cs typeface="Trebuchet MS"/>
              </a:rPr>
              <a:t> </a:t>
            </a:r>
            <a:r>
              <a:rPr sz="1400" i="1" spc="-70" dirty="0">
                <a:latin typeface="Trebuchet MS"/>
                <a:cs typeface="Trebuchet MS"/>
              </a:rPr>
              <a:t>systems)</a:t>
            </a:r>
            <a:r>
              <a:rPr sz="1400" spc="-70" dirty="0">
                <a:latin typeface="Tahoma"/>
                <a:cs typeface="Tahoma"/>
              </a:rPr>
              <a:t>.</a:t>
            </a:r>
            <a:r>
              <a:rPr sz="1400" spc="-65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Proses </a:t>
            </a:r>
            <a:r>
              <a:rPr sz="1400" spc="-15" dirty="0">
                <a:latin typeface="Tahoma"/>
                <a:cs typeface="Tahoma"/>
              </a:rPr>
              <a:t>pemasaran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memenuhi</a:t>
            </a:r>
            <a:r>
              <a:rPr sz="1400" spc="-7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standar</a:t>
            </a:r>
            <a:r>
              <a:rPr sz="1400" spc="-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persaingan</a:t>
            </a:r>
            <a:r>
              <a:rPr sz="1400" spc="-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6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kompetitif</a:t>
            </a:r>
            <a:r>
              <a:rPr sz="1400" spc="-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7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melahirkan</a:t>
            </a:r>
            <a:r>
              <a:rPr sz="1400" spc="-7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pembeli</a:t>
            </a:r>
            <a:r>
              <a:rPr sz="1400" spc="-6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berkelanjutan,</a:t>
            </a:r>
            <a:r>
              <a:rPr sz="1400" spc="-7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baik</a:t>
            </a:r>
            <a:r>
              <a:rPr sz="1400" spc="-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dalam </a:t>
            </a:r>
            <a:r>
              <a:rPr sz="1400" spc="-42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pemasaran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berbasis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tradisional,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rasional,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emosional,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maupun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spritual.</a:t>
            </a:r>
            <a:endParaRPr sz="1400">
              <a:latin typeface="Tahoma"/>
              <a:cs typeface="Tahoma"/>
            </a:endParaRPr>
          </a:p>
          <a:p>
            <a:pPr marL="348615" marR="38100" indent="-336550">
              <a:lnSpc>
                <a:spcPct val="114999"/>
              </a:lnSpc>
              <a:buFont typeface="Arial MT"/>
              <a:buChar char="●"/>
              <a:tabLst>
                <a:tab pos="347980" algn="l"/>
                <a:tab pos="349250" algn="l"/>
              </a:tabLst>
            </a:pPr>
            <a:r>
              <a:rPr sz="1400" i="1" spc="-75" dirty="0">
                <a:latin typeface="Trebuchet MS"/>
                <a:cs typeface="Trebuchet MS"/>
              </a:rPr>
              <a:t>People</a:t>
            </a:r>
            <a:r>
              <a:rPr sz="1400" i="1" spc="25" dirty="0">
                <a:latin typeface="Trebuchet MS"/>
                <a:cs typeface="Trebuchet MS"/>
              </a:rPr>
              <a:t> </a:t>
            </a:r>
            <a:r>
              <a:rPr sz="1400" i="1" spc="-75" dirty="0">
                <a:latin typeface="Trebuchet MS"/>
                <a:cs typeface="Trebuchet MS"/>
              </a:rPr>
              <a:t>(service</a:t>
            </a:r>
            <a:r>
              <a:rPr sz="1400" i="1" spc="30" dirty="0">
                <a:latin typeface="Trebuchet MS"/>
                <a:cs typeface="Trebuchet MS"/>
              </a:rPr>
              <a:t> </a:t>
            </a:r>
            <a:r>
              <a:rPr sz="1400" i="1" spc="-105" dirty="0">
                <a:latin typeface="Trebuchet MS"/>
                <a:cs typeface="Trebuchet MS"/>
              </a:rPr>
              <a:t>provider,</a:t>
            </a:r>
            <a:r>
              <a:rPr sz="1400" i="1" spc="30" dirty="0">
                <a:latin typeface="Trebuchet MS"/>
                <a:cs typeface="Trebuchet MS"/>
              </a:rPr>
              <a:t> </a:t>
            </a:r>
            <a:r>
              <a:rPr sz="1400" i="1" spc="-70" dirty="0">
                <a:latin typeface="Trebuchet MS"/>
                <a:cs typeface="Trebuchet MS"/>
              </a:rPr>
              <a:t>customer</a:t>
            </a:r>
            <a:r>
              <a:rPr sz="1400" i="1" spc="30" dirty="0">
                <a:latin typeface="Trebuchet MS"/>
                <a:cs typeface="Trebuchet MS"/>
              </a:rPr>
              <a:t> </a:t>
            </a:r>
            <a:r>
              <a:rPr sz="1400" i="1" spc="-65" dirty="0">
                <a:latin typeface="Trebuchet MS"/>
                <a:cs typeface="Trebuchet MS"/>
              </a:rPr>
              <a:t>being</a:t>
            </a:r>
            <a:r>
              <a:rPr sz="1400" i="1" spc="30" dirty="0">
                <a:latin typeface="Trebuchet MS"/>
                <a:cs typeface="Trebuchet MS"/>
              </a:rPr>
              <a:t> </a:t>
            </a:r>
            <a:r>
              <a:rPr sz="1400" i="1" spc="-85" dirty="0">
                <a:latin typeface="Trebuchet MS"/>
                <a:cs typeface="Trebuchet MS"/>
              </a:rPr>
              <a:t>serviced,</a:t>
            </a:r>
            <a:r>
              <a:rPr sz="1400" i="1" spc="30" dirty="0">
                <a:latin typeface="Trebuchet MS"/>
                <a:cs typeface="Trebuchet MS"/>
              </a:rPr>
              <a:t> </a:t>
            </a:r>
            <a:r>
              <a:rPr sz="1400" i="1" spc="-85" dirty="0">
                <a:latin typeface="Trebuchet MS"/>
                <a:cs typeface="Trebuchet MS"/>
              </a:rPr>
              <a:t>other</a:t>
            </a:r>
            <a:r>
              <a:rPr sz="1400" i="1" spc="30" dirty="0">
                <a:latin typeface="Trebuchet MS"/>
                <a:cs typeface="Trebuchet MS"/>
              </a:rPr>
              <a:t> </a:t>
            </a:r>
            <a:r>
              <a:rPr sz="1400" i="1" spc="-90" dirty="0">
                <a:latin typeface="Trebuchet MS"/>
                <a:cs typeface="Trebuchet MS"/>
              </a:rPr>
              <a:t>employees,</a:t>
            </a:r>
            <a:r>
              <a:rPr sz="1400" i="1" spc="30" dirty="0">
                <a:latin typeface="Trebuchet MS"/>
                <a:cs typeface="Trebuchet MS"/>
              </a:rPr>
              <a:t> </a:t>
            </a:r>
            <a:r>
              <a:rPr sz="1400" i="1" spc="-85" dirty="0">
                <a:latin typeface="Trebuchet MS"/>
                <a:cs typeface="Trebuchet MS"/>
              </a:rPr>
              <a:t>&amp;</a:t>
            </a:r>
            <a:r>
              <a:rPr sz="1400" i="1" spc="30" dirty="0">
                <a:latin typeface="Trebuchet MS"/>
                <a:cs typeface="Trebuchet MS"/>
              </a:rPr>
              <a:t> </a:t>
            </a:r>
            <a:r>
              <a:rPr sz="1400" i="1" spc="-80" dirty="0">
                <a:latin typeface="Trebuchet MS"/>
                <a:cs typeface="Trebuchet MS"/>
              </a:rPr>
              <a:t>customer)</a:t>
            </a:r>
            <a:r>
              <a:rPr sz="1400" spc="-80" dirty="0">
                <a:latin typeface="Tahoma"/>
                <a:cs typeface="Tahoma"/>
              </a:rPr>
              <a:t>.</a:t>
            </a:r>
            <a:r>
              <a:rPr sz="1400" spc="1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Para</a:t>
            </a:r>
            <a:r>
              <a:rPr sz="1400" spc="1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pemasar</a:t>
            </a:r>
            <a:r>
              <a:rPr sz="1400" spc="1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1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andal </a:t>
            </a:r>
            <a:r>
              <a:rPr sz="1400" spc="-42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berkarakter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customer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satisfaction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memandang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pembeli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sebagai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40" dirty="0">
                <a:latin typeface="Tahoma"/>
                <a:cs typeface="Tahoma"/>
              </a:rPr>
              <a:t>raja.</a:t>
            </a:r>
            <a:endParaRPr sz="1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609637"/>
            <a:ext cx="887730" cy="3084830"/>
          </a:xfrm>
          <a:custGeom>
            <a:avLst/>
            <a:gdLst/>
            <a:ahLst/>
            <a:cxnLst/>
            <a:rect l="l" t="t" r="r" b="b"/>
            <a:pathLst>
              <a:path w="887730" h="3084829">
                <a:moveTo>
                  <a:pt x="0" y="3084643"/>
                </a:moveTo>
                <a:lnTo>
                  <a:pt x="0" y="0"/>
                </a:lnTo>
                <a:lnTo>
                  <a:pt x="23353" y="2778"/>
                </a:lnTo>
                <a:lnTo>
                  <a:pt x="73784" y="10093"/>
                </a:lnTo>
                <a:lnTo>
                  <a:pt x="123563" y="18639"/>
                </a:lnTo>
                <a:lnTo>
                  <a:pt x="172598" y="28401"/>
                </a:lnTo>
                <a:lnTo>
                  <a:pt x="220796" y="39361"/>
                </a:lnTo>
                <a:lnTo>
                  <a:pt x="268064" y="51504"/>
                </a:lnTo>
                <a:lnTo>
                  <a:pt x="314308" y="64811"/>
                </a:lnTo>
                <a:lnTo>
                  <a:pt x="359436" y="79267"/>
                </a:lnTo>
                <a:lnTo>
                  <a:pt x="403354" y="94856"/>
                </a:lnTo>
                <a:lnTo>
                  <a:pt x="445970" y="111560"/>
                </a:lnTo>
                <a:lnTo>
                  <a:pt x="487191" y="129363"/>
                </a:lnTo>
                <a:lnTo>
                  <a:pt x="526922" y="148248"/>
                </a:lnTo>
                <a:lnTo>
                  <a:pt x="565072" y="168199"/>
                </a:lnTo>
                <a:lnTo>
                  <a:pt x="601546" y="189199"/>
                </a:lnTo>
                <a:lnTo>
                  <a:pt x="636253" y="211232"/>
                </a:lnTo>
                <a:lnTo>
                  <a:pt x="669099" y="234280"/>
                </a:lnTo>
                <a:lnTo>
                  <a:pt x="699990" y="258328"/>
                </a:lnTo>
                <a:lnTo>
                  <a:pt x="728834" y="283358"/>
                </a:lnTo>
                <a:lnTo>
                  <a:pt x="780009" y="336301"/>
                </a:lnTo>
                <a:lnTo>
                  <a:pt x="821877" y="392974"/>
                </a:lnTo>
                <a:lnTo>
                  <a:pt x="853695" y="453247"/>
                </a:lnTo>
                <a:lnTo>
                  <a:pt x="868126" y="492051"/>
                </a:lnTo>
                <a:lnTo>
                  <a:pt x="878390" y="530916"/>
                </a:lnTo>
                <a:lnTo>
                  <a:pt x="884710" y="569846"/>
                </a:lnTo>
                <a:lnTo>
                  <a:pt x="887309" y="608840"/>
                </a:lnTo>
                <a:lnTo>
                  <a:pt x="886410" y="647902"/>
                </a:lnTo>
                <a:lnTo>
                  <a:pt x="882237" y="687032"/>
                </a:lnTo>
                <a:lnTo>
                  <a:pt x="875013" y="726234"/>
                </a:lnTo>
                <a:lnTo>
                  <a:pt x="864962" y="765507"/>
                </a:lnTo>
                <a:lnTo>
                  <a:pt x="852305" y="804855"/>
                </a:lnTo>
                <a:lnTo>
                  <a:pt x="837267" y="844278"/>
                </a:lnTo>
                <a:lnTo>
                  <a:pt x="820072" y="883779"/>
                </a:lnTo>
                <a:lnTo>
                  <a:pt x="800941" y="923359"/>
                </a:lnTo>
                <a:lnTo>
                  <a:pt x="780099" y="963021"/>
                </a:lnTo>
                <a:lnTo>
                  <a:pt x="757768" y="1002765"/>
                </a:lnTo>
                <a:lnTo>
                  <a:pt x="734172" y="1042594"/>
                </a:lnTo>
                <a:lnTo>
                  <a:pt x="709534" y="1082510"/>
                </a:lnTo>
                <a:lnTo>
                  <a:pt x="684078" y="1122513"/>
                </a:lnTo>
                <a:lnTo>
                  <a:pt x="658025" y="1162607"/>
                </a:lnTo>
                <a:lnTo>
                  <a:pt x="631601" y="1202792"/>
                </a:lnTo>
                <a:lnTo>
                  <a:pt x="605028" y="1243070"/>
                </a:lnTo>
                <a:lnTo>
                  <a:pt x="578529" y="1283444"/>
                </a:lnTo>
                <a:lnTo>
                  <a:pt x="552327" y="1323915"/>
                </a:lnTo>
                <a:lnTo>
                  <a:pt x="526646" y="1364484"/>
                </a:lnTo>
                <a:lnTo>
                  <a:pt x="501709" y="1405154"/>
                </a:lnTo>
                <a:lnTo>
                  <a:pt x="477739" y="1445926"/>
                </a:lnTo>
                <a:lnTo>
                  <a:pt x="454960" y="1486802"/>
                </a:lnTo>
                <a:lnTo>
                  <a:pt x="433594" y="1527783"/>
                </a:lnTo>
                <a:lnTo>
                  <a:pt x="413865" y="1568873"/>
                </a:lnTo>
                <a:lnTo>
                  <a:pt x="395997" y="1610071"/>
                </a:lnTo>
                <a:lnTo>
                  <a:pt x="380211" y="1651381"/>
                </a:lnTo>
                <a:lnTo>
                  <a:pt x="366732" y="1692803"/>
                </a:lnTo>
                <a:lnTo>
                  <a:pt x="355783" y="1734339"/>
                </a:lnTo>
                <a:lnTo>
                  <a:pt x="344913" y="1805743"/>
                </a:lnTo>
                <a:lnTo>
                  <a:pt x="343163" y="1842366"/>
                </a:lnTo>
                <a:lnTo>
                  <a:pt x="343603" y="1879522"/>
                </a:lnTo>
                <a:lnTo>
                  <a:pt x="350250" y="1955194"/>
                </a:lnTo>
                <a:lnTo>
                  <a:pt x="356057" y="1993589"/>
                </a:lnTo>
                <a:lnTo>
                  <a:pt x="363253" y="2032274"/>
                </a:lnTo>
                <a:lnTo>
                  <a:pt x="371637" y="2071191"/>
                </a:lnTo>
                <a:lnTo>
                  <a:pt x="381010" y="2110279"/>
                </a:lnTo>
                <a:lnTo>
                  <a:pt x="391170" y="2149476"/>
                </a:lnTo>
                <a:lnTo>
                  <a:pt x="401917" y="2188724"/>
                </a:lnTo>
                <a:lnTo>
                  <a:pt x="413051" y="2227960"/>
                </a:lnTo>
                <a:lnTo>
                  <a:pt x="424373" y="2267124"/>
                </a:lnTo>
                <a:lnTo>
                  <a:pt x="435680" y="2306157"/>
                </a:lnTo>
                <a:lnTo>
                  <a:pt x="446774" y="2344998"/>
                </a:lnTo>
                <a:lnTo>
                  <a:pt x="457454" y="2383585"/>
                </a:lnTo>
                <a:lnTo>
                  <a:pt x="467520" y="2421859"/>
                </a:lnTo>
                <a:lnTo>
                  <a:pt x="476771" y="2459759"/>
                </a:lnTo>
                <a:lnTo>
                  <a:pt x="485007" y="2497225"/>
                </a:lnTo>
                <a:lnTo>
                  <a:pt x="497633" y="2570611"/>
                </a:lnTo>
                <a:lnTo>
                  <a:pt x="503796" y="2641533"/>
                </a:lnTo>
                <a:lnTo>
                  <a:pt x="503953" y="2675918"/>
                </a:lnTo>
                <a:lnTo>
                  <a:pt x="501894" y="2709507"/>
                </a:lnTo>
                <a:lnTo>
                  <a:pt x="490323" y="2774049"/>
                </a:lnTo>
                <a:lnTo>
                  <a:pt x="467482" y="2834676"/>
                </a:lnTo>
                <a:lnTo>
                  <a:pt x="431769" y="2890903"/>
                </a:lnTo>
                <a:lnTo>
                  <a:pt x="381580" y="2942246"/>
                </a:lnTo>
                <a:lnTo>
                  <a:pt x="350557" y="2965934"/>
                </a:lnTo>
                <a:lnTo>
                  <a:pt x="315315" y="2988221"/>
                </a:lnTo>
                <a:lnTo>
                  <a:pt x="275652" y="3009044"/>
                </a:lnTo>
                <a:lnTo>
                  <a:pt x="231369" y="3028344"/>
                </a:lnTo>
                <a:lnTo>
                  <a:pt x="161596" y="3052177"/>
                </a:lnTo>
                <a:lnTo>
                  <a:pt x="124692" y="3062070"/>
                </a:lnTo>
                <a:lnTo>
                  <a:pt x="86563" y="3070636"/>
                </a:lnTo>
                <a:lnTo>
                  <a:pt x="47299" y="3077890"/>
                </a:lnTo>
                <a:lnTo>
                  <a:pt x="6992" y="3083850"/>
                </a:lnTo>
                <a:lnTo>
                  <a:pt x="0" y="3084643"/>
                </a:lnTo>
                <a:close/>
              </a:path>
            </a:pathLst>
          </a:custGeom>
          <a:solidFill>
            <a:srgbClr val="C8A5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269113" y="465501"/>
            <a:ext cx="875030" cy="1906905"/>
          </a:xfrm>
          <a:custGeom>
            <a:avLst/>
            <a:gdLst/>
            <a:ahLst/>
            <a:cxnLst/>
            <a:rect l="l" t="t" r="r" b="b"/>
            <a:pathLst>
              <a:path w="875029" h="1906905">
                <a:moveTo>
                  <a:pt x="721524" y="1906827"/>
                </a:moveTo>
                <a:lnTo>
                  <a:pt x="676936" y="1901999"/>
                </a:lnTo>
                <a:lnTo>
                  <a:pt x="632997" y="1894838"/>
                </a:lnTo>
                <a:lnTo>
                  <a:pt x="589793" y="1885362"/>
                </a:lnTo>
                <a:lnTo>
                  <a:pt x="547412" y="1873585"/>
                </a:lnTo>
                <a:lnTo>
                  <a:pt x="505941" y="1859525"/>
                </a:lnTo>
                <a:lnTo>
                  <a:pt x="465468" y="1843198"/>
                </a:lnTo>
                <a:lnTo>
                  <a:pt x="426080" y="1824619"/>
                </a:lnTo>
                <a:lnTo>
                  <a:pt x="387864" y="1803804"/>
                </a:lnTo>
                <a:lnTo>
                  <a:pt x="350908" y="1780771"/>
                </a:lnTo>
                <a:lnTo>
                  <a:pt x="315299" y="1755535"/>
                </a:lnTo>
                <a:lnTo>
                  <a:pt x="281124" y="1728113"/>
                </a:lnTo>
                <a:lnTo>
                  <a:pt x="248471" y="1698520"/>
                </a:lnTo>
                <a:lnTo>
                  <a:pt x="217427" y="1666773"/>
                </a:lnTo>
                <a:lnTo>
                  <a:pt x="188079" y="1632887"/>
                </a:lnTo>
                <a:lnTo>
                  <a:pt x="160515" y="1596880"/>
                </a:lnTo>
                <a:lnTo>
                  <a:pt x="134821" y="1558767"/>
                </a:lnTo>
                <a:lnTo>
                  <a:pt x="111086" y="1518565"/>
                </a:lnTo>
                <a:lnTo>
                  <a:pt x="89397" y="1476289"/>
                </a:lnTo>
                <a:lnTo>
                  <a:pt x="69840" y="1431956"/>
                </a:lnTo>
                <a:lnTo>
                  <a:pt x="52503" y="1385582"/>
                </a:lnTo>
                <a:lnTo>
                  <a:pt x="37475" y="1337184"/>
                </a:lnTo>
                <a:lnTo>
                  <a:pt x="24840" y="1286777"/>
                </a:lnTo>
                <a:lnTo>
                  <a:pt x="14689" y="1234377"/>
                </a:lnTo>
                <a:lnTo>
                  <a:pt x="7106" y="1180001"/>
                </a:lnTo>
                <a:lnTo>
                  <a:pt x="2181" y="1123665"/>
                </a:lnTo>
                <a:lnTo>
                  <a:pt x="0" y="1065386"/>
                </a:lnTo>
                <a:lnTo>
                  <a:pt x="358" y="1012008"/>
                </a:lnTo>
                <a:lnTo>
                  <a:pt x="2389" y="959046"/>
                </a:lnTo>
                <a:lnTo>
                  <a:pt x="6087" y="906589"/>
                </a:lnTo>
                <a:lnTo>
                  <a:pt x="11447" y="854724"/>
                </a:lnTo>
                <a:lnTo>
                  <a:pt x="18464" y="803539"/>
                </a:lnTo>
                <a:lnTo>
                  <a:pt x="27131" y="753121"/>
                </a:lnTo>
                <a:lnTo>
                  <a:pt x="37443" y="703559"/>
                </a:lnTo>
                <a:lnTo>
                  <a:pt x="49395" y="654940"/>
                </a:lnTo>
                <a:lnTo>
                  <a:pt x="62981" y="607352"/>
                </a:lnTo>
                <a:lnTo>
                  <a:pt x="78195" y="560883"/>
                </a:lnTo>
                <a:lnTo>
                  <a:pt x="95033" y="515621"/>
                </a:lnTo>
                <a:lnTo>
                  <a:pt x="113488" y="471653"/>
                </a:lnTo>
                <a:lnTo>
                  <a:pt x="133555" y="429067"/>
                </a:lnTo>
                <a:lnTo>
                  <a:pt x="155229" y="387952"/>
                </a:lnTo>
                <a:lnTo>
                  <a:pt x="178504" y="348395"/>
                </a:lnTo>
                <a:lnTo>
                  <a:pt x="203374" y="310484"/>
                </a:lnTo>
                <a:lnTo>
                  <a:pt x="229835" y="274306"/>
                </a:lnTo>
                <a:lnTo>
                  <a:pt x="257879" y="239950"/>
                </a:lnTo>
                <a:lnTo>
                  <a:pt x="287503" y="207503"/>
                </a:lnTo>
                <a:lnTo>
                  <a:pt x="318700" y="177053"/>
                </a:lnTo>
                <a:lnTo>
                  <a:pt x="351465" y="148688"/>
                </a:lnTo>
                <a:lnTo>
                  <a:pt x="385792" y="122496"/>
                </a:lnTo>
                <a:lnTo>
                  <a:pt x="421676" y="98564"/>
                </a:lnTo>
                <a:lnTo>
                  <a:pt x="459112" y="76980"/>
                </a:lnTo>
                <a:lnTo>
                  <a:pt x="498093" y="57833"/>
                </a:lnTo>
                <a:lnTo>
                  <a:pt x="538614" y="41210"/>
                </a:lnTo>
                <a:lnTo>
                  <a:pt x="580671" y="27199"/>
                </a:lnTo>
                <a:lnTo>
                  <a:pt x="624256" y="15887"/>
                </a:lnTo>
                <a:lnTo>
                  <a:pt x="694841" y="3887"/>
                </a:lnTo>
                <a:lnTo>
                  <a:pt x="762257" y="0"/>
                </a:lnTo>
                <a:lnTo>
                  <a:pt x="806444" y="1754"/>
                </a:lnTo>
                <a:lnTo>
                  <a:pt x="849156" y="6929"/>
                </a:lnTo>
                <a:lnTo>
                  <a:pt x="874886" y="12209"/>
                </a:lnTo>
                <a:lnTo>
                  <a:pt x="874886" y="1884067"/>
                </a:lnTo>
                <a:lnTo>
                  <a:pt x="829196" y="1893335"/>
                </a:lnTo>
                <a:lnTo>
                  <a:pt x="776828" y="1901187"/>
                </a:lnTo>
                <a:lnTo>
                  <a:pt x="721524" y="1906827"/>
                </a:lnTo>
                <a:close/>
              </a:path>
            </a:pathLst>
          </a:custGeom>
          <a:solidFill>
            <a:srgbClr val="A0A2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95225" y="236987"/>
            <a:ext cx="8570595" cy="4820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90" dirty="0">
                <a:solidFill>
                  <a:srgbClr val="40474B"/>
                </a:solidFill>
                <a:latin typeface="Tahoma"/>
                <a:cs typeface="Tahoma"/>
              </a:rPr>
              <a:t>C</a:t>
            </a:r>
            <a:r>
              <a:rPr sz="1400" b="1" spc="-40" dirty="0">
                <a:solidFill>
                  <a:srgbClr val="40474B"/>
                </a:solidFill>
                <a:latin typeface="Tahoma"/>
                <a:cs typeface="Tahoma"/>
              </a:rPr>
              <a:t>.</a:t>
            </a:r>
            <a:r>
              <a:rPr sz="1400" b="1" spc="-145" dirty="0">
                <a:solidFill>
                  <a:srgbClr val="40474B"/>
                </a:solidFill>
                <a:latin typeface="Tahoma"/>
                <a:cs typeface="Tahoma"/>
              </a:rPr>
              <a:t> </a:t>
            </a:r>
            <a:r>
              <a:rPr sz="1400" b="1" spc="-95" dirty="0">
                <a:solidFill>
                  <a:srgbClr val="40474B"/>
                </a:solidFill>
                <a:latin typeface="Tahoma"/>
                <a:cs typeface="Tahoma"/>
              </a:rPr>
              <a:t>STR</a:t>
            </a:r>
            <a:r>
              <a:rPr sz="1400" b="1" spc="-70" dirty="0">
                <a:solidFill>
                  <a:srgbClr val="40474B"/>
                </a:solidFill>
                <a:latin typeface="Tahoma"/>
                <a:cs typeface="Tahoma"/>
              </a:rPr>
              <a:t>A</a:t>
            </a:r>
            <a:r>
              <a:rPr sz="1400" b="1" spc="-90" dirty="0">
                <a:solidFill>
                  <a:srgbClr val="40474B"/>
                </a:solidFill>
                <a:latin typeface="Tahoma"/>
                <a:cs typeface="Tahoma"/>
              </a:rPr>
              <a:t>TEGI</a:t>
            </a:r>
            <a:r>
              <a:rPr sz="1400" b="1" spc="-140" dirty="0">
                <a:solidFill>
                  <a:srgbClr val="40474B"/>
                </a:solidFill>
                <a:latin typeface="Tahoma"/>
                <a:cs typeface="Tahoma"/>
              </a:rPr>
              <a:t> </a:t>
            </a:r>
            <a:r>
              <a:rPr sz="1400" b="1" spc="-25" dirty="0">
                <a:solidFill>
                  <a:srgbClr val="40474B"/>
                </a:solidFill>
                <a:latin typeface="Tahoma"/>
                <a:cs typeface="Tahoma"/>
              </a:rPr>
              <a:t>PEMASARAN</a:t>
            </a:r>
            <a:endParaRPr sz="1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00">
              <a:latin typeface="Tahoma"/>
              <a:cs typeface="Tahoma"/>
            </a:endParaRPr>
          </a:p>
          <a:p>
            <a:pPr marL="12700" marR="5080" algn="just">
              <a:lnSpc>
                <a:spcPct val="100000"/>
              </a:lnSpc>
            </a:pPr>
            <a:r>
              <a:rPr sz="1400" spc="5" dirty="0">
                <a:latin typeface="Tahoma"/>
                <a:cs typeface="Tahoma"/>
              </a:rPr>
              <a:t>Manajemen </a:t>
            </a:r>
            <a:r>
              <a:rPr sz="1400" spc="-15" dirty="0">
                <a:latin typeface="Tahoma"/>
                <a:cs typeface="Tahoma"/>
              </a:rPr>
              <a:t>pemasaran </a:t>
            </a:r>
            <a:r>
              <a:rPr sz="1400" spc="15" dirty="0">
                <a:latin typeface="Tahoma"/>
                <a:cs typeface="Tahoma"/>
              </a:rPr>
              <a:t>perlu memiliki </a:t>
            </a:r>
            <a:r>
              <a:rPr sz="1400" spc="5" dirty="0">
                <a:latin typeface="Tahoma"/>
                <a:cs typeface="Tahoma"/>
              </a:rPr>
              <a:t>strategi </a:t>
            </a:r>
            <a:r>
              <a:rPr sz="1400" spc="15" dirty="0">
                <a:latin typeface="Tahoma"/>
                <a:cs typeface="Tahoma"/>
              </a:rPr>
              <a:t>untuk </a:t>
            </a:r>
            <a:r>
              <a:rPr sz="1400" spc="-5" dirty="0">
                <a:latin typeface="Tahoma"/>
                <a:cs typeface="Tahoma"/>
              </a:rPr>
              <a:t>mengelola perusahaan </a:t>
            </a:r>
            <a:r>
              <a:rPr sz="1400" spc="-15" dirty="0">
                <a:latin typeface="Tahoma"/>
                <a:cs typeface="Tahoma"/>
              </a:rPr>
              <a:t>agar </a:t>
            </a:r>
            <a:r>
              <a:rPr sz="1400" spc="-5" dirty="0">
                <a:latin typeface="Tahoma"/>
                <a:cs typeface="Tahoma"/>
              </a:rPr>
              <a:t>mencapai </a:t>
            </a:r>
            <a:r>
              <a:rPr sz="1400" spc="-10" dirty="0">
                <a:latin typeface="Tahoma"/>
                <a:cs typeface="Tahoma"/>
              </a:rPr>
              <a:t>perkembangan </a:t>
            </a:r>
            <a:r>
              <a:rPr sz="1400" spc="-5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optimal </a:t>
            </a:r>
            <a:r>
              <a:rPr sz="1400" spc="-10" dirty="0">
                <a:latin typeface="Tahoma"/>
                <a:cs typeface="Tahoma"/>
              </a:rPr>
              <a:t>dan keuntungan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spc="-5" dirty="0">
                <a:latin typeface="Tahoma"/>
                <a:cs typeface="Tahoma"/>
              </a:rPr>
              <a:t>maksimal </a:t>
            </a:r>
            <a:r>
              <a:rPr sz="1400" spc="-15" dirty="0">
                <a:latin typeface="Tahoma"/>
                <a:cs typeface="Tahoma"/>
              </a:rPr>
              <a:t>dengan </a:t>
            </a:r>
            <a:r>
              <a:rPr sz="1400" dirty="0">
                <a:latin typeface="Tahoma"/>
                <a:cs typeface="Tahoma"/>
              </a:rPr>
              <a:t>memperhitungkan </a:t>
            </a:r>
            <a:r>
              <a:rPr sz="1400" spc="5" dirty="0">
                <a:latin typeface="Tahoma"/>
                <a:cs typeface="Tahoma"/>
              </a:rPr>
              <a:t>strategi </a:t>
            </a:r>
            <a:r>
              <a:rPr sz="1400" spc="-10" dirty="0">
                <a:latin typeface="Tahoma"/>
                <a:cs typeface="Tahoma"/>
              </a:rPr>
              <a:t>pesaing </a:t>
            </a:r>
            <a:r>
              <a:rPr sz="1400" spc="-45" dirty="0">
                <a:latin typeface="Tahoma"/>
                <a:cs typeface="Tahoma"/>
              </a:rPr>
              <a:t>(besar, </a:t>
            </a:r>
            <a:r>
              <a:rPr sz="1400" spc="-30" dirty="0">
                <a:latin typeface="Tahoma"/>
                <a:cs typeface="Tahoma"/>
              </a:rPr>
              <a:t>menengah, </a:t>
            </a:r>
            <a:r>
              <a:rPr sz="1400" spc="-10" dirty="0">
                <a:latin typeface="Tahoma"/>
                <a:cs typeface="Tahoma"/>
              </a:rPr>
              <a:t>kecil) </a:t>
            </a:r>
            <a:r>
              <a:rPr sz="1400" spc="-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memiliki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dana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besar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atau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kecil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spc="45" dirty="0">
                <a:latin typeface="Tahoma"/>
                <a:cs typeface="Tahoma"/>
              </a:rPr>
              <a:t>Arthur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spc="-35" dirty="0">
                <a:latin typeface="Tahoma"/>
                <a:cs typeface="Tahoma"/>
              </a:rPr>
              <a:t>D.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spc="30" dirty="0">
                <a:latin typeface="Tahoma"/>
                <a:cs typeface="Tahoma"/>
              </a:rPr>
              <a:t>Little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mengemukakan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suatu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perusahaan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akan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menempati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posisi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sebagai</a:t>
            </a:r>
            <a:r>
              <a:rPr sz="1400" spc="-17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berikut:</a:t>
            </a:r>
            <a:endParaRPr sz="1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00">
              <a:latin typeface="Tahoma"/>
              <a:cs typeface="Tahoma"/>
            </a:endParaRPr>
          </a:p>
          <a:p>
            <a:pPr marL="415925" indent="-175260">
              <a:lnSpc>
                <a:spcPct val="100000"/>
              </a:lnSpc>
              <a:buAutoNum type="arabicPeriod"/>
              <a:tabLst>
                <a:tab pos="416559" algn="l"/>
              </a:tabLst>
            </a:pPr>
            <a:r>
              <a:rPr sz="1400" spc="15" dirty="0">
                <a:latin typeface="Tahoma"/>
                <a:cs typeface="Tahoma"/>
              </a:rPr>
              <a:t>Dominan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70" dirty="0">
                <a:latin typeface="Tahoma"/>
                <a:cs typeface="Tahoma"/>
              </a:rPr>
              <a:t>(</a:t>
            </a:r>
            <a:r>
              <a:rPr sz="1400" i="1" spc="-70" dirty="0">
                <a:latin typeface="Trebuchet MS"/>
                <a:cs typeface="Trebuchet MS"/>
              </a:rPr>
              <a:t>dominant</a:t>
            </a:r>
            <a:r>
              <a:rPr sz="1400" spc="-70" dirty="0">
                <a:latin typeface="Tahoma"/>
                <a:cs typeface="Tahoma"/>
              </a:rPr>
              <a:t>)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perusahaan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mengendalikan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pesaing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lain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memiliki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banyak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pilihan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strategis.</a:t>
            </a:r>
            <a:endParaRPr sz="1400">
              <a:latin typeface="Tahoma"/>
              <a:cs typeface="Tahoma"/>
            </a:endParaRPr>
          </a:p>
          <a:p>
            <a:pPr marL="469900" marR="26670" indent="-228600" algn="just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465455" algn="l"/>
              </a:tabLst>
            </a:pPr>
            <a:r>
              <a:rPr sz="1400" spc="35" dirty="0">
                <a:latin typeface="Tahoma"/>
                <a:cs typeface="Tahoma"/>
              </a:rPr>
              <a:t>Kuat </a:t>
            </a:r>
            <a:r>
              <a:rPr sz="1400" spc="-80" dirty="0">
                <a:latin typeface="Tahoma"/>
                <a:cs typeface="Tahoma"/>
              </a:rPr>
              <a:t>(</a:t>
            </a:r>
            <a:r>
              <a:rPr sz="1400" i="1" spc="-80" dirty="0">
                <a:latin typeface="Trebuchet MS"/>
                <a:cs typeface="Trebuchet MS"/>
              </a:rPr>
              <a:t>strong</a:t>
            </a:r>
            <a:r>
              <a:rPr sz="1400" spc="-80" dirty="0">
                <a:latin typeface="Tahoma"/>
                <a:cs typeface="Tahoma"/>
              </a:rPr>
              <a:t>) </a:t>
            </a:r>
            <a:r>
              <a:rPr sz="1400" spc="-5" dirty="0">
                <a:latin typeface="Tahoma"/>
                <a:cs typeface="Tahoma"/>
              </a:rPr>
              <a:t>perusahaan </a:t>
            </a:r>
            <a:r>
              <a:rPr sz="1400" spc="20" dirty="0">
                <a:latin typeface="Tahoma"/>
                <a:cs typeface="Tahoma"/>
              </a:rPr>
              <a:t>ini </a:t>
            </a:r>
            <a:r>
              <a:rPr sz="1400" dirty="0">
                <a:latin typeface="Tahoma"/>
                <a:cs typeface="Tahoma"/>
              </a:rPr>
              <a:t>dapat melakukan </a:t>
            </a:r>
            <a:r>
              <a:rPr sz="1400" spc="10" dirty="0">
                <a:latin typeface="Tahoma"/>
                <a:cs typeface="Tahoma"/>
              </a:rPr>
              <a:t>tindakan </a:t>
            </a:r>
            <a:r>
              <a:rPr sz="1400" spc="15" dirty="0">
                <a:latin typeface="Tahoma"/>
                <a:cs typeface="Tahoma"/>
              </a:rPr>
              <a:t>sendiri </a:t>
            </a:r>
            <a:r>
              <a:rPr sz="1400" dirty="0">
                <a:latin typeface="Tahoma"/>
                <a:cs typeface="Tahoma"/>
              </a:rPr>
              <a:t>tanpa </a:t>
            </a:r>
            <a:r>
              <a:rPr sz="1400" spc="-15" dirty="0">
                <a:latin typeface="Tahoma"/>
                <a:cs typeface="Tahoma"/>
              </a:rPr>
              <a:t>membahayakan </a:t>
            </a:r>
            <a:r>
              <a:rPr sz="1400" spc="10" dirty="0">
                <a:latin typeface="Tahoma"/>
                <a:cs typeface="Tahoma"/>
              </a:rPr>
              <a:t>posisi </a:t>
            </a:r>
            <a:r>
              <a:rPr sz="1400" spc="-20" dirty="0">
                <a:latin typeface="Tahoma"/>
                <a:cs typeface="Tahoma"/>
              </a:rPr>
              <a:t>jangka </a:t>
            </a:r>
            <a:r>
              <a:rPr sz="1400" spc="-15" dirty="0">
                <a:latin typeface="Tahoma"/>
                <a:cs typeface="Tahoma"/>
              </a:rPr>
              <a:t> </a:t>
            </a:r>
            <a:r>
              <a:rPr sz="1400" spc="-25" dirty="0">
                <a:latin typeface="Tahoma"/>
                <a:cs typeface="Tahoma"/>
              </a:rPr>
              <a:t>panjang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dapat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mempertahankan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posisinya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untuk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menghadapi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perilaku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5" dirty="0">
                <a:latin typeface="Tahoma"/>
                <a:cs typeface="Tahoma"/>
              </a:rPr>
              <a:t>pesaing.</a:t>
            </a:r>
            <a:endParaRPr sz="1400">
              <a:latin typeface="Tahoma"/>
              <a:cs typeface="Tahoma"/>
            </a:endParaRPr>
          </a:p>
          <a:p>
            <a:pPr marL="469900" marR="13335" indent="-228600" algn="just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428625" algn="l"/>
              </a:tabLst>
            </a:pPr>
            <a:r>
              <a:rPr sz="1400" spc="10" dirty="0">
                <a:latin typeface="Tahoma"/>
                <a:cs typeface="Tahoma"/>
              </a:rPr>
              <a:t>Menguntungkan</a:t>
            </a:r>
            <a:r>
              <a:rPr sz="1400" spc="-75" dirty="0">
                <a:latin typeface="Tahoma"/>
                <a:cs typeface="Tahoma"/>
              </a:rPr>
              <a:t> </a:t>
            </a:r>
            <a:r>
              <a:rPr sz="1400" spc="-85" dirty="0">
                <a:latin typeface="Tahoma"/>
                <a:cs typeface="Tahoma"/>
              </a:rPr>
              <a:t>(</a:t>
            </a:r>
            <a:r>
              <a:rPr sz="1400" i="1" spc="-85" dirty="0">
                <a:latin typeface="Trebuchet MS"/>
                <a:cs typeface="Trebuchet MS"/>
              </a:rPr>
              <a:t>favorable</a:t>
            </a:r>
            <a:r>
              <a:rPr sz="1400" spc="-85" dirty="0">
                <a:latin typeface="Tahoma"/>
                <a:cs typeface="Tahoma"/>
              </a:rPr>
              <a:t>)</a:t>
            </a:r>
            <a:r>
              <a:rPr sz="1400" spc="-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perusahaan</a:t>
            </a:r>
            <a:r>
              <a:rPr sz="1400" spc="-7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ini</a:t>
            </a:r>
            <a:r>
              <a:rPr sz="1400" spc="-7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memiliki</a:t>
            </a:r>
            <a:r>
              <a:rPr sz="1400" spc="-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kekuatan</a:t>
            </a:r>
            <a:r>
              <a:rPr sz="1400" spc="-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dapat</a:t>
            </a:r>
            <a:r>
              <a:rPr sz="1400" spc="-7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dieksploitasi</a:t>
            </a:r>
            <a:r>
              <a:rPr sz="1400" spc="-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7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peluang</a:t>
            </a:r>
            <a:r>
              <a:rPr sz="1400" spc="-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lebih</a:t>
            </a:r>
            <a:r>
              <a:rPr sz="1400" spc="-175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dari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rata-rata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untuk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meningkatkan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posisinya.</a:t>
            </a:r>
            <a:endParaRPr sz="1400">
              <a:latin typeface="Tahoma"/>
              <a:cs typeface="Tahoma"/>
            </a:endParaRPr>
          </a:p>
          <a:p>
            <a:pPr marL="469900" marR="11430" indent="-228600" algn="just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450215" algn="l"/>
              </a:tabLst>
            </a:pPr>
            <a:r>
              <a:rPr sz="1400" spc="15" dirty="0">
                <a:latin typeface="Tahoma"/>
                <a:cs typeface="Tahoma"/>
              </a:rPr>
              <a:t>Bertahan </a:t>
            </a:r>
            <a:r>
              <a:rPr sz="1400" spc="-90" dirty="0">
                <a:latin typeface="Tahoma"/>
                <a:cs typeface="Tahoma"/>
              </a:rPr>
              <a:t>(</a:t>
            </a:r>
            <a:r>
              <a:rPr sz="1400" i="1" spc="-90" dirty="0">
                <a:latin typeface="Trebuchet MS"/>
                <a:cs typeface="Trebuchet MS"/>
              </a:rPr>
              <a:t>tenable</a:t>
            </a:r>
            <a:r>
              <a:rPr sz="1400" spc="-90" dirty="0">
                <a:latin typeface="Tahoma"/>
                <a:cs typeface="Tahoma"/>
              </a:rPr>
              <a:t>) </a:t>
            </a:r>
            <a:r>
              <a:rPr sz="1400" spc="-5" dirty="0">
                <a:latin typeface="Tahoma"/>
                <a:cs typeface="Tahoma"/>
              </a:rPr>
              <a:t>perusahaan </a:t>
            </a:r>
            <a:r>
              <a:rPr sz="1400" spc="20" dirty="0">
                <a:latin typeface="Tahoma"/>
                <a:cs typeface="Tahoma"/>
              </a:rPr>
              <a:t>ini </a:t>
            </a:r>
            <a:r>
              <a:rPr sz="1400" spc="-10" dirty="0">
                <a:latin typeface="Tahoma"/>
                <a:cs typeface="Tahoma"/>
              </a:rPr>
              <a:t>masih </a:t>
            </a:r>
            <a:r>
              <a:rPr sz="1400" spc="15" dirty="0">
                <a:latin typeface="Tahoma"/>
                <a:cs typeface="Tahoma"/>
              </a:rPr>
              <a:t>memiliki </a:t>
            </a:r>
            <a:r>
              <a:rPr sz="1400" spc="5" dirty="0">
                <a:latin typeface="Tahoma"/>
                <a:cs typeface="Tahoma"/>
              </a:rPr>
              <a:t>kinerja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spc="5" dirty="0">
                <a:latin typeface="Tahoma"/>
                <a:cs typeface="Tahoma"/>
              </a:rPr>
              <a:t>cukup </a:t>
            </a:r>
            <a:r>
              <a:rPr sz="1400" spc="-15" dirty="0">
                <a:latin typeface="Tahoma"/>
                <a:cs typeface="Tahoma"/>
              </a:rPr>
              <a:t>memuaskan </a:t>
            </a:r>
            <a:r>
              <a:rPr sz="1400" spc="15" dirty="0">
                <a:latin typeface="Tahoma"/>
                <a:cs typeface="Tahoma"/>
              </a:rPr>
              <a:t>untuk </a:t>
            </a:r>
            <a:r>
              <a:rPr sz="1400" spc="-10" dirty="0">
                <a:latin typeface="Tahoma"/>
                <a:cs typeface="Tahoma"/>
              </a:rPr>
              <a:t>menjalankan </a:t>
            </a:r>
            <a:r>
              <a:rPr sz="1400" spc="-5" dirty="0">
                <a:latin typeface="Tahoma"/>
                <a:cs typeface="Tahoma"/>
              </a:rPr>
              <a:t> </a:t>
            </a:r>
            <a:r>
              <a:rPr sz="1400" spc="-30" dirty="0">
                <a:latin typeface="Tahoma"/>
                <a:cs typeface="Tahoma"/>
              </a:rPr>
              <a:t>usahanya,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tetapi</a:t>
            </a:r>
            <a:r>
              <a:rPr sz="1400" spc="2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keberadaannya</a:t>
            </a:r>
            <a:r>
              <a:rPr sz="1400" spc="-5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di</a:t>
            </a:r>
            <a:r>
              <a:rPr sz="1400" spc="2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bawah</a:t>
            </a:r>
            <a:r>
              <a:rPr sz="1400" spc="-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tekanan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perusahaan</a:t>
            </a:r>
            <a:r>
              <a:rPr sz="1400" dirty="0">
                <a:latin typeface="Tahoma"/>
                <a:cs typeface="Tahoma"/>
              </a:rPr>
              <a:t> dominan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peluang</a:t>
            </a:r>
            <a:r>
              <a:rPr sz="1400" spc="-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untuk </a:t>
            </a:r>
            <a:r>
              <a:rPr sz="1400" spc="2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meningkatkan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posisinya</a:t>
            </a:r>
            <a:r>
              <a:rPr sz="1400" spc="-175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di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bawah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rata-rata.</a:t>
            </a:r>
            <a:endParaRPr sz="1400">
              <a:latin typeface="Tahoma"/>
              <a:cs typeface="Tahoma"/>
            </a:endParaRPr>
          </a:p>
          <a:p>
            <a:pPr marL="469900" marR="13335" indent="-228600" algn="just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443865" algn="l"/>
              </a:tabLst>
            </a:pPr>
            <a:r>
              <a:rPr sz="1400" spc="-15" dirty="0">
                <a:latin typeface="Tahoma"/>
                <a:cs typeface="Tahoma"/>
              </a:rPr>
              <a:t>Lemah </a:t>
            </a:r>
            <a:r>
              <a:rPr sz="1400" spc="-80" dirty="0">
                <a:latin typeface="Tahoma"/>
                <a:cs typeface="Tahoma"/>
              </a:rPr>
              <a:t>(</a:t>
            </a:r>
            <a:r>
              <a:rPr sz="1400" i="1" spc="-80" dirty="0">
                <a:latin typeface="Trebuchet MS"/>
                <a:cs typeface="Trebuchet MS"/>
              </a:rPr>
              <a:t>weak</a:t>
            </a:r>
            <a:r>
              <a:rPr sz="1400" spc="-80" dirty="0">
                <a:latin typeface="Tahoma"/>
                <a:cs typeface="Tahoma"/>
              </a:rPr>
              <a:t>) </a:t>
            </a:r>
            <a:r>
              <a:rPr sz="1400" spc="-5" dirty="0">
                <a:latin typeface="Tahoma"/>
                <a:cs typeface="Tahoma"/>
              </a:rPr>
              <a:t>perusahaan </a:t>
            </a:r>
            <a:r>
              <a:rPr sz="1400" spc="20" dirty="0">
                <a:latin typeface="Tahoma"/>
                <a:cs typeface="Tahoma"/>
              </a:rPr>
              <a:t>ini </a:t>
            </a:r>
            <a:r>
              <a:rPr sz="1400" spc="15" dirty="0">
                <a:latin typeface="Tahoma"/>
                <a:cs typeface="Tahoma"/>
              </a:rPr>
              <a:t>memiliki </a:t>
            </a:r>
            <a:r>
              <a:rPr sz="1400" spc="5" dirty="0">
                <a:latin typeface="Tahoma"/>
                <a:cs typeface="Tahoma"/>
              </a:rPr>
              <a:t>kinerja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spc="20" dirty="0">
                <a:latin typeface="Tahoma"/>
                <a:cs typeface="Tahoma"/>
              </a:rPr>
              <a:t>tidak </a:t>
            </a:r>
            <a:r>
              <a:rPr sz="1400" spc="-25" dirty="0">
                <a:latin typeface="Tahoma"/>
                <a:cs typeface="Tahoma"/>
              </a:rPr>
              <a:t>memuaskan, </a:t>
            </a:r>
            <a:r>
              <a:rPr sz="1400" spc="15" dirty="0">
                <a:latin typeface="Tahoma"/>
                <a:cs typeface="Tahoma"/>
              </a:rPr>
              <a:t>tetapi </a:t>
            </a:r>
            <a:r>
              <a:rPr sz="1400" spc="-10" dirty="0">
                <a:latin typeface="Tahoma"/>
                <a:cs typeface="Tahoma"/>
              </a:rPr>
              <a:t>masih </a:t>
            </a:r>
            <a:r>
              <a:rPr sz="1400" spc="-15" dirty="0">
                <a:latin typeface="Tahoma"/>
                <a:cs typeface="Tahoma"/>
              </a:rPr>
              <a:t>ada </a:t>
            </a:r>
            <a:r>
              <a:rPr sz="1400" spc="-10" dirty="0">
                <a:latin typeface="Tahoma"/>
                <a:cs typeface="Tahoma"/>
              </a:rPr>
              <a:t>peluang </a:t>
            </a:r>
            <a:r>
              <a:rPr sz="1400" spc="15" dirty="0">
                <a:latin typeface="Tahoma"/>
                <a:cs typeface="Tahoma"/>
              </a:rPr>
              <a:t>untuk </a:t>
            </a:r>
            <a:r>
              <a:rPr sz="1400" spc="2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perbaikan.</a:t>
            </a:r>
            <a:endParaRPr sz="1400">
              <a:latin typeface="Tahoma"/>
              <a:cs typeface="Tahoma"/>
            </a:endParaRPr>
          </a:p>
          <a:p>
            <a:pPr marL="469900" marR="20320" indent="-228600" algn="just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448945" algn="l"/>
              </a:tabLst>
            </a:pPr>
            <a:r>
              <a:rPr sz="1400" spc="10" dirty="0">
                <a:latin typeface="Tahoma"/>
                <a:cs typeface="Tahoma"/>
              </a:rPr>
              <a:t>Tidak </a:t>
            </a:r>
            <a:r>
              <a:rPr sz="1400" dirty="0">
                <a:latin typeface="Tahoma"/>
                <a:cs typeface="Tahoma"/>
              </a:rPr>
              <a:t>layak </a:t>
            </a:r>
            <a:r>
              <a:rPr sz="1400" spc="-75" dirty="0">
                <a:latin typeface="Tahoma"/>
                <a:cs typeface="Tahoma"/>
              </a:rPr>
              <a:t>(</a:t>
            </a:r>
            <a:r>
              <a:rPr sz="1400" i="1" spc="-75" dirty="0">
                <a:latin typeface="Trebuchet MS"/>
                <a:cs typeface="Trebuchet MS"/>
              </a:rPr>
              <a:t>nonviable</a:t>
            </a:r>
            <a:r>
              <a:rPr sz="1400" spc="-75" dirty="0">
                <a:latin typeface="Tahoma"/>
                <a:cs typeface="Tahoma"/>
              </a:rPr>
              <a:t>) </a:t>
            </a:r>
            <a:r>
              <a:rPr sz="1400" spc="-5" dirty="0">
                <a:latin typeface="Tahoma"/>
                <a:cs typeface="Tahoma"/>
              </a:rPr>
              <a:t>perusahaan </a:t>
            </a:r>
            <a:r>
              <a:rPr sz="1400" spc="20" dirty="0">
                <a:latin typeface="Tahoma"/>
                <a:cs typeface="Tahoma"/>
              </a:rPr>
              <a:t>ini </a:t>
            </a:r>
            <a:r>
              <a:rPr sz="1400" spc="15" dirty="0">
                <a:latin typeface="Tahoma"/>
                <a:cs typeface="Tahoma"/>
              </a:rPr>
              <a:t>memiliki </a:t>
            </a:r>
            <a:r>
              <a:rPr sz="1400" spc="5" dirty="0">
                <a:latin typeface="Tahoma"/>
                <a:cs typeface="Tahoma"/>
              </a:rPr>
              <a:t>kinerja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spc="20" dirty="0">
                <a:latin typeface="Tahoma"/>
                <a:cs typeface="Tahoma"/>
              </a:rPr>
              <a:t>tidak </a:t>
            </a:r>
            <a:r>
              <a:rPr sz="1400" spc="-15" dirty="0">
                <a:latin typeface="Tahoma"/>
                <a:cs typeface="Tahoma"/>
              </a:rPr>
              <a:t>memuaskan </a:t>
            </a:r>
            <a:r>
              <a:rPr sz="1400" spc="-10" dirty="0">
                <a:latin typeface="Tahoma"/>
                <a:cs typeface="Tahoma"/>
              </a:rPr>
              <a:t>dan </a:t>
            </a:r>
            <a:r>
              <a:rPr sz="1400" spc="20" dirty="0">
                <a:latin typeface="Tahoma"/>
                <a:cs typeface="Tahoma"/>
              </a:rPr>
              <a:t>tidak </a:t>
            </a:r>
            <a:r>
              <a:rPr sz="1400" spc="-15" dirty="0">
                <a:latin typeface="Tahoma"/>
                <a:cs typeface="Tahoma"/>
              </a:rPr>
              <a:t>ada </a:t>
            </a:r>
            <a:r>
              <a:rPr sz="1400" spc="-10" dirty="0">
                <a:latin typeface="Tahoma"/>
                <a:cs typeface="Tahoma"/>
              </a:rPr>
              <a:t>peluang </a:t>
            </a:r>
            <a:r>
              <a:rPr sz="1400" spc="-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untuk</a:t>
            </a:r>
            <a:r>
              <a:rPr sz="1400" spc="-175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diperbaiki</a:t>
            </a:r>
            <a:endParaRPr sz="1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985809"/>
            <a:ext cx="1150620" cy="1158240"/>
          </a:xfrm>
          <a:custGeom>
            <a:avLst/>
            <a:gdLst/>
            <a:ahLst/>
            <a:cxnLst/>
            <a:rect l="l" t="t" r="r" b="b"/>
            <a:pathLst>
              <a:path w="1150620" h="1158239">
                <a:moveTo>
                  <a:pt x="1080739" y="1157690"/>
                </a:moveTo>
                <a:lnTo>
                  <a:pt x="0" y="1157690"/>
                </a:lnTo>
                <a:lnTo>
                  <a:pt x="0" y="52227"/>
                </a:lnTo>
                <a:lnTo>
                  <a:pt x="66660" y="34643"/>
                </a:lnTo>
                <a:lnTo>
                  <a:pt x="119598" y="23945"/>
                </a:lnTo>
                <a:lnTo>
                  <a:pt x="174655" y="15388"/>
                </a:lnTo>
                <a:lnTo>
                  <a:pt x="231840" y="9034"/>
                </a:lnTo>
                <a:lnTo>
                  <a:pt x="280740" y="5119"/>
                </a:lnTo>
                <a:lnTo>
                  <a:pt x="328136" y="2292"/>
                </a:lnTo>
                <a:lnTo>
                  <a:pt x="374041" y="577"/>
                </a:lnTo>
                <a:lnTo>
                  <a:pt x="418466" y="0"/>
                </a:lnTo>
                <a:lnTo>
                  <a:pt x="475796" y="1055"/>
                </a:lnTo>
                <a:lnTo>
                  <a:pt x="530499" y="4249"/>
                </a:lnTo>
                <a:lnTo>
                  <a:pt x="582610" y="9622"/>
                </a:lnTo>
                <a:lnTo>
                  <a:pt x="632168" y="17213"/>
                </a:lnTo>
                <a:lnTo>
                  <a:pt x="679211" y="27064"/>
                </a:lnTo>
                <a:lnTo>
                  <a:pt x="723775" y="39214"/>
                </a:lnTo>
                <a:lnTo>
                  <a:pt x="765900" y="53705"/>
                </a:lnTo>
                <a:lnTo>
                  <a:pt x="805622" y="70575"/>
                </a:lnTo>
                <a:lnTo>
                  <a:pt x="842980" y="89867"/>
                </a:lnTo>
                <a:lnTo>
                  <a:pt x="878010" y="111619"/>
                </a:lnTo>
                <a:lnTo>
                  <a:pt x="910751" y="135873"/>
                </a:lnTo>
                <a:lnTo>
                  <a:pt x="941240" y="162668"/>
                </a:lnTo>
                <a:lnTo>
                  <a:pt x="969516" y="192046"/>
                </a:lnTo>
                <a:lnTo>
                  <a:pt x="995615" y="224046"/>
                </a:lnTo>
                <a:lnTo>
                  <a:pt x="1019575" y="258708"/>
                </a:lnTo>
                <a:lnTo>
                  <a:pt x="1041435" y="296074"/>
                </a:lnTo>
                <a:lnTo>
                  <a:pt x="1061231" y="336183"/>
                </a:lnTo>
                <a:lnTo>
                  <a:pt x="1079001" y="379077"/>
                </a:lnTo>
                <a:lnTo>
                  <a:pt x="1094784" y="424794"/>
                </a:lnTo>
                <a:lnTo>
                  <a:pt x="1108617" y="473375"/>
                </a:lnTo>
                <a:lnTo>
                  <a:pt x="1120537" y="524862"/>
                </a:lnTo>
                <a:lnTo>
                  <a:pt x="1130582" y="579294"/>
                </a:lnTo>
                <a:lnTo>
                  <a:pt x="1139428" y="640254"/>
                </a:lnTo>
                <a:lnTo>
                  <a:pt x="1145633" y="698966"/>
                </a:lnTo>
                <a:lnTo>
                  <a:pt x="1149254" y="755468"/>
                </a:lnTo>
                <a:lnTo>
                  <a:pt x="1150348" y="809797"/>
                </a:lnTo>
                <a:lnTo>
                  <a:pt x="1148971" y="861991"/>
                </a:lnTo>
                <a:lnTo>
                  <a:pt x="1145181" y="912087"/>
                </a:lnTo>
                <a:lnTo>
                  <a:pt x="1139034" y="960123"/>
                </a:lnTo>
                <a:lnTo>
                  <a:pt x="1130587" y="1006135"/>
                </a:lnTo>
                <a:lnTo>
                  <a:pt x="1119897" y="1050163"/>
                </a:lnTo>
                <a:lnTo>
                  <a:pt x="1107020" y="1092242"/>
                </a:lnTo>
                <a:lnTo>
                  <a:pt x="1092013" y="1132411"/>
                </a:lnTo>
                <a:lnTo>
                  <a:pt x="1080739" y="1157690"/>
                </a:lnTo>
                <a:close/>
              </a:path>
            </a:pathLst>
          </a:custGeom>
          <a:solidFill>
            <a:srgbClr val="C8A5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190041" y="3814509"/>
            <a:ext cx="1954530" cy="1329055"/>
          </a:xfrm>
          <a:custGeom>
            <a:avLst/>
            <a:gdLst/>
            <a:ahLst/>
            <a:cxnLst/>
            <a:rect l="l" t="t" r="r" b="b"/>
            <a:pathLst>
              <a:path w="1954529" h="1329054">
                <a:moveTo>
                  <a:pt x="1953957" y="1328990"/>
                </a:moveTo>
                <a:lnTo>
                  <a:pt x="130315" y="1328990"/>
                </a:lnTo>
                <a:lnTo>
                  <a:pt x="117688" y="1303023"/>
                </a:lnTo>
                <a:lnTo>
                  <a:pt x="99765" y="1262545"/>
                </a:lnTo>
                <a:lnTo>
                  <a:pt x="83289" y="1221480"/>
                </a:lnTo>
                <a:lnTo>
                  <a:pt x="68269" y="1179907"/>
                </a:lnTo>
                <a:lnTo>
                  <a:pt x="54713" y="1137904"/>
                </a:lnTo>
                <a:lnTo>
                  <a:pt x="42629" y="1095548"/>
                </a:lnTo>
                <a:lnTo>
                  <a:pt x="32027" y="1052917"/>
                </a:lnTo>
                <a:lnTo>
                  <a:pt x="22915" y="1010089"/>
                </a:lnTo>
                <a:lnTo>
                  <a:pt x="15301" y="967143"/>
                </a:lnTo>
                <a:lnTo>
                  <a:pt x="9194" y="924155"/>
                </a:lnTo>
                <a:lnTo>
                  <a:pt x="4602" y="881205"/>
                </a:lnTo>
                <a:lnTo>
                  <a:pt x="1535" y="838369"/>
                </a:lnTo>
                <a:lnTo>
                  <a:pt x="0" y="795725"/>
                </a:lnTo>
                <a:lnTo>
                  <a:pt x="5" y="753353"/>
                </a:lnTo>
                <a:lnTo>
                  <a:pt x="1561" y="711328"/>
                </a:lnTo>
                <a:lnTo>
                  <a:pt x="4674" y="669730"/>
                </a:lnTo>
                <a:lnTo>
                  <a:pt x="9354" y="628636"/>
                </a:lnTo>
                <a:lnTo>
                  <a:pt x="15609" y="588123"/>
                </a:lnTo>
                <a:lnTo>
                  <a:pt x="23448" y="548271"/>
                </a:lnTo>
                <a:lnTo>
                  <a:pt x="32879" y="509157"/>
                </a:lnTo>
                <a:lnTo>
                  <a:pt x="43910" y="470858"/>
                </a:lnTo>
                <a:lnTo>
                  <a:pt x="56606" y="433312"/>
                </a:lnTo>
                <a:lnTo>
                  <a:pt x="70810" y="397019"/>
                </a:lnTo>
                <a:lnTo>
                  <a:pt x="86695" y="361634"/>
                </a:lnTo>
                <a:lnTo>
                  <a:pt x="104215" y="327377"/>
                </a:lnTo>
                <a:lnTo>
                  <a:pt x="123379" y="294324"/>
                </a:lnTo>
                <a:lnTo>
                  <a:pt x="166670" y="232147"/>
                </a:lnTo>
                <a:lnTo>
                  <a:pt x="216637" y="175724"/>
                </a:lnTo>
                <a:lnTo>
                  <a:pt x="273349" y="125678"/>
                </a:lnTo>
                <a:lnTo>
                  <a:pt x="304255" y="103242"/>
                </a:lnTo>
                <a:lnTo>
                  <a:pt x="336873" y="82634"/>
                </a:lnTo>
                <a:lnTo>
                  <a:pt x="371211" y="63932"/>
                </a:lnTo>
                <a:lnTo>
                  <a:pt x="407278" y="47214"/>
                </a:lnTo>
                <a:lnTo>
                  <a:pt x="445082" y="32558"/>
                </a:lnTo>
                <a:lnTo>
                  <a:pt x="484632" y="20041"/>
                </a:lnTo>
                <a:lnTo>
                  <a:pt x="523127" y="10690"/>
                </a:lnTo>
                <a:lnTo>
                  <a:pt x="560732" y="4325"/>
                </a:lnTo>
                <a:lnTo>
                  <a:pt x="633370" y="0"/>
                </a:lnTo>
                <a:lnTo>
                  <a:pt x="668456" y="1762"/>
                </a:lnTo>
                <a:lnTo>
                  <a:pt x="736292" y="12446"/>
                </a:lnTo>
                <a:lnTo>
                  <a:pt x="801186" y="31751"/>
                </a:lnTo>
                <a:lnTo>
                  <a:pt x="863345" y="58570"/>
                </a:lnTo>
                <a:lnTo>
                  <a:pt x="922979" y="91794"/>
                </a:lnTo>
                <a:lnTo>
                  <a:pt x="980294" y="130315"/>
                </a:lnTo>
                <a:lnTo>
                  <a:pt x="1035499" y="173026"/>
                </a:lnTo>
                <a:lnTo>
                  <a:pt x="1088801" y="218818"/>
                </a:lnTo>
                <a:lnTo>
                  <a:pt x="1140408" y="266584"/>
                </a:lnTo>
                <a:lnTo>
                  <a:pt x="1190528" y="315216"/>
                </a:lnTo>
                <a:lnTo>
                  <a:pt x="1263374" y="387363"/>
                </a:lnTo>
                <a:lnTo>
                  <a:pt x="1287138" y="410645"/>
                </a:lnTo>
                <a:lnTo>
                  <a:pt x="1334044" y="455226"/>
                </a:lnTo>
                <a:lnTo>
                  <a:pt x="1380294" y="496241"/>
                </a:lnTo>
                <a:lnTo>
                  <a:pt x="1426096" y="532582"/>
                </a:lnTo>
                <a:lnTo>
                  <a:pt x="1471658" y="563141"/>
                </a:lnTo>
                <a:lnTo>
                  <a:pt x="1517188" y="586810"/>
                </a:lnTo>
                <a:lnTo>
                  <a:pt x="1562894" y="602481"/>
                </a:lnTo>
                <a:lnTo>
                  <a:pt x="1608983" y="609047"/>
                </a:lnTo>
                <a:lnTo>
                  <a:pt x="1953957" y="609047"/>
                </a:lnTo>
                <a:lnTo>
                  <a:pt x="1953957" y="1328990"/>
                </a:lnTo>
                <a:close/>
              </a:path>
              <a:path w="1954529" h="1329054">
                <a:moveTo>
                  <a:pt x="1953957" y="609047"/>
                </a:moveTo>
                <a:lnTo>
                  <a:pt x="1608983" y="609047"/>
                </a:lnTo>
                <a:lnTo>
                  <a:pt x="1632236" y="608568"/>
                </a:lnTo>
                <a:lnTo>
                  <a:pt x="1655663" y="605398"/>
                </a:lnTo>
                <a:lnTo>
                  <a:pt x="1703142" y="590429"/>
                </a:lnTo>
                <a:lnTo>
                  <a:pt x="1751629" y="563029"/>
                </a:lnTo>
                <a:lnTo>
                  <a:pt x="1801330" y="522092"/>
                </a:lnTo>
                <a:lnTo>
                  <a:pt x="1852453" y="466510"/>
                </a:lnTo>
                <a:lnTo>
                  <a:pt x="1953957" y="342033"/>
                </a:lnTo>
                <a:lnTo>
                  <a:pt x="1953957" y="609047"/>
                </a:lnTo>
                <a:close/>
              </a:path>
            </a:pathLst>
          </a:custGeom>
          <a:solidFill>
            <a:srgbClr val="A0A29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7295305" y="0"/>
            <a:ext cx="1849120" cy="1587500"/>
            <a:chOff x="7295305" y="0"/>
            <a:chExt cx="1849120" cy="1587500"/>
          </a:xfrm>
        </p:grpSpPr>
        <p:sp>
          <p:nvSpPr>
            <p:cNvPr id="5" name="object 5"/>
            <p:cNvSpPr/>
            <p:nvPr/>
          </p:nvSpPr>
          <p:spPr>
            <a:xfrm>
              <a:off x="7295299" y="0"/>
              <a:ext cx="1849120" cy="1587500"/>
            </a:xfrm>
            <a:custGeom>
              <a:avLst/>
              <a:gdLst/>
              <a:ahLst/>
              <a:cxnLst/>
              <a:rect l="l" t="t" r="r" b="b"/>
              <a:pathLst>
                <a:path w="1849120" h="1587500">
                  <a:moveTo>
                    <a:pt x="78524" y="40563"/>
                  </a:moveTo>
                  <a:lnTo>
                    <a:pt x="77241" y="41910"/>
                  </a:lnTo>
                  <a:lnTo>
                    <a:pt x="77241" y="43256"/>
                  </a:lnTo>
                  <a:lnTo>
                    <a:pt x="75895" y="45885"/>
                  </a:lnTo>
                  <a:lnTo>
                    <a:pt x="78524" y="45885"/>
                  </a:lnTo>
                  <a:lnTo>
                    <a:pt x="78524" y="40563"/>
                  </a:lnTo>
                  <a:close/>
                </a:path>
                <a:path w="1849120" h="1587500">
                  <a:moveTo>
                    <a:pt x="252933" y="557047"/>
                  </a:moveTo>
                  <a:lnTo>
                    <a:pt x="248907" y="550379"/>
                  </a:lnTo>
                  <a:lnTo>
                    <a:pt x="78524" y="647560"/>
                  </a:lnTo>
                  <a:lnTo>
                    <a:pt x="78524" y="451916"/>
                  </a:lnTo>
                  <a:lnTo>
                    <a:pt x="70573" y="451916"/>
                  </a:lnTo>
                  <a:lnTo>
                    <a:pt x="70573" y="647560"/>
                  </a:lnTo>
                  <a:lnTo>
                    <a:pt x="10642" y="614286"/>
                  </a:lnTo>
                  <a:lnTo>
                    <a:pt x="10642" y="616978"/>
                  </a:lnTo>
                  <a:lnTo>
                    <a:pt x="11988" y="620953"/>
                  </a:lnTo>
                  <a:lnTo>
                    <a:pt x="11988" y="624928"/>
                  </a:lnTo>
                  <a:lnTo>
                    <a:pt x="65252" y="655561"/>
                  </a:lnTo>
                  <a:lnTo>
                    <a:pt x="21285" y="680834"/>
                  </a:lnTo>
                  <a:lnTo>
                    <a:pt x="22631" y="683514"/>
                  </a:lnTo>
                  <a:lnTo>
                    <a:pt x="22631" y="687489"/>
                  </a:lnTo>
                  <a:lnTo>
                    <a:pt x="23964" y="690181"/>
                  </a:lnTo>
                  <a:lnTo>
                    <a:pt x="70573" y="663524"/>
                  </a:lnTo>
                  <a:lnTo>
                    <a:pt x="70573" y="853897"/>
                  </a:lnTo>
                  <a:lnTo>
                    <a:pt x="71907" y="856538"/>
                  </a:lnTo>
                  <a:lnTo>
                    <a:pt x="73202" y="859218"/>
                  </a:lnTo>
                  <a:lnTo>
                    <a:pt x="78524" y="859218"/>
                  </a:lnTo>
                  <a:lnTo>
                    <a:pt x="78524" y="663524"/>
                  </a:lnTo>
                  <a:lnTo>
                    <a:pt x="248907" y="760704"/>
                  </a:lnTo>
                  <a:lnTo>
                    <a:pt x="252933" y="754037"/>
                  </a:lnTo>
                  <a:lnTo>
                    <a:pt x="96329" y="663524"/>
                  </a:lnTo>
                  <a:lnTo>
                    <a:pt x="82550" y="655561"/>
                  </a:lnTo>
                  <a:lnTo>
                    <a:pt x="96405" y="647560"/>
                  </a:lnTo>
                  <a:lnTo>
                    <a:pt x="252933" y="557047"/>
                  </a:lnTo>
                  <a:close/>
                </a:path>
                <a:path w="1849120" h="1587500">
                  <a:moveTo>
                    <a:pt x="485889" y="981671"/>
                  </a:moveTo>
                  <a:lnTo>
                    <a:pt x="481863" y="973709"/>
                  </a:lnTo>
                  <a:lnTo>
                    <a:pt x="311480" y="1072184"/>
                  </a:lnTo>
                  <a:lnTo>
                    <a:pt x="311480" y="875195"/>
                  </a:lnTo>
                  <a:lnTo>
                    <a:pt x="303517" y="875195"/>
                  </a:lnTo>
                  <a:lnTo>
                    <a:pt x="303517" y="1072184"/>
                  </a:lnTo>
                  <a:lnTo>
                    <a:pt x="133134" y="973709"/>
                  </a:lnTo>
                  <a:lnTo>
                    <a:pt x="129108" y="981671"/>
                  </a:lnTo>
                  <a:lnTo>
                    <a:pt x="299491" y="1078852"/>
                  </a:lnTo>
                  <a:lnTo>
                    <a:pt x="216979" y="1126794"/>
                  </a:lnTo>
                  <a:lnTo>
                    <a:pt x="219671" y="1128128"/>
                  </a:lnTo>
                  <a:lnTo>
                    <a:pt x="220967" y="1130769"/>
                  </a:lnTo>
                  <a:lnTo>
                    <a:pt x="222300" y="1133449"/>
                  </a:lnTo>
                  <a:lnTo>
                    <a:pt x="303517" y="1086853"/>
                  </a:lnTo>
                  <a:lnTo>
                    <a:pt x="303517" y="1229283"/>
                  </a:lnTo>
                  <a:lnTo>
                    <a:pt x="306158" y="1233271"/>
                  </a:lnTo>
                  <a:lnTo>
                    <a:pt x="308838" y="1235951"/>
                  </a:lnTo>
                  <a:lnTo>
                    <a:pt x="311480" y="1238592"/>
                  </a:lnTo>
                  <a:lnTo>
                    <a:pt x="311480" y="1086853"/>
                  </a:lnTo>
                  <a:lnTo>
                    <a:pt x="481863" y="1185329"/>
                  </a:lnTo>
                  <a:lnTo>
                    <a:pt x="485889" y="1177366"/>
                  </a:lnTo>
                  <a:lnTo>
                    <a:pt x="315506" y="1078852"/>
                  </a:lnTo>
                  <a:lnTo>
                    <a:pt x="485889" y="981671"/>
                  </a:lnTo>
                  <a:close/>
                </a:path>
                <a:path w="1849120" h="1587500">
                  <a:moveTo>
                    <a:pt x="485889" y="161709"/>
                  </a:moveTo>
                  <a:lnTo>
                    <a:pt x="481863" y="155054"/>
                  </a:lnTo>
                  <a:lnTo>
                    <a:pt x="311480" y="252222"/>
                  </a:lnTo>
                  <a:lnTo>
                    <a:pt x="311480" y="56527"/>
                  </a:lnTo>
                  <a:lnTo>
                    <a:pt x="303517" y="56527"/>
                  </a:lnTo>
                  <a:lnTo>
                    <a:pt x="303517" y="252222"/>
                  </a:lnTo>
                  <a:lnTo>
                    <a:pt x="133134" y="155054"/>
                  </a:lnTo>
                  <a:lnTo>
                    <a:pt x="129108" y="161709"/>
                  </a:lnTo>
                  <a:lnTo>
                    <a:pt x="299491" y="260184"/>
                  </a:lnTo>
                  <a:lnTo>
                    <a:pt x="129108" y="358698"/>
                  </a:lnTo>
                  <a:lnTo>
                    <a:pt x="133134" y="365366"/>
                  </a:lnTo>
                  <a:lnTo>
                    <a:pt x="303517" y="266852"/>
                  </a:lnTo>
                  <a:lnTo>
                    <a:pt x="303517" y="463892"/>
                  </a:lnTo>
                  <a:lnTo>
                    <a:pt x="311480" y="463892"/>
                  </a:lnTo>
                  <a:lnTo>
                    <a:pt x="311480" y="266852"/>
                  </a:lnTo>
                  <a:lnTo>
                    <a:pt x="481863" y="365366"/>
                  </a:lnTo>
                  <a:lnTo>
                    <a:pt x="485889" y="358698"/>
                  </a:lnTo>
                  <a:lnTo>
                    <a:pt x="315506" y="260184"/>
                  </a:lnTo>
                  <a:lnTo>
                    <a:pt x="485889" y="161709"/>
                  </a:lnTo>
                  <a:close/>
                </a:path>
                <a:path w="1849120" h="1587500">
                  <a:moveTo>
                    <a:pt x="551091" y="0"/>
                  </a:moveTo>
                  <a:lnTo>
                    <a:pt x="543140" y="0"/>
                  </a:lnTo>
                  <a:lnTo>
                    <a:pt x="543140" y="45872"/>
                  </a:lnTo>
                  <a:lnTo>
                    <a:pt x="551091" y="45872"/>
                  </a:lnTo>
                  <a:lnTo>
                    <a:pt x="551091" y="0"/>
                  </a:lnTo>
                  <a:close/>
                </a:path>
                <a:path w="1849120" h="1587500">
                  <a:moveTo>
                    <a:pt x="725449" y="557047"/>
                  </a:moveTo>
                  <a:lnTo>
                    <a:pt x="721474" y="550379"/>
                  </a:lnTo>
                  <a:lnTo>
                    <a:pt x="551091" y="647560"/>
                  </a:lnTo>
                  <a:lnTo>
                    <a:pt x="551091" y="451916"/>
                  </a:lnTo>
                  <a:lnTo>
                    <a:pt x="543140" y="451916"/>
                  </a:lnTo>
                  <a:lnTo>
                    <a:pt x="543140" y="647560"/>
                  </a:lnTo>
                  <a:lnTo>
                    <a:pt x="372757" y="550379"/>
                  </a:lnTo>
                  <a:lnTo>
                    <a:pt x="368719" y="557047"/>
                  </a:lnTo>
                  <a:lnTo>
                    <a:pt x="539102" y="655561"/>
                  </a:lnTo>
                  <a:lnTo>
                    <a:pt x="368719" y="754037"/>
                  </a:lnTo>
                  <a:lnTo>
                    <a:pt x="372757" y="760704"/>
                  </a:lnTo>
                  <a:lnTo>
                    <a:pt x="543140" y="663524"/>
                  </a:lnTo>
                  <a:lnTo>
                    <a:pt x="543140" y="859218"/>
                  </a:lnTo>
                  <a:lnTo>
                    <a:pt x="551091" y="859218"/>
                  </a:lnTo>
                  <a:lnTo>
                    <a:pt x="551091" y="663524"/>
                  </a:lnTo>
                  <a:lnTo>
                    <a:pt x="721474" y="760704"/>
                  </a:lnTo>
                  <a:lnTo>
                    <a:pt x="725449" y="754037"/>
                  </a:lnTo>
                  <a:lnTo>
                    <a:pt x="556412" y="655561"/>
                  </a:lnTo>
                  <a:lnTo>
                    <a:pt x="725449" y="557047"/>
                  </a:lnTo>
                  <a:close/>
                </a:path>
                <a:path w="1849120" h="1587500">
                  <a:moveTo>
                    <a:pt x="958405" y="981671"/>
                  </a:moveTo>
                  <a:lnTo>
                    <a:pt x="954430" y="973709"/>
                  </a:lnTo>
                  <a:lnTo>
                    <a:pt x="784047" y="1072184"/>
                  </a:lnTo>
                  <a:lnTo>
                    <a:pt x="785393" y="875195"/>
                  </a:lnTo>
                  <a:lnTo>
                    <a:pt x="776084" y="875195"/>
                  </a:lnTo>
                  <a:lnTo>
                    <a:pt x="776084" y="1072184"/>
                  </a:lnTo>
                  <a:lnTo>
                    <a:pt x="605701" y="973709"/>
                  </a:lnTo>
                  <a:lnTo>
                    <a:pt x="601675" y="981671"/>
                  </a:lnTo>
                  <a:lnTo>
                    <a:pt x="772058" y="1078852"/>
                  </a:lnTo>
                  <a:lnTo>
                    <a:pt x="601675" y="1177366"/>
                  </a:lnTo>
                  <a:lnTo>
                    <a:pt x="605701" y="1185329"/>
                  </a:lnTo>
                  <a:lnTo>
                    <a:pt x="776084" y="1086853"/>
                  </a:lnTo>
                  <a:lnTo>
                    <a:pt x="776084" y="1282496"/>
                  </a:lnTo>
                  <a:lnTo>
                    <a:pt x="784047" y="1282496"/>
                  </a:lnTo>
                  <a:lnTo>
                    <a:pt x="784047" y="1086853"/>
                  </a:lnTo>
                  <a:lnTo>
                    <a:pt x="954430" y="1185329"/>
                  </a:lnTo>
                  <a:lnTo>
                    <a:pt x="958405" y="1177366"/>
                  </a:lnTo>
                  <a:lnTo>
                    <a:pt x="803109" y="1086853"/>
                  </a:lnTo>
                  <a:lnTo>
                    <a:pt x="789368" y="1078852"/>
                  </a:lnTo>
                  <a:lnTo>
                    <a:pt x="800963" y="1072184"/>
                  </a:lnTo>
                  <a:lnTo>
                    <a:pt x="958405" y="981671"/>
                  </a:lnTo>
                  <a:close/>
                </a:path>
                <a:path w="1849120" h="1587500">
                  <a:moveTo>
                    <a:pt x="958405" y="161709"/>
                  </a:moveTo>
                  <a:lnTo>
                    <a:pt x="954430" y="153708"/>
                  </a:lnTo>
                  <a:lnTo>
                    <a:pt x="784047" y="252222"/>
                  </a:lnTo>
                  <a:lnTo>
                    <a:pt x="785393" y="56527"/>
                  </a:lnTo>
                  <a:lnTo>
                    <a:pt x="776084" y="56527"/>
                  </a:lnTo>
                  <a:lnTo>
                    <a:pt x="776084" y="252222"/>
                  </a:lnTo>
                  <a:lnTo>
                    <a:pt x="605701" y="153708"/>
                  </a:lnTo>
                  <a:lnTo>
                    <a:pt x="601675" y="161709"/>
                  </a:lnTo>
                  <a:lnTo>
                    <a:pt x="772058" y="260184"/>
                  </a:lnTo>
                  <a:lnTo>
                    <a:pt x="601675" y="357365"/>
                  </a:lnTo>
                  <a:lnTo>
                    <a:pt x="605701" y="365366"/>
                  </a:lnTo>
                  <a:lnTo>
                    <a:pt x="776084" y="266852"/>
                  </a:lnTo>
                  <a:lnTo>
                    <a:pt x="776084" y="463892"/>
                  </a:lnTo>
                  <a:lnTo>
                    <a:pt x="784047" y="463892"/>
                  </a:lnTo>
                  <a:lnTo>
                    <a:pt x="784047" y="266852"/>
                  </a:lnTo>
                  <a:lnTo>
                    <a:pt x="954430" y="365366"/>
                  </a:lnTo>
                  <a:lnTo>
                    <a:pt x="958405" y="357365"/>
                  </a:lnTo>
                  <a:lnTo>
                    <a:pt x="789368" y="260184"/>
                  </a:lnTo>
                  <a:lnTo>
                    <a:pt x="958405" y="161709"/>
                  </a:lnTo>
                  <a:close/>
                </a:path>
                <a:path w="1849120" h="1587500">
                  <a:moveTo>
                    <a:pt x="1025004" y="0"/>
                  </a:moveTo>
                  <a:lnTo>
                    <a:pt x="1015657" y="0"/>
                  </a:lnTo>
                  <a:lnTo>
                    <a:pt x="1015657" y="44538"/>
                  </a:lnTo>
                  <a:lnTo>
                    <a:pt x="1025004" y="44538"/>
                  </a:lnTo>
                  <a:lnTo>
                    <a:pt x="1025004" y="0"/>
                  </a:lnTo>
                  <a:close/>
                </a:path>
                <a:path w="1849120" h="1587500">
                  <a:moveTo>
                    <a:pt x="1199362" y="557047"/>
                  </a:moveTo>
                  <a:lnTo>
                    <a:pt x="1194041" y="550379"/>
                  </a:lnTo>
                  <a:lnTo>
                    <a:pt x="1025004" y="647560"/>
                  </a:lnTo>
                  <a:lnTo>
                    <a:pt x="1025004" y="451916"/>
                  </a:lnTo>
                  <a:lnTo>
                    <a:pt x="1015657" y="451916"/>
                  </a:lnTo>
                  <a:lnTo>
                    <a:pt x="1015657" y="647560"/>
                  </a:lnTo>
                  <a:lnTo>
                    <a:pt x="845273" y="550379"/>
                  </a:lnTo>
                  <a:lnTo>
                    <a:pt x="841286" y="557047"/>
                  </a:lnTo>
                  <a:lnTo>
                    <a:pt x="1011682" y="655561"/>
                  </a:lnTo>
                  <a:lnTo>
                    <a:pt x="841286" y="754037"/>
                  </a:lnTo>
                  <a:lnTo>
                    <a:pt x="845273" y="760704"/>
                  </a:lnTo>
                  <a:lnTo>
                    <a:pt x="1015657" y="662228"/>
                  </a:lnTo>
                  <a:lnTo>
                    <a:pt x="1015657" y="859218"/>
                  </a:lnTo>
                  <a:lnTo>
                    <a:pt x="1025004" y="859218"/>
                  </a:lnTo>
                  <a:lnTo>
                    <a:pt x="1025004" y="662228"/>
                  </a:lnTo>
                  <a:lnTo>
                    <a:pt x="1194041" y="760704"/>
                  </a:lnTo>
                  <a:lnTo>
                    <a:pt x="1199362" y="754037"/>
                  </a:lnTo>
                  <a:lnTo>
                    <a:pt x="1028979" y="655561"/>
                  </a:lnTo>
                  <a:lnTo>
                    <a:pt x="1199362" y="557047"/>
                  </a:lnTo>
                  <a:close/>
                </a:path>
                <a:path w="1849120" h="1587500">
                  <a:moveTo>
                    <a:pt x="1432318" y="980376"/>
                  </a:moveTo>
                  <a:lnTo>
                    <a:pt x="1428343" y="973709"/>
                  </a:lnTo>
                  <a:lnTo>
                    <a:pt x="1257960" y="1072184"/>
                  </a:lnTo>
                  <a:lnTo>
                    <a:pt x="1257960" y="875195"/>
                  </a:lnTo>
                  <a:lnTo>
                    <a:pt x="1248613" y="875195"/>
                  </a:lnTo>
                  <a:lnTo>
                    <a:pt x="1248613" y="1072184"/>
                  </a:lnTo>
                  <a:lnTo>
                    <a:pt x="1079563" y="973709"/>
                  </a:lnTo>
                  <a:lnTo>
                    <a:pt x="1074242" y="980376"/>
                  </a:lnTo>
                  <a:lnTo>
                    <a:pt x="1244625" y="1078852"/>
                  </a:lnTo>
                  <a:lnTo>
                    <a:pt x="1074242" y="1177366"/>
                  </a:lnTo>
                  <a:lnTo>
                    <a:pt x="1079563" y="1185329"/>
                  </a:lnTo>
                  <a:lnTo>
                    <a:pt x="1248613" y="1086853"/>
                  </a:lnTo>
                  <a:lnTo>
                    <a:pt x="1248613" y="1282496"/>
                  </a:lnTo>
                  <a:lnTo>
                    <a:pt x="1257960" y="1282496"/>
                  </a:lnTo>
                  <a:lnTo>
                    <a:pt x="1257960" y="1086853"/>
                  </a:lnTo>
                  <a:lnTo>
                    <a:pt x="1426997" y="1185329"/>
                  </a:lnTo>
                  <a:lnTo>
                    <a:pt x="1432318" y="1177366"/>
                  </a:lnTo>
                  <a:lnTo>
                    <a:pt x="1261935" y="1078852"/>
                  </a:lnTo>
                  <a:lnTo>
                    <a:pt x="1432318" y="980376"/>
                  </a:lnTo>
                  <a:close/>
                </a:path>
                <a:path w="1849120" h="1587500">
                  <a:moveTo>
                    <a:pt x="1432318" y="161709"/>
                  </a:moveTo>
                  <a:lnTo>
                    <a:pt x="1428343" y="153708"/>
                  </a:lnTo>
                  <a:lnTo>
                    <a:pt x="1257960" y="252222"/>
                  </a:lnTo>
                  <a:lnTo>
                    <a:pt x="1257960" y="56527"/>
                  </a:lnTo>
                  <a:lnTo>
                    <a:pt x="1248613" y="56527"/>
                  </a:lnTo>
                  <a:lnTo>
                    <a:pt x="1248613" y="252222"/>
                  </a:lnTo>
                  <a:lnTo>
                    <a:pt x="1079563" y="153708"/>
                  </a:lnTo>
                  <a:lnTo>
                    <a:pt x="1074242" y="161709"/>
                  </a:lnTo>
                  <a:lnTo>
                    <a:pt x="1244625" y="260184"/>
                  </a:lnTo>
                  <a:lnTo>
                    <a:pt x="1074242" y="357365"/>
                  </a:lnTo>
                  <a:lnTo>
                    <a:pt x="1079563" y="365366"/>
                  </a:lnTo>
                  <a:lnTo>
                    <a:pt x="1248613" y="266852"/>
                  </a:lnTo>
                  <a:lnTo>
                    <a:pt x="1248613" y="463892"/>
                  </a:lnTo>
                  <a:lnTo>
                    <a:pt x="1257960" y="463892"/>
                  </a:lnTo>
                  <a:lnTo>
                    <a:pt x="1257960" y="266852"/>
                  </a:lnTo>
                  <a:lnTo>
                    <a:pt x="1426997" y="365366"/>
                  </a:lnTo>
                  <a:lnTo>
                    <a:pt x="1432318" y="357365"/>
                  </a:lnTo>
                  <a:lnTo>
                    <a:pt x="1261935" y="260184"/>
                  </a:lnTo>
                  <a:lnTo>
                    <a:pt x="1432318" y="161709"/>
                  </a:lnTo>
                  <a:close/>
                </a:path>
                <a:path w="1849120" h="1587500">
                  <a:moveTo>
                    <a:pt x="1497571" y="0"/>
                  </a:moveTo>
                  <a:lnTo>
                    <a:pt x="1488224" y="0"/>
                  </a:lnTo>
                  <a:lnTo>
                    <a:pt x="1488224" y="44538"/>
                  </a:lnTo>
                  <a:lnTo>
                    <a:pt x="1497571" y="44538"/>
                  </a:lnTo>
                  <a:lnTo>
                    <a:pt x="1497571" y="0"/>
                  </a:lnTo>
                  <a:close/>
                </a:path>
                <a:path w="1849120" h="1587500">
                  <a:moveTo>
                    <a:pt x="1671929" y="557047"/>
                  </a:moveTo>
                  <a:lnTo>
                    <a:pt x="1667954" y="549084"/>
                  </a:lnTo>
                  <a:lnTo>
                    <a:pt x="1497571" y="647560"/>
                  </a:lnTo>
                  <a:lnTo>
                    <a:pt x="1497571" y="451916"/>
                  </a:lnTo>
                  <a:lnTo>
                    <a:pt x="1489570" y="451916"/>
                  </a:lnTo>
                  <a:lnTo>
                    <a:pt x="1489570" y="647560"/>
                  </a:lnTo>
                  <a:lnTo>
                    <a:pt x="1319187" y="549084"/>
                  </a:lnTo>
                  <a:lnTo>
                    <a:pt x="1315199" y="557047"/>
                  </a:lnTo>
                  <a:lnTo>
                    <a:pt x="1484249" y="655561"/>
                  </a:lnTo>
                  <a:lnTo>
                    <a:pt x="1315199" y="752741"/>
                  </a:lnTo>
                  <a:lnTo>
                    <a:pt x="1319187" y="760704"/>
                  </a:lnTo>
                  <a:lnTo>
                    <a:pt x="1489570" y="662228"/>
                  </a:lnTo>
                  <a:lnTo>
                    <a:pt x="1488224" y="859218"/>
                  </a:lnTo>
                  <a:lnTo>
                    <a:pt x="1497571" y="859218"/>
                  </a:lnTo>
                  <a:lnTo>
                    <a:pt x="1497571" y="662228"/>
                  </a:lnTo>
                  <a:lnTo>
                    <a:pt x="1667954" y="760704"/>
                  </a:lnTo>
                  <a:lnTo>
                    <a:pt x="1671929" y="752741"/>
                  </a:lnTo>
                  <a:lnTo>
                    <a:pt x="1501546" y="655561"/>
                  </a:lnTo>
                  <a:lnTo>
                    <a:pt x="1671929" y="557047"/>
                  </a:lnTo>
                  <a:close/>
                </a:path>
                <a:path w="1849120" h="1587500">
                  <a:moveTo>
                    <a:pt x="1848700" y="1003884"/>
                  </a:moveTo>
                  <a:lnTo>
                    <a:pt x="1730527" y="1072184"/>
                  </a:lnTo>
                  <a:lnTo>
                    <a:pt x="1730527" y="875195"/>
                  </a:lnTo>
                  <a:lnTo>
                    <a:pt x="1722513" y="875195"/>
                  </a:lnTo>
                  <a:lnTo>
                    <a:pt x="1722513" y="1072184"/>
                  </a:lnTo>
                  <a:lnTo>
                    <a:pt x="1552130" y="973709"/>
                  </a:lnTo>
                  <a:lnTo>
                    <a:pt x="1548155" y="980376"/>
                  </a:lnTo>
                  <a:lnTo>
                    <a:pt x="1717192" y="1078852"/>
                  </a:lnTo>
                  <a:lnTo>
                    <a:pt x="1548155" y="1177366"/>
                  </a:lnTo>
                  <a:lnTo>
                    <a:pt x="1552130" y="1184033"/>
                  </a:lnTo>
                  <a:lnTo>
                    <a:pt x="1722513" y="1086853"/>
                  </a:lnTo>
                  <a:lnTo>
                    <a:pt x="1722513" y="1282496"/>
                  </a:lnTo>
                  <a:lnTo>
                    <a:pt x="1730527" y="1282496"/>
                  </a:lnTo>
                  <a:lnTo>
                    <a:pt x="1730527" y="1086853"/>
                  </a:lnTo>
                  <a:lnTo>
                    <a:pt x="1848700" y="1154252"/>
                  </a:lnTo>
                  <a:lnTo>
                    <a:pt x="1848700" y="1144879"/>
                  </a:lnTo>
                  <a:lnTo>
                    <a:pt x="1748345" y="1086853"/>
                  </a:lnTo>
                  <a:lnTo>
                    <a:pt x="1734502" y="1078852"/>
                  </a:lnTo>
                  <a:lnTo>
                    <a:pt x="1746034" y="1072184"/>
                  </a:lnTo>
                  <a:lnTo>
                    <a:pt x="1848700" y="1012850"/>
                  </a:lnTo>
                  <a:lnTo>
                    <a:pt x="1848700" y="1003884"/>
                  </a:lnTo>
                  <a:close/>
                </a:path>
                <a:path w="1849120" h="1587500">
                  <a:moveTo>
                    <a:pt x="1848700" y="717969"/>
                  </a:moveTo>
                  <a:lnTo>
                    <a:pt x="1787728" y="752741"/>
                  </a:lnTo>
                  <a:lnTo>
                    <a:pt x="1791754" y="760704"/>
                  </a:lnTo>
                  <a:lnTo>
                    <a:pt x="1848700" y="727786"/>
                  </a:lnTo>
                  <a:lnTo>
                    <a:pt x="1848700" y="717969"/>
                  </a:lnTo>
                  <a:close/>
                </a:path>
                <a:path w="1849120" h="1587500">
                  <a:moveTo>
                    <a:pt x="1848700" y="582002"/>
                  </a:moveTo>
                  <a:lnTo>
                    <a:pt x="1791754" y="549084"/>
                  </a:lnTo>
                  <a:lnTo>
                    <a:pt x="1787728" y="557047"/>
                  </a:lnTo>
                  <a:lnTo>
                    <a:pt x="1848700" y="592302"/>
                  </a:lnTo>
                  <a:lnTo>
                    <a:pt x="1848700" y="582002"/>
                  </a:lnTo>
                  <a:close/>
                </a:path>
                <a:path w="1849120" h="1587500">
                  <a:moveTo>
                    <a:pt x="1848700" y="449910"/>
                  </a:moveTo>
                  <a:lnTo>
                    <a:pt x="1726463" y="519772"/>
                  </a:lnTo>
                  <a:lnTo>
                    <a:pt x="1722488" y="517499"/>
                  </a:lnTo>
                  <a:lnTo>
                    <a:pt x="1722488" y="527735"/>
                  </a:lnTo>
                  <a:lnTo>
                    <a:pt x="1722488" y="795286"/>
                  </a:lnTo>
                  <a:lnTo>
                    <a:pt x="1490878" y="929716"/>
                  </a:lnTo>
                  <a:lnTo>
                    <a:pt x="1485557" y="926655"/>
                  </a:lnTo>
                  <a:lnTo>
                    <a:pt x="1485557" y="937729"/>
                  </a:lnTo>
                  <a:lnTo>
                    <a:pt x="1485557" y="1205280"/>
                  </a:lnTo>
                  <a:lnTo>
                    <a:pt x="1253909" y="1339710"/>
                  </a:lnTo>
                  <a:lnTo>
                    <a:pt x="1034834" y="1213294"/>
                  </a:lnTo>
                  <a:lnTo>
                    <a:pt x="1020953" y="1205280"/>
                  </a:lnTo>
                  <a:lnTo>
                    <a:pt x="1020953" y="937729"/>
                  </a:lnTo>
                  <a:lnTo>
                    <a:pt x="1034834" y="929716"/>
                  </a:lnTo>
                  <a:lnTo>
                    <a:pt x="1253909" y="803300"/>
                  </a:lnTo>
                  <a:lnTo>
                    <a:pt x="1485557" y="937729"/>
                  </a:lnTo>
                  <a:lnTo>
                    <a:pt x="1485557" y="926655"/>
                  </a:lnTo>
                  <a:lnTo>
                    <a:pt x="1271803" y="803300"/>
                  </a:lnTo>
                  <a:lnTo>
                    <a:pt x="1257935" y="795286"/>
                  </a:lnTo>
                  <a:lnTo>
                    <a:pt x="1257935" y="527735"/>
                  </a:lnTo>
                  <a:lnTo>
                    <a:pt x="1271727" y="519772"/>
                  </a:lnTo>
                  <a:lnTo>
                    <a:pt x="1490878" y="393306"/>
                  </a:lnTo>
                  <a:lnTo>
                    <a:pt x="1722488" y="527735"/>
                  </a:lnTo>
                  <a:lnTo>
                    <a:pt x="1722488" y="517499"/>
                  </a:lnTo>
                  <a:lnTo>
                    <a:pt x="1506448" y="393306"/>
                  </a:lnTo>
                  <a:lnTo>
                    <a:pt x="1494853" y="386638"/>
                  </a:lnTo>
                  <a:lnTo>
                    <a:pt x="1494853" y="117729"/>
                  </a:lnTo>
                  <a:lnTo>
                    <a:pt x="1506258" y="111125"/>
                  </a:lnTo>
                  <a:lnTo>
                    <a:pt x="1697697" y="0"/>
                  </a:lnTo>
                  <a:lnTo>
                    <a:pt x="1682242" y="0"/>
                  </a:lnTo>
                  <a:lnTo>
                    <a:pt x="1490878" y="111125"/>
                  </a:lnTo>
                  <a:lnTo>
                    <a:pt x="1298397" y="0"/>
                  </a:lnTo>
                  <a:lnTo>
                    <a:pt x="1282687" y="0"/>
                  </a:lnTo>
                  <a:lnTo>
                    <a:pt x="1485557" y="117729"/>
                  </a:lnTo>
                  <a:lnTo>
                    <a:pt x="1485557" y="386638"/>
                  </a:lnTo>
                  <a:lnTo>
                    <a:pt x="1253909" y="519772"/>
                  </a:lnTo>
                  <a:lnTo>
                    <a:pt x="1249921" y="517499"/>
                  </a:lnTo>
                  <a:lnTo>
                    <a:pt x="1249921" y="527735"/>
                  </a:lnTo>
                  <a:lnTo>
                    <a:pt x="1249921" y="795286"/>
                  </a:lnTo>
                  <a:lnTo>
                    <a:pt x="1016977" y="929716"/>
                  </a:lnTo>
                  <a:lnTo>
                    <a:pt x="1013002" y="927417"/>
                  </a:lnTo>
                  <a:lnTo>
                    <a:pt x="1013002" y="937729"/>
                  </a:lnTo>
                  <a:lnTo>
                    <a:pt x="1013002" y="1205280"/>
                  </a:lnTo>
                  <a:lnTo>
                    <a:pt x="781392" y="1339710"/>
                  </a:lnTo>
                  <a:lnTo>
                    <a:pt x="562330" y="1213294"/>
                  </a:lnTo>
                  <a:lnTo>
                    <a:pt x="548449" y="1205280"/>
                  </a:lnTo>
                  <a:lnTo>
                    <a:pt x="548449" y="937729"/>
                  </a:lnTo>
                  <a:lnTo>
                    <a:pt x="562330" y="929716"/>
                  </a:lnTo>
                  <a:lnTo>
                    <a:pt x="781392" y="803300"/>
                  </a:lnTo>
                  <a:lnTo>
                    <a:pt x="1013002" y="937729"/>
                  </a:lnTo>
                  <a:lnTo>
                    <a:pt x="1013002" y="927417"/>
                  </a:lnTo>
                  <a:lnTo>
                    <a:pt x="799172" y="803300"/>
                  </a:lnTo>
                  <a:lnTo>
                    <a:pt x="785380" y="795286"/>
                  </a:lnTo>
                  <a:lnTo>
                    <a:pt x="785380" y="527735"/>
                  </a:lnTo>
                  <a:lnTo>
                    <a:pt x="799084" y="519772"/>
                  </a:lnTo>
                  <a:lnTo>
                    <a:pt x="1016977" y="393306"/>
                  </a:lnTo>
                  <a:lnTo>
                    <a:pt x="1249921" y="527735"/>
                  </a:lnTo>
                  <a:lnTo>
                    <a:pt x="1249921" y="517499"/>
                  </a:lnTo>
                  <a:lnTo>
                    <a:pt x="1032624" y="393306"/>
                  </a:lnTo>
                  <a:lnTo>
                    <a:pt x="1020953" y="386638"/>
                  </a:lnTo>
                  <a:lnTo>
                    <a:pt x="1020953" y="117729"/>
                  </a:lnTo>
                  <a:lnTo>
                    <a:pt x="1032421" y="111125"/>
                  </a:lnTo>
                  <a:lnTo>
                    <a:pt x="1224965" y="0"/>
                  </a:lnTo>
                  <a:lnTo>
                    <a:pt x="1209459" y="0"/>
                  </a:lnTo>
                  <a:lnTo>
                    <a:pt x="1016977" y="111125"/>
                  </a:lnTo>
                  <a:lnTo>
                    <a:pt x="825614" y="0"/>
                  </a:lnTo>
                  <a:lnTo>
                    <a:pt x="810171" y="0"/>
                  </a:lnTo>
                  <a:lnTo>
                    <a:pt x="1013002" y="117729"/>
                  </a:lnTo>
                  <a:lnTo>
                    <a:pt x="1013002" y="386638"/>
                  </a:lnTo>
                  <a:lnTo>
                    <a:pt x="781392" y="519772"/>
                  </a:lnTo>
                  <a:lnTo>
                    <a:pt x="776071" y="516737"/>
                  </a:lnTo>
                  <a:lnTo>
                    <a:pt x="776071" y="527735"/>
                  </a:lnTo>
                  <a:lnTo>
                    <a:pt x="776071" y="795286"/>
                  </a:lnTo>
                  <a:lnTo>
                    <a:pt x="544423" y="929716"/>
                  </a:lnTo>
                  <a:lnTo>
                    <a:pt x="325348" y="803300"/>
                  </a:lnTo>
                  <a:lnTo>
                    <a:pt x="311480" y="795286"/>
                  </a:lnTo>
                  <a:lnTo>
                    <a:pt x="311480" y="527735"/>
                  </a:lnTo>
                  <a:lnTo>
                    <a:pt x="325259" y="519772"/>
                  </a:lnTo>
                  <a:lnTo>
                    <a:pt x="544423" y="393306"/>
                  </a:lnTo>
                  <a:lnTo>
                    <a:pt x="776071" y="527735"/>
                  </a:lnTo>
                  <a:lnTo>
                    <a:pt x="776071" y="516737"/>
                  </a:lnTo>
                  <a:lnTo>
                    <a:pt x="560108" y="393306"/>
                  </a:lnTo>
                  <a:lnTo>
                    <a:pt x="548449" y="386638"/>
                  </a:lnTo>
                  <a:lnTo>
                    <a:pt x="548449" y="117729"/>
                  </a:lnTo>
                  <a:lnTo>
                    <a:pt x="559917" y="111125"/>
                  </a:lnTo>
                  <a:lnTo>
                    <a:pt x="752462" y="0"/>
                  </a:lnTo>
                  <a:lnTo>
                    <a:pt x="735825" y="0"/>
                  </a:lnTo>
                  <a:lnTo>
                    <a:pt x="544423" y="111125"/>
                  </a:lnTo>
                  <a:lnTo>
                    <a:pt x="351942" y="0"/>
                  </a:lnTo>
                  <a:lnTo>
                    <a:pt x="336435" y="0"/>
                  </a:lnTo>
                  <a:lnTo>
                    <a:pt x="540448" y="117729"/>
                  </a:lnTo>
                  <a:lnTo>
                    <a:pt x="540448" y="386638"/>
                  </a:lnTo>
                  <a:lnTo>
                    <a:pt x="307492" y="519772"/>
                  </a:lnTo>
                  <a:lnTo>
                    <a:pt x="87490" y="393306"/>
                  </a:lnTo>
                  <a:lnTo>
                    <a:pt x="75895" y="386638"/>
                  </a:lnTo>
                  <a:lnTo>
                    <a:pt x="75895" y="117729"/>
                  </a:lnTo>
                  <a:lnTo>
                    <a:pt x="87287" y="111125"/>
                  </a:lnTo>
                  <a:lnTo>
                    <a:pt x="278726" y="0"/>
                  </a:lnTo>
                  <a:lnTo>
                    <a:pt x="263042" y="0"/>
                  </a:lnTo>
                  <a:lnTo>
                    <a:pt x="70573" y="111125"/>
                  </a:lnTo>
                  <a:lnTo>
                    <a:pt x="55905" y="101765"/>
                  </a:lnTo>
                  <a:lnTo>
                    <a:pt x="55905" y="104457"/>
                  </a:lnTo>
                  <a:lnTo>
                    <a:pt x="53263" y="109778"/>
                  </a:lnTo>
                  <a:lnTo>
                    <a:pt x="66535" y="117729"/>
                  </a:lnTo>
                  <a:lnTo>
                    <a:pt x="66535" y="386638"/>
                  </a:lnTo>
                  <a:lnTo>
                    <a:pt x="0" y="425234"/>
                  </a:lnTo>
                  <a:lnTo>
                    <a:pt x="0" y="434581"/>
                  </a:lnTo>
                  <a:lnTo>
                    <a:pt x="70573" y="393306"/>
                  </a:lnTo>
                  <a:lnTo>
                    <a:pt x="303517" y="527735"/>
                  </a:lnTo>
                  <a:lnTo>
                    <a:pt x="303517" y="795286"/>
                  </a:lnTo>
                  <a:lnTo>
                    <a:pt x="95834" y="915098"/>
                  </a:lnTo>
                  <a:lnTo>
                    <a:pt x="99860" y="923099"/>
                  </a:lnTo>
                  <a:lnTo>
                    <a:pt x="307492" y="803300"/>
                  </a:lnTo>
                  <a:lnTo>
                    <a:pt x="540448" y="937729"/>
                  </a:lnTo>
                  <a:lnTo>
                    <a:pt x="540448" y="1205280"/>
                  </a:lnTo>
                  <a:lnTo>
                    <a:pt x="375386" y="1301115"/>
                  </a:lnTo>
                  <a:lnTo>
                    <a:pt x="379361" y="1305102"/>
                  </a:lnTo>
                  <a:lnTo>
                    <a:pt x="382041" y="1306436"/>
                  </a:lnTo>
                  <a:lnTo>
                    <a:pt x="544423" y="1213294"/>
                  </a:lnTo>
                  <a:lnTo>
                    <a:pt x="776071" y="1347724"/>
                  </a:lnTo>
                  <a:lnTo>
                    <a:pt x="776071" y="1535404"/>
                  </a:lnTo>
                  <a:lnTo>
                    <a:pt x="778713" y="1535404"/>
                  </a:lnTo>
                  <a:lnTo>
                    <a:pt x="782688" y="1536750"/>
                  </a:lnTo>
                  <a:lnTo>
                    <a:pt x="785380" y="1538046"/>
                  </a:lnTo>
                  <a:lnTo>
                    <a:pt x="785380" y="1347724"/>
                  </a:lnTo>
                  <a:lnTo>
                    <a:pt x="799172" y="1339710"/>
                  </a:lnTo>
                  <a:lnTo>
                    <a:pt x="1016977" y="1213294"/>
                  </a:lnTo>
                  <a:lnTo>
                    <a:pt x="1249921" y="1347724"/>
                  </a:lnTo>
                  <a:lnTo>
                    <a:pt x="1249921" y="1587334"/>
                  </a:lnTo>
                  <a:lnTo>
                    <a:pt x="1255242" y="1587334"/>
                  </a:lnTo>
                  <a:lnTo>
                    <a:pt x="1257935" y="1585988"/>
                  </a:lnTo>
                  <a:lnTo>
                    <a:pt x="1257935" y="1347724"/>
                  </a:lnTo>
                  <a:lnTo>
                    <a:pt x="1271803" y="1339710"/>
                  </a:lnTo>
                  <a:lnTo>
                    <a:pt x="1490878" y="1213294"/>
                  </a:lnTo>
                  <a:lnTo>
                    <a:pt x="1722488" y="1347724"/>
                  </a:lnTo>
                  <a:lnTo>
                    <a:pt x="1722488" y="1430223"/>
                  </a:lnTo>
                  <a:lnTo>
                    <a:pt x="1725117" y="1427594"/>
                  </a:lnTo>
                  <a:lnTo>
                    <a:pt x="1730489" y="1424901"/>
                  </a:lnTo>
                  <a:lnTo>
                    <a:pt x="1730489" y="1347724"/>
                  </a:lnTo>
                  <a:lnTo>
                    <a:pt x="1744370" y="1339710"/>
                  </a:lnTo>
                  <a:lnTo>
                    <a:pt x="1848700" y="1279512"/>
                  </a:lnTo>
                  <a:lnTo>
                    <a:pt x="1848700" y="1269174"/>
                  </a:lnTo>
                  <a:lnTo>
                    <a:pt x="1726463" y="1339710"/>
                  </a:lnTo>
                  <a:lnTo>
                    <a:pt x="1508658" y="1213294"/>
                  </a:lnTo>
                  <a:lnTo>
                    <a:pt x="1494853" y="1205280"/>
                  </a:lnTo>
                  <a:lnTo>
                    <a:pt x="1494853" y="937729"/>
                  </a:lnTo>
                  <a:lnTo>
                    <a:pt x="1508658" y="929716"/>
                  </a:lnTo>
                  <a:lnTo>
                    <a:pt x="1726463" y="803300"/>
                  </a:lnTo>
                  <a:lnTo>
                    <a:pt x="1848700" y="873836"/>
                  </a:lnTo>
                  <a:lnTo>
                    <a:pt x="1848700" y="863498"/>
                  </a:lnTo>
                  <a:lnTo>
                    <a:pt x="1744370" y="803300"/>
                  </a:lnTo>
                  <a:lnTo>
                    <a:pt x="1730489" y="795286"/>
                  </a:lnTo>
                  <a:lnTo>
                    <a:pt x="1730489" y="527735"/>
                  </a:lnTo>
                  <a:lnTo>
                    <a:pt x="1744281" y="519772"/>
                  </a:lnTo>
                  <a:lnTo>
                    <a:pt x="1848700" y="459524"/>
                  </a:lnTo>
                  <a:lnTo>
                    <a:pt x="1848700" y="449910"/>
                  </a:lnTo>
                  <a:close/>
                </a:path>
                <a:path w="1849120" h="1587500">
                  <a:moveTo>
                    <a:pt x="1848700" y="183896"/>
                  </a:moveTo>
                  <a:lnTo>
                    <a:pt x="1730527" y="252222"/>
                  </a:lnTo>
                  <a:lnTo>
                    <a:pt x="1730527" y="55181"/>
                  </a:lnTo>
                  <a:lnTo>
                    <a:pt x="1722513" y="55181"/>
                  </a:lnTo>
                  <a:lnTo>
                    <a:pt x="1722513" y="252222"/>
                  </a:lnTo>
                  <a:lnTo>
                    <a:pt x="1552130" y="153708"/>
                  </a:lnTo>
                  <a:lnTo>
                    <a:pt x="1548155" y="161709"/>
                  </a:lnTo>
                  <a:lnTo>
                    <a:pt x="1717192" y="260184"/>
                  </a:lnTo>
                  <a:lnTo>
                    <a:pt x="1548155" y="357365"/>
                  </a:lnTo>
                  <a:lnTo>
                    <a:pt x="1552130" y="365366"/>
                  </a:lnTo>
                  <a:lnTo>
                    <a:pt x="1722513" y="266852"/>
                  </a:lnTo>
                  <a:lnTo>
                    <a:pt x="1722513" y="463892"/>
                  </a:lnTo>
                  <a:lnTo>
                    <a:pt x="1730527" y="463892"/>
                  </a:lnTo>
                  <a:lnTo>
                    <a:pt x="1730527" y="266852"/>
                  </a:lnTo>
                  <a:lnTo>
                    <a:pt x="1848700" y="335178"/>
                  </a:lnTo>
                  <a:lnTo>
                    <a:pt x="1848700" y="325310"/>
                  </a:lnTo>
                  <a:lnTo>
                    <a:pt x="1746186" y="266852"/>
                  </a:lnTo>
                  <a:lnTo>
                    <a:pt x="1734502" y="260184"/>
                  </a:lnTo>
                  <a:lnTo>
                    <a:pt x="1748269" y="252222"/>
                  </a:lnTo>
                  <a:lnTo>
                    <a:pt x="1848700" y="194195"/>
                  </a:lnTo>
                  <a:lnTo>
                    <a:pt x="1848700" y="183896"/>
                  </a:lnTo>
                  <a:close/>
                </a:path>
                <a:path w="1849120" h="1587500">
                  <a:moveTo>
                    <a:pt x="1848700" y="44881"/>
                  </a:moveTo>
                  <a:lnTo>
                    <a:pt x="1770964" y="0"/>
                  </a:lnTo>
                  <a:lnTo>
                    <a:pt x="1755394" y="0"/>
                  </a:lnTo>
                  <a:lnTo>
                    <a:pt x="1848700" y="53848"/>
                  </a:lnTo>
                  <a:lnTo>
                    <a:pt x="1848700" y="44881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878381" y="1369041"/>
              <a:ext cx="142384" cy="85191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838440" y="1270520"/>
              <a:ext cx="1261110" cy="316865"/>
            </a:xfrm>
            <a:custGeom>
              <a:avLst/>
              <a:gdLst/>
              <a:ahLst/>
              <a:cxnLst/>
              <a:rect l="l" t="t" r="r" b="b"/>
              <a:pathLst>
                <a:path w="1261109" h="316865">
                  <a:moveTo>
                    <a:pt x="7950" y="0"/>
                  </a:moveTo>
                  <a:lnTo>
                    <a:pt x="0" y="0"/>
                  </a:lnTo>
                  <a:lnTo>
                    <a:pt x="0" y="155765"/>
                  </a:lnTo>
                  <a:lnTo>
                    <a:pt x="2628" y="157111"/>
                  </a:lnTo>
                  <a:lnTo>
                    <a:pt x="5321" y="159740"/>
                  </a:lnTo>
                  <a:lnTo>
                    <a:pt x="7950" y="161086"/>
                  </a:lnTo>
                  <a:lnTo>
                    <a:pt x="7950" y="0"/>
                  </a:lnTo>
                  <a:close/>
                </a:path>
                <a:path w="1261109" h="316865">
                  <a:moveTo>
                    <a:pt x="656221" y="106527"/>
                  </a:moveTo>
                  <a:lnTo>
                    <a:pt x="650900" y="98526"/>
                  </a:lnTo>
                  <a:lnTo>
                    <a:pt x="481863" y="197040"/>
                  </a:lnTo>
                  <a:lnTo>
                    <a:pt x="481863" y="0"/>
                  </a:lnTo>
                  <a:lnTo>
                    <a:pt x="472516" y="0"/>
                  </a:lnTo>
                  <a:lnTo>
                    <a:pt x="472516" y="197040"/>
                  </a:lnTo>
                  <a:lnTo>
                    <a:pt x="302133" y="98526"/>
                  </a:lnTo>
                  <a:lnTo>
                    <a:pt x="298145" y="106527"/>
                  </a:lnTo>
                  <a:lnTo>
                    <a:pt x="468541" y="203708"/>
                  </a:lnTo>
                  <a:lnTo>
                    <a:pt x="320776" y="290195"/>
                  </a:lnTo>
                  <a:lnTo>
                    <a:pt x="324764" y="290195"/>
                  </a:lnTo>
                  <a:lnTo>
                    <a:pt x="328790" y="291541"/>
                  </a:lnTo>
                  <a:lnTo>
                    <a:pt x="332765" y="292874"/>
                  </a:lnTo>
                  <a:lnTo>
                    <a:pt x="472516" y="211670"/>
                  </a:lnTo>
                  <a:lnTo>
                    <a:pt x="472516" y="316852"/>
                  </a:lnTo>
                  <a:lnTo>
                    <a:pt x="481863" y="316852"/>
                  </a:lnTo>
                  <a:lnTo>
                    <a:pt x="481863" y="211670"/>
                  </a:lnTo>
                  <a:lnTo>
                    <a:pt x="650900" y="310184"/>
                  </a:lnTo>
                  <a:lnTo>
                    <a:pt x="656221" y="302183"/>
                  </a:lnTo>
                  <a:lnTo>
                    <a:pt x="485838" y="203708"/>
                  </a:lnTo>
                  <a:lnTo>
                    <a:pt x="656221" y="106527"/>
                  </a:lnTo>
                  <a:close/>
                </a:path>
                <a:path w="1261109" h="316865">
                  <a:moveTo>
                    <a:pt x="1128788" y="106527"/>
                  </a:moveTo>
                  <a:lnTo>
                    <a:pt x="1124813" y="98526"/>
                  </a:lnTo>
                  <a:lnTo>
                    <a:pt x="954430" y="197040"/>
                  </a:lnTo>
                  <a:lnTo>
                    <a:pt x="954430" y="0"/>
                  </a:lnTo>
                  <a:lnTo>
                    <a:pt x="946429" y="0"/>
                  </a:lnTo>
                  <a:lnTo>
                    <a:pt x="945083" y="197040"/>
                  </a:lnTo>
                  <a:lnTo>
                    <a:pt x="776046" y="98526"/>
                  </a:lnTo>
                  <a:lnTo>
                    <a:pt x="772058" y="106527"/>
                  </a:lnTo>
                  <a:lnTo>
                    <a:pt x="941108" y="203708"/>
                  </a:lnTo>
                  <a:lnTo>
                    <a:pt x="772058" y="302183"/>
                  </a:lnTo>
                  <a:lnTo>
                    <a:pt x="774700" y="307505"/>
                  </a:lnTo>
                  <a:lnTo>
                    <a:pt x="780021" y="307505"/>
                  </a:lnTo>
                  <a:lnTo>
                    <a:pt x="945083" y="211670"/>
                  </a:lnTo>
                  <a:lnTo>
                    <a:pt x="945083" y="266268"/>
                  </a:lnTo>
                  <a:lnTo>
                    <a:pt x="949058" y="264934"/>
                  </a:lnTo>
                  <a:lnTo>
                    <a:pt x="951750" y="264934"/>
                  </a:lnTo>
                  <a:lnTo>
                    <a:pt x="954430" y="263588"/>
                  </a:lnTo>
                  <a:lnTo>
                    <a:pt x="954430" y="211670"/>
                  </a:lnTo>
                  <a:lnTo>
                    <a:pt x="1008989" y="243649"/>
                  </a:lnTo>
                  <a:lnTo>
                    <a:pt x="1012964" y="242303"/>
                  </a:lnTo>
                  <a:lnTo>
                    <a:pt x="1015657" y="240957"/>
                  </a:lnTo>
                  <a:lnTo>
                    <a:pt x="1019632" y="239610"/>
                  </a:lnTo>
                  <a:lnTo>
                    <a:pt x="958405" y="203708"/>
                  </a:lnTo>
                  <a:lnTo>
                    <a:pt x="1128788" y="106527"/>
                  </a:lnTo>
                  <a:close/>
                </a:path>
                <a:path w="1261109" h="316865">
                  <a:moveTo>
                    <a:pt x="1260589" y="105194"/>
                  </a:moveTo>
                  <a:lnTo>
                    <a:pt x="1248613" y="98526"/>
                  </a:lnTo>
                  <a:lnTo>
                    <a:pt x="1244587" y="105194"/>
                  </a:lnTo>
                  <a:lnTo>
                    <a:pt x="1252588" y="110515"/>
                  </a:lnTo>
                  <a:lnTo>
                    <a:pt x="1255268" y="109169"/>
                  </a:lnTo>
                  <a:lnTo>
                    <a:pt x="1257909" y="106540"/>
                  </a:lnTo>
                  <a:lnTo>
                    <a:pt x="1260589" y="105194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418250" y="744813"/>
            <a:ext cx="7559040" cy="271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400" spc="15" dirty="0">
                <a:latin typeface="Tahoma"/>
                <a:cs typeface="Tahoma"/>
              </a:rPr>
              <a:t>Produknya</a:t>
            </a:r>
            <a:r>
              <a:rPr sz="1400" spc="-5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diyakini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sebagai</a:t>
            </a:r>
            <a:r>
              <a:rPr sz="1400" spc="-5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produk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5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terbaik,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terunggul</a:t>
            </a:r>
            <a:r>
              <a:rPr sz="1400" spc="-5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terdekat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dengan</a:t>
            </a:r>
            <a:r>
              <a:rPr sz="1400" spc="-5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hati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konsumen.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Kompetisi </a:t>
            </a:r>
            <a:r>
              <a:rPr sz="1400" spc="-5" dirty="0">
                <a:latin typeface="Tahoma"/>
                <a:cs typeface="Tahoma"/>
              </a:rPr>
              <a:t>perusahaan </a:t>
            </a:r>
            <a:r>
              <a:rPr sz="1400" spc="20" dirty="0">
                <a:latin typeface="Tahoma"/>
                <a:cs typeface="Tahoma"/>
              </a:rPr>
              <a:t>dilihat dari </a:t>
            </a:r>
            <a:r>
              <a:rPr sz="1400" spc="-5" dirty="0">
                <a:latin typeface="Tahoma"/>
                <a:cs typeface="Tahoma"/>
              </a:rPr>
              <a:t>peran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spc="5" dirty="0">
                <a:latin typeface="Tahoma"/>
                <a:cs typeface="Tahoma"/>
              </a:rPr>
              <a:t>mereka </a:t>
            </a:r>
            <a:r>
              <a:rPr sz="1400" spc="-5" dirty="0">
                <a:latin typeface="Tahoma"/>
                <a:cs typeface="Tahoma"/>
              </a:rPr>
              <a:t>mainkan </a:t>
            </a:r>
            <a:r>
              <a:rPr sz="1400" spc="-10" dirty="0">
                <a:latin typeface="Tahoma"/>
                <a:cs typeface="Tahoma"/>
              </a:rPr>
              <a:t>dalam </a:t>
            </a:r>
            <a:r>
              <a:rPr sz="1400" spc="-5" dirty="0">
                <a:latin typeface="Tahoma"/>
                <a:cs typeface="Tahoma"/>
              </a:rPr>
              <a:t>pasar </a:t>
            </a:r>
            <a:r>
              <a:rPr sz="1400" spc="-15" dirty="0">
                <a:latin typeface="Tahoma"/>
                <a:cs typeface="Tahoma"/>
              </a:rPr>
              <a:t>sasaran sebagai 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berikut:</a:t>
            </a:r>
            <a:endParaRPr sz="1400">
              <a:latin typeface="Tahoma"/>
              <a:cs typeface="Tahoma"/>
            </a:endParaRPr>
          </a:p>
          <a:p>
            <a:pPr marL="187325" indent="-175260">
              <a:lnSpc>
                <a:spcPct val="100000"/>
              </a:lnSpc>
              <a:spcBef>
                <a:spcPts val="1100"/>
              </a:spcBef>
              <a:buAutoNum type="arabicPeriod"/>
              <a:tabLst>
                <a:tab pos="187960" algn="l"/>
              </a:tabLst>
            </a:pPr>
            <a:r>
              <a:rPr sz="1400" spc="10" dirty="0">
                <a:latin typeface="Tahoma"/>
                <a:cs typeface="Tahoma"/>
              </a:rPr>
              <a:t>Pemimpin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pasar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(market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leader)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menguasai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60" dirty="0">
                <a:latin typeface="Tahoma"/>
                <a:cs typeface="Tahoma"/>
              </a:rPr>
              <a:t>40%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5" dirty="0">
                <a:latin typeface="Tahoma"/>
                <a:cs typeface="Tahoma"/>
              </a:rPr>
              <a:t>pangsa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40" dirty="0">
                <a:latin typeface="Tahoma"/>
                <a:cs typeface="Tahoma"/>
              </a:rPr>
              <a:t>pasar.</a:t>
            </a:r>
            <a:endParaRPr sz="1400">
              <a:latin typeface="Tahoma"/>
              <a:cs typeface="Tahoma"/>
            </a:endParaRPr>
          </a:p>
          <a:p>
            <a:pPr marL="12700" marR="15875">
              <a:lnSpc>
                <a:spcPct val="100000"/>
              </a:lnSpc>
              <a:spcBef>
                <a:spcPts val="1100"/>
              </a:spcBef>
              <a:buAutoNum type="arabicPeriod"/>
              <a:tabLst>
                <a:tab pos="202565" algn="l"/>
              </a:tabLst>
            </a:pPr>
            <a:r>
              <a:rPr sz="1400" spc="-5" dirty="0">
                <a:latin typeface="Tahoma"/>
                <a:cs typeface="Tahoma"/>
              </a:rPr>
              <a:t>Penantang</a:t>
            </a:r>
            <a:r>
              <a:rPr sz="1400" spc="-5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(market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challenger)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menguasai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-60" dirty="0">
                <a:latin typeface="Tahoma"/>
                <a:cs typeface="Tahoma"/>
              </a:rPr>
              <a:t>30%</a:t>
            </a:r>
            <a:r>
              <a:rPr sz="1400" spc="-5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pasar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berjuang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keras</a:t>
            </a:r>
            <a:r>
              <a:rPr sz="1400" spc="-5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agar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tetap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berada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di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posisinya.</a:t>
            </a:r>
            <a:endParaRPr sz="1400">
              <a:latin typeface="Tahoma"/>
              <a:cs typeface="Tahoma"/>
            </a:endParaRPr>
          </a:p>
          <a:p>
            <a:pPr marL="12700" marR="18415">
              <a:lnSpc>
                <a:spcPct val="100000"/>
              </a:lnSpc>
              <a:spcBef>
                <a:spcPts val="1100"/>
              </a:spcBef>
              <a:buAutoNum type="arabicPeriod"/>
              <a:tabLst>
                <a:tab pos="206375" algn="l"/>
              </a:tabLst>
            </a:pPr>
            <a:r>
              <a:rPr sz="1400" spc="15" dirty="0">
                <a:latin typeface="Tahoma"/>
                <a:cs typeface="Tahoma"/>
              </a:rPr>
              <a:t>Pengikut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pasar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(market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follower)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menguasai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spc="-60" dirty="0">
                <a:latin typeface="Tahoma"/>
                <a:cs typeface="Tahoma"/>
              </a:rPr>
              <a:t>20%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spc="-40" dirty="0">
                <a:latin typeface="Tahoma"/>
                <a:cs typeface="Tahoma"/>
              </a:rPr>
              <a:t>pasar,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mau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mempertahankan</a:t>
            </a:r>
            <a:r>
              <a:rPr sz="1400" spc="-20" dirty="0">
                <a:latin typeface="Tahoma"/>
                <a:cs typeface="Tahoma"/>
              </a:rPr>
              <a:t> pasarnya,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 </a:t>
            </a:r>
            <a:r>
              <a:rPr sz="1400" spc="-42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tidak</a:t>
            </a:r>
            <a:r>
              <a:rPr sz="1400" spc="-17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membuat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gejolak.</a:t>
            </a:r>
            <a:endParaRPr sz="1400">
              <a:latin typeface="Tahoma"/>
              <a:cs typeface="Tahoma"/>
            </a:endParaRPr>
          </a:p>
          <a:p>
            <a:pPr marL="12700" marR="8890">
              <a:lnSpc>
                <a:spcPct val="100000"/>
              </a:lnSpc>
              <a:spcBef>
                <a:spcPts val="1100"/>
              </a:spcBef>
              <a:buAutoNum type="arabicPeriod"/>
              <a:tabLst>
                <a:tab pos="261620" algn="l"/>
              </a:tabLst>
            </a:pPr>
            <a:r>
              <a:rPr sz="1400" spc="10" dirty="0">
                <a:latin typeface="Tahoma"/>
                <a:cs typeface="Tahoma"/>
              </a:rPr>
              <a:t>Perelung</a:t>
            </a:r>
            <a:r>
              <a:rPr sz="1400" spc="41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pasar</a:t>
            </a:r>
            <a:r>
              <a:rPr sz="1400" spc="41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(market  </a:t>
            </a:r>
            <a:r>
              <a:rPr sz="1400" spc="-20" dirty="0">
                <a:latin typeface="Tahoma"/>
                <a:cs typeface="Tahoma"/>
              </a:rPr>
              <a:t>nichers):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menguasai</a:t>
            </a:r>
            <a:r>
              <a:rPr sz="1400" spc="-5" dirty="0">
                <a:latin typeface="Tahoma"/>
                <a:cs typeface="Tahoma"/>
              </a:rPr>
              <a:t> </a:t>
            </a:r>
            <a:r>
              <a:rPr sz="1400" spc="-60" dirty="0">
                <a:latin typeface="Tahoma"/>
                <a:cs typeface="Tahoma"/>
              </a:rPr>
              <a:t>10%</a:t>
            </a:r>
            <a:r>
              <a:rPr sz="1400" spc="4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karena</a:t>
            </a:r>
            <a:r>
              <a:rPr sz="1400" spc="415" dirty="0">
                <a:latin typeface="Tahoma"/>
                <a:cs typeface="Tahoma"/>
              </a:rPr>
              <a:t> </a:t>
            </a:r>
            <a:r>
              <a:rPr sz="1400" spc="-25" dirty="0">
                <a:latin typeface="Tahoma"/>
                <a:cs typeface="Tahoma"/>
              </a:rPr>
              <a:t>memang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tidak</a:t>
            </a:r>
            <a:r>
              <a:rPr sz="1400" spc="415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terlayani</a:t>
            </a:r>
            <a:r>
              <a:rPr sz="1400" spc="42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oleh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perusahaan</a:t>
            </a:r>
            <a:r>
              <a:rPr sz="1400" spc="-175" dirty="0">
                <a:latin typeface="Tahoma"/>
                <a:cs typeface="Tahoma"/>
              </a:rPr>
              <a:t> </a:t>
            </a:r>
            <a:r>
              <a:rPr sz="1400" spc="-35" dirty="0">
                <a:latin typeface="Tahoma"/>
                <a:cs typeface="Tahoma"/>
              </a:rPr>
              <a:t>besar.</a:t>
            </a:r>
            <a:endParaRPr sz="1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35102"/>
            <a:ext cx="1183005" cy="4608830"/>
          </a:xfrm>
          <a:custGeom>
            <a:avLst/>
            <a:gdLst/>
            <a:ahLst/>
            <a:cxnLst/>
            <a:rect l="l" t="t" r="r" b="b"/>
            <a:pathLst>
              <a:path w="1183005" h="4608830">
                <a:moveTo>
                  <a:pt x="1145423" y="4608397"/>
                </a:moveTo>
                <a:lnTo>
                  <a:pt x="0" y="4608397"/>
                </a:lnTo>
                <a:lnTo>
                  <a:pt x="0" y="111031"/>
                </a:lnTo>
                <a:lnTo>
                  <a:pt x="37438" y="70915"/>
                </a:lnTo>
                <a:lnTo>
                  <a:pt x="69636" y="42672"/>
                </a:lnTo>
                <a:lnTo>
                  <a:pt x="116094" y="13611"/>
                </a:lnTo>
                <a:lnTo>
                  <a:pt x="160754" y="688"/>
                </a:lnTo>
                <a:lnTo>
                  <a:pt x="175322" y="0"/>
                </a:lnTo>
                <a:lnTo>
                  <a:pt x="189757" y="1133"/>
                </a:lnTo>
                <a:lnTo>
                  <a:pt x="238004" y="18666"/>
                </a:lnTo>
                <a:lnTo>
                  <a:pt x="271605" y="43862"/>
                </a:lnTo>
                <a:lnTo>
                  <a:pt x="305112" y="79787"/>
                </a:lnTo>
                <a:lnTo>
                  <a:pt x="338755" y="126541"/>
                </a:lnTo>
                <a:lnTo>
                  <a:pt x="375136" y="187566"/>
                </a:lnTo>
                <a:lnTo>
                  <a:pt x="403609" y="246204"/>
                </a:lnTo>
                <a:lnTo>
                  <a:pt x="424484" y="303667"/>
                </a:lnTo>
                <a:lnTo>
                  <a:pt x="438070" y="361163"/>
                </a:lnTo>
                <a:lnTo>
                  <a:pt x="444674" y="419903"/>
                </a:lnTo>
                <a:lnTo>
                  <a:pt x="444605" y="481098"/>
                </a:lnTo>
                <a:lnTo>
                  <a:pt x="438171" y="545957"/>
                </a:lnTo>
                <a:lnTo>
                  <a:pt x="425683" y="615690"/>
                </a:lnTo>
                <a:lnTo>
                  <a:pt x="407446" y="691508"/>
                </a:lnTo>
                <a:lnTo>
                  <a:pt x="396269" y="732076"/>
                </a:lnTo>
                <a:lnTo>
                  <a:pt x="383771" y="774620"/>
                </a:lnTo>
                <a:lnTo>
                  <a:pt x="369991" y="819290"/>
                </a:lnTo>
                <a:lnTo>
                  <a:pt x="354966" y="866237"/>
                </a:lnTo>
                <a:lnTo>
                  <a:pt x="338736" y="915613"/>
                </a:lnTo>
                <a:lnTo>
                  <a:pt x="321340" y="967569"/>
                </a:lnTo>
                <a:lnTo>
                  <a:pt x="302815" y="1022257"/>
                </a:lnTo>
                <a:lnTo>
                  <a:pt x="240855" y="1204219"/>
                </a:lnTo>
                <a:lnTo>
                  <a:pt x="218203" y="1271344"/>
                </a:lnTo>
                <a:lnTo>
                  <a:pt x="194615" y="1341956"/>
                </a:lnTo>
                <a:lnTo>
                  <a:pt x="170130" y="1416208"/>
                </a:lnTo>
                <a:lnTo>
                  <a:pt x="144786" y="1494249"/>
                </a:lnTo>
                <a:lnTo>
                  <a:pt x="118623" y="1576232"/>
                </a:lnTo>
                <a:lnTo>
                  <a:pt x="91679" y="1662307"/>
                </a:lnTo>
                <a:lnTo>
                  <a:pt x="78183" y="1707123"/>
                </a:lnTo>
                <a:lnTo>
                  <a:pt x="65868" y="1750848"/>
                </a:lnTo>
                <a:lnTo>
                  <a:pt x="54713" y="1793503"/>
                </a:lnTo>
                <a:lnTo>
                  <a:pt x="44696" y="1835110"/>
                </a:lnTo>
                <a:lnTo>
                  <a:pt x="35797" y="1875690"/>
                </a:lnTo>
                <a:lnTo>
                  <a:pt x="27994" y="1915264"/>
                </a:lnTo>
                <a:lnTo>
                  <a:pt x="21267" y="1953854"/>
                </a:lnTo>
                <a:lnTo>
                  <a:pt x="10955" y="2028163"/>
                </a:lnTo>
                <a:lnTo>
                  <a:pt x="4692" y="2098789"/>
                </a:lnTo>
                <a:lnTo>
                  <a:pt x="2310" y="2165900"/>
                </a:lnTo>
                <a:lnTo>
                  <a:pt x="2521" y="2198191"/>
                </a:lnTo>
                <a:lnTo>
                  <a:pt x="5645" y="2260348"/>
                </a:lnTo>
                <a:lnTo>
                  <a:pt x="12227" y="2319415"/>
                </a:lnTo>
                <a:lnTo>
                  <a:pt x="22102" y="2375561"/>
                </a:lnTo>
                <a:lnTo>
                  <a:pt x="35099" y="2428955"/>
                </a:lnTo>
                <a:lnTo>
                  <a:pt x="51050" y="2479768"/>
                </a:lnTo>
                <a:lnTo>
                  <a:pt x="69787" y="2528169"/>
                </a:lnTo>
                <a:lnTo>
                  <a:pt x="91142" y="2574328"/>
                </a:lnTo>
                <a:lnTo>
                  <a:pt x="114946" y="2618414"/>
                </a:lnTo>
                <a:lnTo>
                  <a:pt x="141031" y="2660597"/>
                </a:lnTo>
                <a:lnTo>
                  <a:pt x="169228" y="2701046"/>
                </a:lnTo>
                <a:lnTo>
                  <a:pt x="199368" y="2739932"/>
                </a:lnTo>
                <a:lnTo>
                  <a:pt x="231284" y="2777423"/>
                </a:lnTo>
                <a:lnTo>
                  <a:pt x="264807" y="2813690"/>
                </a:lnTo>
                <a:lnTo>
                  <a:pt x="299769" y="2848901"/>
                </a:lnTo>
                <a:lnTo>
                  <a:pt x="336000" y="2883228"/>
                </a:lnTo>
                <a:lnTo>
                  <a:pt x="373333" y="2916838"/>
                </a:lnTo>
                <a:lnTo>
                  <a:pt x="411599" y="2949903"/>
                </a:lnTo>
                <a:lnTo>
                  <a:pt x="470380" y="2998847"/>
                </a:lnTo>
                <a:lnTo>
                  <a:pt x="611033" y="3112971"/>
                </a:lnTo>
                <a:lnTo>
                  <a:pt x="651361" y="3146322"/>
                </a:lnTo>
                <a:lnTo>
                  <a:pt x="691443" y="3180313"/>
                </a:lnTo>
                <a:lnTo>
                  <a:pt x="731111" y="3215116"/>
                </a:lnTo>
                <a:lnTo>
                  <a:pt x="770196" y="3250899"/>
                </a:lnTo>
                <a:lnTo>
                  <a:pt x="808530" y="3287832"/>
                </a:lnTo>
                <a:lnTo>
                  <a:pt x="845945" y="3326085"/>
                </a:lnTo>
                <a:lnTo>
                  <a:pt x="882271" y="3365827"/>
                </a:lnTo>
                <a:lnTo>
                  <a:pt x="917341" y="3407229"/>
                </a:lnTo>
                <a:lnTo>
                  <a:pt x="950986" y="3450459"/>
                </a:lnTo>
                <a:lnTo>
                  <a:pt x="983038" y="3495687"/>
                </a:lnTo>
                <a:lnTo>
                  <a:pt x="1013328" y="3543084"/>
                </a:lnTo>
                <a:lnTo>
                  <a:pt x="1041687" y="3592818"/>
                </a:lnTo>
                <a:lnTo>
                  <a:pt x="1067948" y="3645059"/>
                </a:lnTo>
                <a:lnTo>
                  <a:pt x="1091942" y="3699977"/>
                </a:lnTo>
                <a:lnTo>
                  <a:pt x="1113501" y="3757742"/>
                </a:lnTo>
                <a:lnTo>
                  <a:pt x="1132455" y="3818522"/>
                </a:lnTo>
                <a:lnTo>
                  <a:pt x="1148637" y="3882488"/>
                </a:lnTo>
                <a:lnTo>
                  <a:pt x="1161878" y="3949810"/>
                </a:lnTo>
                <a:lnTo>
                  <a:pt x="1172010" y="4020657"/>
                </a:lnTo>
                <a:lnTo>
                  <a:pt x="1178864" y="4095198"/>
                </a:lnTo>
                <a:lnTo>
                  <a:pt x="1181010" y="4133907"/>
                </a:lnTo>
                <a:lnTo>
                  <a:pt x="1182272" y="4173603"/>
                </a:lnTo>
                <a:lnTo>
                  <a:pt x="1182632" y="4214308"/>
                </a:lnTo>
                <a:lnTo>
                  <a:pt x="1182066" y="4256042"/>
                </a:lnTo>
                <a:lnTo>
                  <a:pt x="1180555" y="4298828"/>
                </a:lnTo>
                <a:lnTo>
                  <a:pt x="1178076" y="4342685"/>
                </a:lnTo>
                <a:lnTo>
                  <a:pt x="1174610" y="4387636"/>
                </a:lnTo>
                <a:lnTo>
                  <a:pt x="1170135" y="4433701"/>
                </a:lnTo>
                <a:lnTo>
                  <a:pt x="1164631" y="4480902"/>
                </a:lnTo>
                <a:lnTo>
                  <a:pt x="1158075" y="4529259"/>
                </a:lnTo>
                <a:lnTo>
                  <a:pt x="1150447" y="4578795"/>
                </a:lnTo>
                <a:lnTo>
                  <a:pt x="1145423" y="4608397"/>
                </a:lnTo>
                <a:close/>
              </a:path>
            </a:pathLst>
          </a:custGeom>
          <a:solidFill>
            <a:srgbClr val="A0A2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25122" y="0"/>
            <a:ext cx="2319020" cy="2425700"/>
          </a:xfrm>
          <a:custGeom>
            <a:avLst/>
            <a:gdLst/>
            <a:ahLst/>
            <a:cxnLst/>
            <a:rect l="l" t="t" r="r" b="b"/>
            <a:pathLst>
              <a:path w="2319020" h="2425700">
                <a:moveTo>
                  <a:pt x="776106" y="981921"/>
                </a:moveTo>
                <a:lnTo>
                  <a:pt x="730503" y="981729"/>
                </a:lnTo>
                <a:lnTo>
                  <a:pt x="687133" y="980362"/>
                </a:lnTo>
                <a:lnTo>
                  <a:pt x="645776" y="977760"/>
                </a:lnTo>
                <a:lnTo>
                  <a:pt x="606208" y="973862"/>
                </a:lnTo>
                <a:lnTo>
                  <a:pt x="568208" y="968605"/>
                </a:lnTo>
                <a:lnTo>
                  <a:pt x="496025" y="953773"/>
                </a:lnTo>
                <a:lnTo>
                  <a:pt x="427452" y="932774"/>
                </a:lnTo>
                <a:lnTo>
                  <a:pt x="360715" y="905117"/>
                </a:lnTo>
                <a:lnTo>
                  <a:pt x="294037" y="870313"/>
                </a:lnTo>
                <a:lnTo>
                  <a:pt x="260166" y="850078"/>
                </a:lnTo>
                <a:lnTo>
                  <a:pt x="225645" y="827871"/>
                </a:lnTo>
                <a:lnTo>
                  <a:pt x="190252" y="803633"/>
                </a:lnTo>
                <a:lnTo>
                  <a:pt x="153919" y="774008"/>
                </a:lnTo>
                <a:lnTo>
                  <a:pt x="120517" y="738485"/>
                </a:lnTo>
                <a:lnTo>
                  <a:pt x="90418" y="697558"/>
                </a:lnTo>
                <a:lnTo>
                  <a:pt x="63994" y="651721"/>
                </a:lnTo>
                <a:lnTo>
                  <a:pt x="41615" y="601466"/>
                </a:lnTo>
                <a:lnTo>
                  <a:pt x="23655" y="547287"/>
                </a:lnTo>
                <a:lnTo>
                  <a:pt x="10485" y="489678"/>
                </a:lnTo>
                <a:lnTo>
                  <a:pt x="2476" y="429132"/>
                </a:lnTo>
                <a:lnTo>
                  <a:pt x="0" y="366142"/>
                </a:lnTo>
                <a:lnTo>
                  <a:pt x="953" y="333885"/>
                </a:lnTo>
                <a:lnTo>
                  <a:pt x="7473" y="268154"/>
                </a:lnTo>
                <a:lnTo>
                  <a:pt x="20456" y="201212"/>
                </a:lnTo>
                <a:lnTo>
                  <a:pt x="40273" y="133554"/>
                </a:lnTo>
                <a:lnTo>
                  <a:pt x="67295" y="65671"/>
                </a:lnTo>
                <a:lnTo>
                  <a:pt x="100844" y="0"/>
                </a:lnTo>
                <a:lnTo>
                  <a:pt x="2318876" y="0"/>
                </a:lnTo>
                <a:lnTo>
                  <a:pt x="2318876" y="920301"/>
                </a:lnTo>
                <a:lnTo>
                  <a:pt x="1564829" y="920301"/>
                </a:lnTo>
                <a:lnTo>
                  <a:pt x="1528025" y="921117"/>
                </a:lnTo>
                <a:lnTo>
                  <a:pt x="1488607" y="924069"/>
                </a:lnTo>
                <a:lnTo>
                  <a:pt x="1109053" y="961850"/>
                </a:lnTo>
                <a:lnTo>
                  <a:pt x="985291" y="972175"/>
                </a:lnTo>
                <a:lnTo>
                  <a:pt x="928535" y="976066"/>
                </a:lnTo>
                <a:lnTo>
                  <a:pt x="874900" y="979029"/>
                </a:lnTo>
                <a:lnTo>
                  <a:pt x="824164" y="981001"/>
                </a:lnTo>
                <a:lnTo>
                  <a:pt x="776106" y="981921"/>
                </a:lnTo>
                <a:close/>
              </a:path>
              <a:path w="2319020" h="2425700">
                <a:moveTo>
                  <a:pt x="2318876" y="2425595"/>
                </a:moveTo>
                <a:lnTo>
                  <a:pt x="2267462" y="2403156"/>
                </a:lnTo>
                <a:lnTo>
                  <a:pt x="2230804" y="2383962"/>
                </a:lnTo>
                <a:lnTo>
                  <a:pt x="2196765" y="2363443"/>
                </a:lnTo>
                <a:lnTo>
                  <a:pt x="2165151" y="2341611"/>
                </a:lnTo>
                <a:lnTo>
                  <a:pt x="2108837" y="2294253"/>
                </a:lnTo>
                <a:lnTo>
                  <a:pt x="2061142" y="2242381"/>
                </a:lnTo>
                <a:lnTo>
                  <a:pt x="2021347" y="2186489"/>
                </a:lnTo>
                <a:lnTo>
                  <a:pt x="1988733" y="2127069"/>
                </a:lnTo>
                <a:lnTo>
                  <a:pt x="1962578" y="2064614"/>
                </a:lnTo>
                <a:lnTo>
                  <a:pt x="1942164" y="1999618"/>
                </a:lnTo>
                <a:lnTo>
                  <a:pt x="1926771" y="1932571"/>
                </a:lnTo>
                <a:lnTo>
                  <a:pt x="1915679" y="1863969"/>
                </a:lnTo>
                <a:lnTo>
                  <a:pt x="1908168" y="1794303"/>
                </a:lnTo>
                <a:lnTo>
                  <a:pt x="1903518" y="1724066"/>
                </a:lnTo>
                <a:lnTo>
                  <a:pt x="1901010" y="1653752"/>
                </a:lnTo>
                <a:lnTo>
                  <a:pt x="1899924" y="1583852"/>
                </a:lnTo>
                <a:lnTo>
                  <a:pt x="1899387" y="1480859"/>
                </a:lnTo>
                <a:lnTo>
                  <a:pt x="1899139" y="1447270"/>
                </a:lnTo>
                <a:lnTo>
                  <a:pt x="1898000" y="1381572"/>
                </a:lnTo>
                <a:lnTo>
                  <a:pt x="1895404" y="1318261"/>
                </a:lnTo>
                <a:lnTo>
                  <a:pt x="1890631" y="1257830"/>
                </a:lnTo>
                <a:lnTo>
                  <a:pt x="1882962" y="1200770"/>
                </a:lnTo>
                <a:lnTo>
                  <a:pt x="1871676" y="1147576"/>
                </a:lnTo>
                <a:lnTo>
                  <a:pt x="1856054" y="1098739"/>
                </a:lnTo>
                <a:lnTo>
                  <a:pt x="1835376" y="1054753"/>
                </a:lnTo>
                <a:lnTo>
                  <a:pt x="1808923" y="1016111"/>
                </a:lnTo>
                <a:lnTo>
                  <a:pt x="1775974" y="983304"/>
                </a:lnTo>
                <a:lnTo>
                  <a:pt x="1735810" y="956828"/>
                </a:lnTo>
                <a:lnTo>
                  <a:pt x="1687711" y="937173"/>
                </a:lnTo>
                <a:lnTo>
                  <a:pt x="1630957" y="924833"/>
                </a:lnTo>
                <a:lnTo>
                  <a:pt x="1564829" y="920301"/>
                </a:lnTo>
                <a:lnTo>
                  <a:pt x="2318876" y="920301"/>
                </a:lnTo>
                <a:lnTo>
                  <a:pt x="2318876" y="2425595"/>
                </a:lnTo>
                <a:close/>
              </a:path>
            </a:pathLst>
          </a:custGeom>
          <a:solidFill>
            <a:srgbClr val="C8A5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01279" y="3971623"/>
            <a:ext cx="843280" cy="1172210"/>
          </a:xfrm>
          <a:custGeom>
            <a:avLst/>
            <a:gdLst/>
            <a:ahLst/>
            <a:cxnLst/>
            <a:rect l="l" t="t" r="r" b="b"/>
            <a:pathLst>
              <a:path w="843279" h="1172210">
                <a:moveTo>
                  <a:pt x="842720" y="1171876"/>
                </a:moveTo>
                <a:lnTo>
                  <a:pt x="113185" y="1171876"/>
                </a:lnTo>
                <a:lnTo>
                  <a:pt x="93102" y="1148527"/>
                </a:lnTo>
                <a:lnTo>
                  <a:pt x="72230" y="1109718"/>
                </a:lnTo>
                <a:lnTo>
                  <a:pt x="53905" y="1070039"/>
                </a:lnTo>
                <a:lnTo>
                  <a:pt x="38173" y="1029594"/>
                </a:lnTo>
                <a:lnTo>
                  <a:pt x="25079" y="988483"/>
                </a:lnTo>
                <a:lnTo>
                  <a:pt x="14669" y="946808"/>
                </a:lnTo>
                <a:lnTo>
                  <a:pt x="6989" y="904671"/>
                </a:lnTo>
                <a:lnTo>
                  <a:pt x="2084" y="862174"/>
                </a:lnTo>
                <a:lnTo>
                  <a:pt x="0" y="819418"/>
                </a:lnTo>
                <a:lnTo>
                  <a:pt x="782" y="776506"/>
                </a:lnTo>
                <a:lnTo>
                  <a:pt x="4477" y="733540"/>
                </a:lnTo>
                <a:lnTo>
                  <a:pt x="11129" y="690620"/>
                </a:lnTo>
                <a:lnTo>
                  <a:pt x="20785" y="647849"/>
                </a:lnTo>
                <a:lnTo>
                  <a:pt x="33491" y="605329"/>
                </a:lnTo>
                <a:lnTo>
                  <a:pt x="49291" y="563161"/>
                </a:lnTo>
                <a:lnTo>
                  <a:pt x="68232" y="521448"/>
                </a:lnTo>
                <a:lnTo>
                  <a:pt x="90358" y="480290"/>
                </a:lnTo>
                <a:lnTo>
                  <a:pt x="115717" y="439790"/>
                </a:lnTo>
                <a:lnTo>
                  <a:pt x="144353" y="400051"/>
                </a:lnTo>
                <a:lnTo>
                  <a:pt x="176312" y="361172"/>
                </a:lnTo>
                <a:lnTo>
                  <a:pt x="211640" y="323257"/>
                </a:lnTo>
                <a:lnTo>
                  <a:pt x="250382" y="286407"/>
                </a:lnTo>
                <a:lnTo>
                  <a:pt x="292584" y="250723"/>
                </a:lnTo>
                <a:lnTo>
                  <a:pt x="338292" y="216309"/>
                </a:lnTo>
                <a:lnTo>
                  <a:pt x="383101" y="185951"/>
                </a:lnTo>
                <a:lnTo>
                  <a:pt x="428616" y="157512"/>
                </a:lnTo>
                <a:lnTo>
                  <a:pt x="474733" y="131054"/>
                </a:lnTo>
                <a:lnTo>
                  <a:pt x="521347" y="106638"/>
                </a:lnTo>
                <a:lnTo>
                  <a:pt x="568354" y="84329"/>
                </a:lnTo>
                <a:lnTo>
                  <a:pt x="615650" y="64188"/>
                </a:lnTo>
                <a:lnTo>
                  <a:pt x="663131" y="46279"/>
                </a:lnTo>
                <a:lnTo>
                  <a:pt x="710693" y="30664"/>
                </a:lnTo>
                <a:lnTo>
                  <a:pt x="758231" y="17406"/>
                </a:lnTo>
                <a:lnTo>
                  <a:pt x="805643" y="6567"/>
                </a:lnTo>
                <a:lnTo>
                  <a:pt x="842720" y="0"/>
                </a:lnTo>
                <a:lnTo>
                  <a:pt x="842720" y="1171876"/>
                </a:lnTo>
                <a:close/>
              </a:path>
            </a:pathLst>
          </a:custGeom>
          <a:solidFill>
            <a:srgbClr val="EDEC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10075" y="553178"/>
            <a:ext cx="8473440" cy="3412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7000"/>
              </a:lnSpc>
              <a:spcBef>
                <a:spcPts val="100"/>
              </a:spcBef>
            </a:pPr>
            <a:r>
              <a:rPr sz="1400" spc="10" dirty="0">
                <a:latin typeface="Tahoma"/>
                <a:cs typeface="Tahoma"/>
              </a:rPr>
              <a:t>Daya </a:t>
            </a:r>
            <a:r>
              <a:rPr sz="1400" spc="-15" dirty="0">
                <a:latin typeface="Tahoma"/>
                <a:cs typeface="Tahoma"/>
              </a:rPr>
              <a:t>saing </a:t>
            </a:r>
            <a:r>
              <a:rPr sz="1400" spc="-5" dirty="0">
                <a:latin typeface="Tahoma"/>
                <a:cs typeface="Tahoma"/>
              </a:rPr>
              <a:t>perusahaan </a:t>
            </a:r>
            <a:r>
              <a:rPr sz="1400" spc="-15" dirty="0">
                <a:latin typeface="Tahoma"/>
                <a:cs typeface="Tahoma"/>
              </a:rPr>
              <a:t>sebagaimana </a:t>
            </a:r>
            <a:r>
              <a:rPr sz="1400" spc="-5" dirty="0">
                <a:latin typeface="Tahoma"/>
                <a:cs typeface="Tahoma"/>
              </a:rPr>
              <a:t>digambarkan akan </a:t>
            </a:r>
            <a:r>
              <a:rPr sz="1400" spc="5" dirty="0">
                <a:latin typeface="Tahoma"/>
                <a:cs typeface="Tahoma"/>
              </a:rPr>
              <a:t>memberikan </a:t>
            </a:r>
            <a:r>
              <a:rPr sz="1400" spc="10" dirty="0">
                <a:latin typeface="Tahoma"/>
                <a:cs typeface="Tahoma"/>
              </a:rPr>
              <a:t>implikasi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spc="15" dirty="0">
                <a:latin typeface="Tahoma"/>
                <a:cs typeface="Tahoma"/>
              </a:rPr>
              <a:t>luar </a:t>
            </a:r>
            <a:r>
              <a:rPr sz="1400" spc="-5" dirty="0">
                <a:latin typeface="Tahoma"/>
                <a:cs typeface="Tahoma"/>
              </a:rPr>
              <a:t>biasa </a:t>
            </a:r>
            <a:r>
              <a:rPr sz="1400" spc="-10" dirty="0">
                <a:latin typeface="Tahoma"/>
                <a:cs typeface="Tahoma"/>
              </a:rPr>
              <a:t>bagi </a:t>
            </a:r>
            <a:r>
              <a:rPr sz="1400" spc="-25" dirty="0">
                <a:latin typeface="Tahoma"/>
                <a:cs typeface="Tahoma"/>
              </a:rPr>
              <a:t>masa 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depan </a:t>
            </a:r>
            <a:r>
              <a:rPr sz="1400" spc="-20" dirty="0">
                <a:latin typeface="Tahoma"/>
                <a:cs typeface="Tahoma"/>
              </a:rPr>
              <a:t>perusahaan. </a:t>
            </a:r>
            <a:r>
              <a:rPr sz="1400" dirty="0">
                <a:latin typeface="Tahoma"/>
                <a:cs typeface="Tahoma"/>
              </a:rPr>
              <a:t>Perusahaan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spc="-10" dirty="0">
                <a:latin typeface="Tahoma"/>
                <a:cs typeface="Tahoma"/>
              </a:rPr>
              <a:t>menjadi </a:t>
            </a:r>
            <a:r>
              <a:rPr sz="1400" spc="5" dirty="0">
                <a:latin typeface="Tahoma"/>
                <a:cs typeface="Tahoma"/>
              </a:rPr>
              <a:t>market </a:t>
            </a:r>
            <a:r>
              <a:rPr sz="1400" spc="10" dirty="0">
                <a:latin typeface="Tahoma"/>
                <a:cs typeface="Tahoma"/>
              </a:rPr>
              <a:t>leader </a:t>
            </a:r>
            <a:r>
              <a:rPr sz="1400" spc="20" dirty="0">
                <a:latin typeface="Tahoma"/>
                <a:cs typeface="Tahoma"/>
              </a:rPr>
              <a:t>tidak berarti </a:t>
            </a:r>
            <a:r>
              <a:rPr sz="1400" dirty="0">
                <a:latin typeface="Tahoma"/>
                <a:cs typeface="Tahoma"/>
              </a:rPr>
              <a:t>harus berpuas </a:t>
            </a:r>
            <a:r>
              <a:rPr sz="1400" spc="35" dirty="0">
                <a:latin typeface="Tahoma"/>
                <a:cs typeface="Tahoma"/>
              </a:rPr>
              <a:t>diri </a:t>
            </a:r>
            <a:r>
              <a:rPr sz="1400" spc="5" dirty="0">
                <a:latin typeface="Tahoma"/>
                <a:cs typeface="Tahoma"/>
              </a:rPr>
              <a:t>karena </a:t>
            </a:r>
            <a:r>
              <a:rPr sz="1400" spc="10" dirty="0">
                <a:latin typeface="Tahoma"/>
                <a:cs typeface="Tahoma"/>
              </a:rPr>
              <a:t>telah </a:t>
            </a:r>
            <a:r>
              <a:rPr sz="1400" spc="1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menjadi</a:t>
            </a:r>
            <a:r>
              <a:rPr sz="1400" spc="-8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the</a:t>
            </a:r>
            <a:r>
              <a:rPr sz="1400" spc="-85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top</a:t>
            </a:r>
            <a:r>
              <a:rPr sz="1400" spc="-85" dirty="0">
                <a:latin typeface="Tahoma"/>
                <a:cs typeface="Tahoma"/>
              </a:rPr>
              <a:t> </a:t>
            </a:r>
            <a:r>
              <a:rPr sz="1400" spc="-25" dirty="0">
                <a:latin typeface="Tahoma"/>
                <a:cs typeface="Tahoma"/>
              </a:rPr>
              <a:t>leader,</a:t>
            </a:r>
            <a:r>
              <a:rPr sz="1400" spc="-8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menguasai</a:t>
            </a:r>
            <a:r>
              <a:rPr sz="1400" spc="-8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pasar</a:t>
            </a:r>
            <a:r>
              <a:rPr sz="1400" spc="-8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secara</a:t>
            </a:r>
            <a:r>
              <a:rPr sz="1400" spc="-8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dominan,</a:t>
            </a:r>
            <a:r>
              <a:rPr sz="1400" spc="-8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sebab</a:t>
            </a:r>
            <a:r>
              <a:rPr sz="1400" spc="-8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ancaman</a:t>
            </a:r>
            <a:r>
              <a:rPr sz="1400" spc="-8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bisa</a:t>
            </a:r>
            <a:r>
              <a:rPr sz="1400" spc="-85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terjadi</a:t>
            </a:r>
            <a:r>
              <a:rPr sz="1400" spc="-8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secara</a:t>
            </a:r>
            <a:r>
              <a:rPr sz="1400" spc="-8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tiba-tiba</a:t>
            </a:r>
            <a:r>
              <a:rPr sz="1400" spc="-8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karena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ada </a:t>
            </a:r>
            <a:r>
              <a:rPr sz="1400" spc="-5" dirty="0">
                <a:latin typeface="Tahoma"/>
                <a:cs typeface="Tahoma"/>
              </a:rPr>
              <a:t>perusahaan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spc="-10" dirty="0">
                <a:latin typeface="Tahoma"/>
                <a:cs typeface="Tahoma"/>
              </a:rPr>
              <a:t>menjadi </a:t>
            </a:r>
            <a:r>
              <a:rPr sz="1400" spc="5" dirty="0">
                <a:latin typeface="Tahoma"/>
                <a:cs typeface="Tahoma"/>
              </a:rPr>
              <a:t>market </a:t>
            </a:r>
            <a:r>
              <a:rPr sz="1400" spc="10" dirty="0">
                <a:latin typeface="Tahoma"/>
                <a:cs typeface="Tahoma"/>
              </a:rPr>
              <a:t>leader baru </a:t>
            </a:r>
            <a:r>
              <a:rPr sz="1400" spc="-15" dirty="0">
                <a:latin typeface="Tahoma"/>
                <a:cs typeface="Tahoma"/>
              </a:rPr>
              <a:t>dengan </a:t>
            </a:r>
            <a:r>
              <a:rPr sz="1400" spc="5" dirty="0">
                <a:latin typeface="Tahoma"/>
                <a:cs typeface="Tahoma"/>
              </a:rPr>
              <a:t>inovasi </a:t>
            </a:r>
            <a:r>
              <a:rPr sz="1400" spc="-10" dirty="0">
                <a:latin typeface="Tahoma"/>
                <a:cs typeface="Tahoma"/>
              </a:rPr>
              <a:t>dan </a:t>
            </a:r>
            <a:r>
              <a:rPr sz="1400" spc="5" dirty="0">
                <a:latin typeface="Tahoma"/>
                <a:cs typeface="Tahoma"/>
              </a:rPr>
              <a:t>strategi bisnis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spc="15" dirty="0">
                <a:latin typeface="Tahoma"/>
                <a:cs typeface="Tahoma"/>
              </a:rPr>
              <a:t>lebih </a:t>
            </a:r>
            <a:r>
              <a:rPr sz="1400" spc="-15" dirty="0">
                <a:latin typeface="Tahoma"/>
                <a:cs typeface="Tahoma"/>
              </a:rPr>
              <a:t>baik. </a:t>
            </a:r>
            <a:r>
              <a:rPr sz="1400" spc="35" dirty="0">
                <a:latin typeface="Tahoma"/>
                <a:cs typeface="Tahoma"/>
              </a:rPr>
              <a:t>Untuk </a:t>
            </a:r>
            <a:r>
              <a:rPr sz="1400" spc="-43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tetap</a:t>
            </a:r>
            <a:r>
              <a:rPr sz="1400" spc="-10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bisa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bertengger</a:t>
            </a:r>
            <a:r>
              <a:rPr sz="1400" spc="-10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sebagai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market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leader</a:t>
            </a:r>
            <a:r>
              <a:rPr sz="1400" spc="-10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menurut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Hermawan</a:t>
            </a:r>
            <a:r>
              <a:rPr sz="1400" spc="-10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Kartajaya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0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mengutip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pendapat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spc="40" dirty="0">
                <a:latin typeface="Tahoma"/>
                <a:cs typeface="Tahoma"/>
              </a:rPr>
              <a:t>Michail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Treacy dan </a:t>
            </a:r>
            <a:r>
              <a:rPr sz="1400" spc="20" dirty="0">
                <a:latin typeface="Tahoma"/>
                <a:cs typeface="Tahoma"/>
              </a:rPr>
              <a:t>Fred </a:t>
            </a:r>
            <a:r>
              <a:rPr sz="1400" spc="25" dirty="0">
                <a:latin typeface="Tahoma"/>
                <a:cs typeface="Tahoma"/>
              </a:rPr>
              <a:t>Wiersima </a:t>
            </a:r>
            <a:r>
              <a:rPr sz="1400" spc="-10" dirty="0">
                <a:latin typeface="Tahoma"/>
                <a:cs typeface="Tahoma"/>
              </a:rPr>
              <a:t>dalam </a:t>
            </a:r>
            <a:r>
              <a:rPr sz="1400" spc="10" dirty="0">
                <a:latin typeface="Tahoma"/>
                <a:cs typeface="Tahoma"/>
              </a:rPr>
              <a:t>buku </a:t>
            </a:r>
            <a:r>
              <a:rPr sz="1400" dirty="0">
                <a:latin typeface="Tahoma"/>
                <a:cs typeface="Tahoma"/>
              </a:rPr>
              <a:t>The </a:t>
            </a:r>
            <a:r>
              <a:rPr sz="1400" spc="25" dirty="0">
                <a:latin typeface="Tahoma"/>
                <a:cs typeface="Tahoma"/>
              </a:rPr>
              <a:t>Dicipline </a:t>
            </a:r>
            <a:r>
              <a:rPr sz="1400" spc="20" dirty="0">
                <a:latin typeface="Tahoma"/>
                <a:cs typeface="Tahoma"/>
              </a:rPr>
              <a:t>of </a:t>
            </a:r>
            <a:r>
              <a:rPr sz="1400" spc="45" dirty="0">
                <a:latin typeface="Tahoma"/>
                <a:cs typeface="Tahoma"/>
              </a:rPr>
              <a:t>Market </a:t>
            </a:r>
            <a:r>
              <a:rPr sz="1400" spc="-30" dirty="0">
                <a:latin typeface="Tahoma"/>
                <a:cs typeface="Tahoma"/>
              </a:rPr>
              <a:t>Leader, </a:t>
            </a:r>
            <a:r>
              <a:rPr sz="1400" spc="-15" dirty="0">
                <a:latin typeface="Tahoma"/>
                <a:cs typeface="Tahoma"/>
              </a:rPr>
              <a:t>ada </a:t>
            </a:r>
            <a:r>
              <a:rPr sz="1400" dirty="0">
                <a:latin typeface="Tahoma"/>
                <a:cs typeface="Tahoma"/>
              </a:rPr>
              <a:t>tiga hal </a:t>
            </a:r>
            <a:r>
              <a:rPr sz="1400" spc="10" dirty="0">
                <a:latin typeface="Tahoma"/>
                <a:cs typeface="Tahoma"/>
              </a:rPr>
              <a:t>pokok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dirty="0">
                <a:latin typeface="Tahoma"/>
                <a:cs typeface="Tahoma"/>
              </a:rPr>
              <a:t>harus 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dipertahankan.</a:t>
            </a:r>
            <a:endParaRPr sz="1400">
              <a:latin typeface="Tahoma"/>
              <a:cs typeface="Tahoma"/>
            </a:endParaRPr>
          </a:p>
          <a:p>
            <a:pPr marL="12700" marR="33655" algn="just">
              <a:lnSpc>
                <a:spcPct val="107000"/>
              </a:lnSpc>
              <a:spcBef>
                <a:spcPts val="1100"/>
              </a:spcBef>
            </a:pPr>
            <a:r>
              <a:rPr sz="1400" b="1" spc="-95" dirty="0">
                <a:latin typeface="Tahoma"/>
                <a:cs typeface="Tahoma"/>
              </a:rPr>
              <a:t>Pertama</a:t>
            </a:r>
            <a:r>
              <a:rPr sz="1400" spc="-95" dirty="0">
                <a:latin typeface="Tahoma"/>
                <a:cs typeface="Tahoma"/>
              </a:rPr>
              <a:t>,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operasional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prima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(operational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25" dirty="0">
                <a:latin typeface="Tahoma"/>
                <a:cs typeface="Tahoma"/>
              </a:rPr>
              <a:t>excellence),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memberikan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pelayanan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terbaik,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tercepat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30" dirty="0">
                <a:latin typeface="Tahoma"/>
                <a:cs typeface="Tahoma"/>
              </a:rPr>
              <a:t>,</a:t>
            </a:r>
            <a:r>
              <a:rPr sz="1400" spc="-204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terhebat.</a:t>
            </a:r>
            <a:endParaRPr sz="1400">
              <a:latin typeface="Tahoma"/>
              <a:cs typeface="Tahoma"/>
            </a:endParaRPr>
          </a:p>
          <a:p>
            <a:pPr marL="12700" marR="16510" algn="just">
              <a:lnSpc>
                <a:spcPct val="107000"/>
              </a:lnSpc>
              <a:spcBef>
                <a:spcPts val="1100"/>
              </a:spcBef>
            </a:pPr>
            <a:r>
              <a:rPr sz="1400" b="1" spc="-95" dirty="0">
                <a:latin typeface="Tahoma"/>
                <a:cs typeface="Tahoma"/>
              </a:rPr>
              <a:t>Kedua,</a:t>
            </a:r>
            <a:r>
              <a:rPr sz="1400" b="1" spc="-12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kepemimpinan</a:t>
            </a:r>
            <a:r>
              <a:rPr sz="1400" spc="-15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produk</a:t>
            </a:r>
            <a:r>
              <a:rPr sz="1400" spc="-14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(product</a:t>
            </a:r>
            <a:r>
              <a:rPr sz="1400" spc="-15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leadership,</a:t>
            </a:r>
            <a:r>
              <a:rPr sz="1400" spc="-15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kemampuan</a:t>
            </a:r>
            <a:r>
              <a:rPr sz="1400" spc="-14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menghasilkan</a:t>
            </a:r>
            <a:r>
              <a:rPr sz="1400" spc="-15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produk</a:t>
            </a:r>
            <a:r>
              <a:rPr sz="1400" spc="-14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dengan</a:t>
            </a:r>
            <a:r>
              <a:rPr sz="1400" spc="-15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terobosan</a:t>
            </a:r>
            <a:r>
              <a:rPr sz="1400" spc="-15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baru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seperti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Intel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senantiasa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menghasilkan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processor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lebih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baik,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cepat,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hebat.</a:t>
            </a:r>
            <a:endParaRPr sz="1400">
              <a:latin typeface="Tahoma"/>
              <a:cs typeface="Tahoma"/>
            </a:endParaRPr>
          </a:p>
          <a:p>
            <a:pPr marL="12700" marR="33020" algn="just">
              <a:lnSpc>
                <a:spcPct val="107000"/>
              </a:lnSpc>
              <a:spcBef>
                <a:spcPts val="1100"/>
              </a:spcBef>
            </a:pPr>
            <a:r>
              <a:rPr sz="1400" b="1" spc="-90" dirty="0">
                <a:latin typeface="Tahoma"/>
                <a:cs typeface="Tahoma"/>
              </a:rPr>
              <a:t>Ketiga, </a:t>
            </a:r>
            <a:r>
              <a:rPr sz="1400" spc="15" dirty="0">
                <a:latin typeface="Tahoma"/>
                <a:cs typeface="Tahoma"/>
              </a:rPr>
              <a:t>Keintiman </a:t>
            </a:r>
            <a:r>
              <a:rPr sz="1400" spc="-15" dirty="0">
                <a:latin typeface="Tahoma"/>
                <a:cs typeface="Tahoma"/>
              </a:rPr>
              <a:t>dengan </a:t>
            </a:r>
            <a:r>
              <a:rPr sz="1400" spc="-20" dirty="0">
                <a:latin typeface="Tahoma"/>
                <a:cs typeface="Tahoma"/>
              </a:rPr>
              <a:t>pelanggan </a:t>
            </a:r>
            <a:r>
              <a:rPr sz="1400" spc="-10" dirty="0">
                <a:latin typeface="Tahoma"/>
                <a:cs typeface="Tahoma"/>
              </a:rPr>
              <a:t>(customer </a:t>
            </a:r>
            <a:r>
              <a:rPr sz="1400" spc="-15" dirty="0">
                <a:latin typeface="Tahoma"/>
                <a:cs typeface="Tahoma"/>
              </a:rPr>
              <a:t>intimacy), </a:t>
            </a:r>
            <a:r>
              <a:rPr sz="1400" spc="-10" dirty="0">
                <a:latin typeface="Tahoma"/>
                <a:cs typeface="Tahoma"/>
              </a:rPr>
              <a:t>dan </a:t>
            </a:r>
            <a:r>
              <a:rPr sz="1400" dirty="0">
                <a:latin typeface="Tahoma"/>
                <a:cs typeface="Tahoma"/>
              </a:rPr>
              <a:t>kedekatan </a:t>
            </a:r>
            <a:r>
              <a:rPr sz="1400" spc="-15" dirty="0">
                <a:latin typeface="Tahoma"/>
                <a:cs typeface="Tahoma"/>
              </a:rPr>
              <a:t>dengan </a:t>
            </a:r>
            <a:r>
              <a:rPr sz="1400" spc="-10" dirty="0">
                <a:latin typeface="Tahoma"/>
                <a:cs typeface="Tahoma"/>
              </a:rPr>
              <a:t>konsumen </a:t>
            </a:r>
            <a:r>
              <a:rPr sz="1400" spc="-20" dirty="0">
                <a:latin typeface="Tahoma"/>
                <a:cs typeface="Tahoma"/>
              </a:rPr>
              <a:t>sehingga </a:t>
            </a:r>
            <a:r>
              <a:rPr sz="1400" spc="5" dirty="0">
                <a:latin typeface="Tahoma"/>
                <a:cs typeface="Tahoma"/>
              </a:rPr>
              <a:t>tahu </a:t>
            </a:r>
            <a:r>
              <a:rPr sz="1400" spc="1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persis</a:t>
            </a:r>
            <a:r>
              <a:rPr sz="1400" spc="-17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keinginan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konsumennya.</a:t>
            </a:r>
            <a:endParaRPr sz="1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489947"/>
            <a:ext cx="3138170" cy="4653915"/>
            <a:chOff x="0" y="489947"/>
            <a:chExt cx="3138170" cy="4653915"/>
          </a:xfrm>
        </p:grpSpPr>
        <p:sp>
          <p:nvSpPr>
            <p:cNvPr id="3" name="object 3"/>
            <p:cNvSpPr/>
            <p:nvPr/>
          </p:nvSpPr>
          <p:spPr>
            <a:xfrm>
              <a:off x="0" y="489947"/>
              <a:ext cx="3138170" cy="4653915"/>
            </a:xfrm>
            <a:custGeom>
              <a:avLst/>
              <a:gdLst/>
              <a:ahLst/>
              <a:cxnLst/>
              <a:rect l="l" t="t" r="r" b="b"/>
              <a:pathLst>
                <a:path w="3138170" h="4653915">
                  <a:moveTo>
                    <a:pt x="2979262" y="4653552"/>
                  </a:moveTo>
                  <a:lnTo>
                    <a:pt x="486592" y="4653552"/>
                  </a:lnTo>
                  <a:lnTo>
                    <a:pt x="476109" y="4650431"/>
                  </a:lnTo>
                  <a:lnTo>
                    <a:pt x="426668" y="4634946"/>
                  </a:lnTo>
                  <a:lnTo>
                    <a:pt x="378068" y="4618949"/>
                  </a:lnTo>
                  <a:lnTo>
                    <a:pt x="330310" y="4602439"/>
                  </a:lnTo>
                  <a:lnTo>
                    <a:pt x="283396" y="4585420"/>
                  </a:lnTo>
                  <a:lnTo>
                    <a:pt x="237328" y="4567893"/>
                  </a:lnTo>
                  <a:lnTo>
                    <a:pt x="192106" y="4549860"/>
                  </a:lnTo>
                  <a:lnTo>
                    <a:pt x="147731" y="4531324"/>
                  </a:lnTo>
                  <a:lnTo>
                    <a:pt x="104207" y="4512286"/>
                  </a:lnTo>
                  <a:lnTo>
                    <a:pt x="61533" y="4492748"/>
                  </a:lnTo>
                  <a:lnTo>
                    <a:pt x="19711" y="4472712"/>
                  </a:lnTo>
                  <a:lnTo>
                    <a:pt x="0" y="4462834"/>
                  </a:lnTo>
                  <a:lnTo>
                    <a:pt x="0" y="359261"/>
                  </a:lnTo>
                  <a:lnTo>
                    <a:pt x="22849" y="318391"/>
                  </a:lnTo>
                  <a:lnTo>
                    <a:pt x="60845" y="255256"/>
                  </a:lnTo>
                  <a:lnTo>
                    <a:pt x="98501" y="198984"/>
                  </a:lnTo>
                  <a:lnTo>
                    <a:pt x="136066" y="149619"/>
                  </a:lnTo>
                  <a:lnTo>
                    <a:pt x="173791" y="107203"/>
                  </a:lnTo>
                  <a:lnTo>
                    <a:pt x="211924" y="71777"/>
                  </a:lnTo>
                  <a:lnTo>
                    <a:pt x="250716" y="43384"/>
                  </a:lnTo>
                  <a:lnTo>
                    <a:pt x="290416" y="22066"/>
                  </a:lnTo>
                  <a:lnTo>
                    <a:pt x="331273" y="7865"/>
                  </a:lnTo>
                  <a:lnTo>
                    <a:pt x="373538" y="823"/>
                  </a:lnTo>
                  <a:lnTo>
                    <a:pt x="395276" y="0"/>
                  </a:lnTo>
                  <a:lnTo>
                    <a:pt x="417460" y="982"/>
                  </a:lnTo>
                  <a:lnTo>
                    <a:pt x="458675" y="7330"/>
                  </a:lnTo>
                  <a:lnTo>
                    <a:pt x="501622" y="19593"/>
                  </a:lnTo>
                  <a:lnTo>
                    <a:pt x="546482" y="37804"/>
                  </a:lnTo>
                  <a:lnTo>
                    <a:pt x="593434" y="61993"/>
                  </a:lnTo>
                  <a:lnTo>
                    <a:pt x="642658" y="92194"/>
                  </a:lnTo>
                  <a:lnTo>
                    <a:pt x="679890" y="117588"/>
                  </a:lnTo>
                  <a:lnTo>
                    <a:pt x="713897" y="142536"/>
                  </a:lnTo>
                  <a:lnTo>
                    <a:pt x="744789" y="167177"/>
                  </a:lnTo>
                  <a:lnTo>
                    <a:pt x="797666" y="216092"/>
                  </a:lnTo>
                  <a:lnTo>
                    <a:pt x="839392" y="265444"/>
                  </a:lnTo>
                  <a:lnTo>
                    <a:pt x="870840" y="316342"/>
                  </a:lnTo>
                  <a:lnTo>
                    <a:pt x="892885" y="369898"/>
                  </a:lnTo>
                  <a:lnTo>
                    <a:pt x="906399" y="427222"/>
                  </a:lnTo>
                  <a:lnTo>
                    <a:pt x="912255" y="489424"/>
                  </a:lnTo>
                  <a:lnTo>
                    <a:pt x="911326" y="557616"/>
                  </a:lnTo>
                  <a:lnTo>
                    <a:pt x="904486" y="632907"/>
                  </a:lnTo>
                  <a:lnTo>
                    <a:pt x="899123" y="673562"/>
                  </a:lnTo>
                  <a:lnTo>
                    <a:pt x="892608" y="716408"/>
                  </a:lnTo>
                  <a:lnTo>
                    <a:pt x="885053" y="761585"/>
                  </a:lnTo>
                  <a:lnTo>
                    <a:pt x="876566" y="809230"/>
                  </a:lnTo>
                  <a:lnTo>
                    <a:pt x="867255" y="859483"/>
                  </a:lnTo>
                  <a:lnTo>
                    <a:pt x="857231" y="912483"/>
                  </a:lnTo>
                  <a:lnTo>
                    <a:pt x="846602" y="968369"/>
                  </a:lnTo>
                  <a:lnTo>
                    <a:pt x="835478" y="1027278"/>
                  </a:lnTo>
                  <a:lnTo>
                    <a:pt x="823967" y="1089351"/>
                  </a:lnTo>
                  <a:lnTo>
                    <a:pt x="812179" y="1154726"/>
                  </a:lnTo>
                  <a:lnTo>
                    <a:pt x="800223" y="1223541"/>
                  </a:lnTo>
                  <a:lnTo>
                    <a:pt x="788208" y="1295936"/>
                  </a:lnTo>
                  <a:lnTo>
                    <a:pt x="776243" y="1372049"/>
                  </a:lnTo>
                  <a:lnTo>
                    <a:pt x="764438" y="1452020"/>
                  </a:lnTo>
                  <a:lnTo>
                    <a:pt x="759299" y="1491684"/>
                  </a:lnTo>
                  <a:lnTo>
                    <a:pt x="755431" y="1530308"/>
                  </a:lnTo>
                  <a:lnTo>
                    <a:pt x="751418" y="1604516"/>
                  </a:lnTo>
                  <a:lnTo>
                    <a:pt x="751230" y="1640139"/>
                  </a:lnTo>
                  <a:lnTo>
                    <a:pt x="752225" y="1674801"/>
                  </a:lnTo>
                  <a:lnTo>
                    <a:pt x="757678" y="1741321"/>
                  </a:lnTo>
                  <a:lnTo>
                    <a:pt x="767603" y="1804232"/>
                  </a:lnTo>
                  <a:lnTo>
                    <a:pt x="781827" y="1863691"/>
                  </a:lnTo>
                  <a:lnTo>
                    <a:pt x="800174" y="1919856"/>
                  </a:lnTo>
                  <a:lnTo>
                    <a:pt x="822473" y="1972884"/>
                  </a:lnTo>
                  <a:lnTo>
                    <a:pt x="848548" y="2022932"/>
                  </a:lnTo>
                  <a:lnTo>
                    <a:pt x="878226" y="2070156"/>
                  </a:lnTo>
                  <a:lnTo>
                    <a:pt x="911333" y="2114715"/>
                  </a:lnTo>
                  <a:lnTo>
                    <a:pt x="947696" y="2156764"/>
                  </a:lnTo>
                  <a:lnTo>
                    <a:pt x="987140" y="2196463"/>
                  </a:lnTo>
                  <a:lnTo>
                    <a:pt x="1029492" y="2233966"/>
                  </a:lnTo>
                  <a:lnTo>
                    <a:pt x="1074578" y="2269432"/>
                  </a:lnTo>
                  <a:lnTo>
                    <a:pt x="1122223" y="2303018"/>
                  </a:lnTo>
                  <a:lnTo>
                    <a:pt x="1172255" y="2334880"/>
                  </a:lnTo>
                  <a:lnTo>
                    <a:pt x="1224500" y="2365177"/>
                  </a:lnTo>
                  <a:lnTo>
                    <a:pt x="1278783" y="2394064"/>
                  </a:lnTo>
                  <a:lnTo>
                    <a:pt x="1334930" y="2421700"/>
                  </a:lnTo>
                  <a:lnTo>
                    <a:pt x="1392769" y="2448241"/>
                  </a:lnTo>
                  <a:lnTo>
                    <a:pt x="1452124" y="2473844"/>
                  </a:lnTo>
                  <a:lnTo>
                    <a:pt x="1543622" y="2510834"/>
                  </a:lnTo>
                  <a:lnTo>
                    <a:pt x="1637555" y="2546598"/>
                  </a:lnTo>
                  <a:lnTo>
                    <a:pt x="1993335" y="2675815"/>
                  </a:lnTo>
                  <a:lnTo>
                    <a:pt x="2090877" y="2712870"/>
                  </a:lnTo>
                  <a:lnTo>
                    <a:pt x="2155448" y="2738529"/>
                  </a:lnTo>
                  <a:lnTo>
                    <a:pt x="2219450" y="2765135"/>
                  </a:lnTo>
                  <a:lnTo>
                    <a:pt x="2282710" y="2792847"/>
                  </a:lnTo>
                  <a:lnTo>
                    <a:pt x="2345053" y="2821820"/>
                  </a:lnTo>
                  <a:lnTo>
                    <a:pt x="2406305" y="2852212"/>
                  </a:lnTo>
                  <a:lnTo>
                    <a:pt x="2466294" y="2884181"/>
                  </a:lnTo>
                  <a:lnTo>
                    <a:pt x="2524844" y="2917883"/>
                  </a:lnTo>
                  <a:lnTo>
                    <a:pt x="2581783" y="2953475"/>
                  </a:lnTo>
                  <a:lnTo>
                    <a:pt x="2636936" y="2991115"/>
                  </a:lnTo>
                  <a:lnTo>
                    <a:pt x="2690130" y="3030960"/>
                  </a:lnTo>
                  <a:lnTo>
                    <a:pt x="2741191" y="3073167"/>
                  </a:lnTo>
                  <a:lnTo>
                    <a:pt x="2789944" y="3117892"/>
                  </a:lnTo>
                  <a:lnTo>
                    <a:pt x="2836216" y="3165294"/>
                  </a:lnTo>
                  <a:lnTo>
                    <a:pt x="2879834" y="3215528"/>
                  </a:lnTo>
                  <a:lnTo>
                    <a:pt x="2920623" y="3268753"/>
                  </a:lnTo>
                  <a:lnTo>
                    <a:pt x="2958410" y="3325125"/>
                  </a:lnTo>
                  <a:lnTo>
                    <a:pt x="2993021" y="3384802"/>
                  </a:lnTo>
                  <a:lnTo>
                    <a:pt x="3024281" y="3447940"/>
                  </a:lnTo>
                  <a:lnTo>
                    <a:pt x="3052018" y="3514697"/>
                  </a:lnTo>
                  <a:lnTo>
                    <a:pt x="3076057" y="3585230"/>
                  </a:lnTo>
                  <a:lnTo>
                    <a:pt x="3086636" y="3621962"/>
                  </a:lnTo>
                  <a:lnTo>
                    <a:pt x="3096225" y="3659696"/>
                  </a:lnTo>
                  <a:lnTo>
                    <a:pt x="3104802" y="3698453"/>
                  </a:lnTo>
                  <a:lnTo>
                    <a:pt x="3112347" y="3738252"/>
                  </a:lnTo>
                  <a:lnTo>
                    <a:pt x="3118836" y="3779113"/>
                  </a:lnTo>
                  <a:lnTo>
                    <a:pt x="3124250" y="3821056"/>
                  </a:lnTo>
                  <a:lnTo>
                    <a:pt x="3128565" y="3864099"/>
                  </a:lnTo>
                  <a:lnTo>
                    <a:pt x="3132923" y="3921035"/>
                  </a:lnTo>
                  <a:lnTo>
                    <a:pt x="3135960" y="3976173"/>
                  </a:lnTo>
                  <a:lnTo>
                    <a:pt x="3137667" y="4029533"/>
                  </a:lnTo>
                  <a:lnTo>
                    <a:pt x="3138035" y="4081133"/>
                  </a:lnTo>
                  <a:lnTo>
                    <a:pt x="3137056" y="4130990"/>
                  </a:lnTo>
                  <a:lnTo>
                    <a:pt x="3134722" y="4179123"/>
                  </a:lnTo>
                  <a:lnTo>
                    <a:pt x="3131023" y="4225552"/>
                  </a:lnTo>
                  <a:lnTo>
                    <a:pt x="3125952" y="4270293"/>
                  </a:lnTo>
                  <a:lnTo>
                    <a:pt x="3119500" y="4313365"/>
                  </a:lnTo>
                  <a:lnTo>
                    <a:pt x="3111658" y="4354787"/>
                  </a:lnTo>
                  <a:lnTo>
                    <a:pt x="3102418" y="4394577"/>
                  </a:lnTo>
                  <a:lnTo>
                    <a:pt x="3091772" y="4432754"/>
                  </a:lnTo>
                  <a:lnTo>
                    <a:pt x="3079710" y="4469335"/>
                  </a:lnTo>
                  <a:lnTo>
                    <a:pt x="3051307" y="4537785"/>
                  </a:lnTo>
                  <a:lnTo>
                    <a:pt x="3017141" y="4600074"/>
                  </a:lnTo>
                  <a:lnTo>
                    <a:pt x="2997876" y="4628954"/>
                  </a:lnTo>
                  <a:lnTo>
                    <a:pt x="2979262" y="4653552"/>
                  </a:lnTo>
                  <a:close/>
                </a:path>
              </a:pathLst>
            </a:custGeom>
            <a:solidFill>
              <a:srgbClr val="C8A5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334161" y="1127184"/>
              <a:ext cx="1443355" cy="1343025"/>
            </a:xfrm>
            <a:custGeom>
              <a:avLst/>
              <a:gdLst/>
              <a:ahLst/>
              <a:cxnLst/>
              <a:rect l="l" t="t" r="r" b="b"/>
              <a:pathLst>
                <a:path w="1443355" h="1343025">
                  <a:moveTo>
                    <a:pt x="589712" y="1342683"/>
                  </a:moveTo>
                  <a:lnTo>
                    <a:pt x="538715" y="1341204"/>
                  </a:lnTo>
                  <a:lnTo>
                    <a:pt x="490504" y="1336775"/>
                  </a:lnTo>
                  <a:lnTo>
                    <a:pt x="445002" y="1329411"/>
                  </a:lnTo>
                  <a:lnTo>
                    <a:pt x="402130" y="1319124"/>
                  </a:lnTo>
                  <a:lnTo>
                    <a:pt x="361810" y="1305930"/>
                  </a:lnTo>
                  <a:lnTo>
                    <a:pt x="323965" y="1289840"/>
                  </a:lnTo>
                  <a:lnTo>
                    <a:pt x="288514" y="1270870"/>
                  </a:lnTo>
                  <a:lnTo>
                    <a:pt x="255382" y="1249032"/>
                  </a:lnTo>
                  <a:lnTo>
                    <a:pt x="224489" y="1224341"/>
                  </a:lnTo>
                  <a:lnTo>
                    <a:pt x="195757" y="1196810"/>
                  </a:lnTo>
                  <a:lnTo>
                    <a:pt x="169108" y="1166453"/>
                  </a:lnTo>
                  <a:lnTo>
                    <a:pt x="144465" y="1133284"/>
                  </a:lnTo>
                  <a:lnTo>
                    <a:pt x="121748" y="1097315"/>
                  </a:lnTo>
                  <a:lnTo>
                    <a:pt x="100880" y="1058562"/>
                  </a:lnTo>
                  <a:lnTo>
                    <a:pt x="81782" y="1017037"/>
                  </a:lnTo>
                  <a:lnTo>
                    <a:pt x="64376" y="972755"/>
                  </a:lnTo>
                  <a:lnTo>
                    <a:pt x="48585" y="925729"/>
                  </a:lnTo>
                  <a:lnTo>
                    <a:pt x="34330" y="875973"/>
                  </a:lnTo>
                  <a:lnTo>
                    <a:pt x="21533" y="823500"/>
                  </a:lnTo>
                  <a:lnTo>
                    <a:pt x="10115" y="768324"/>
                  </a:lnTo>
                  <a:lnTo>
                    <a:pt x="0" y="710459"/>
                  </a:lnTo>
                  <a:lnTo>
                    <a:pt x="1494" y="666072"/>
                  </a:lnTo>
                  <a:lnTo>
                    <a:pt x="5235" y="622333"/>
                  </a:lnTo>
                  <a:lnTo>
                    <a:pt x="11238" y="579335"/>
                  </a:lnTo>
                  <a:lnTo>
                    <a:pt x="19517" y="537166"/>
                  </a:lnTo>
                  <a:lnTo>
                    <a:pt x="30085" y="495919"/>
                  </a:lnTo>
                  <a:lnTo>
                    <a:pt x="42958" y="455682"/>
                  </a:lnTo>
                  <a:lnTo>
                    <a:pt x="58150" y="416547"/>
                  </a:lnTo>
                  <a:lnTo>
                    <a:pt x="75675" y="378604"/>
                  </a:lnTo>
                  <a:lnTo>
                    <a:pt x="95547" y="341943"/>
                  </a:lnTo>
                  <a:lnTo>
                    <a:pt x="117782" y="306656"/>
                  </a:lnTo>
                  <a:lnTo>
                    <a:pt x="142392" y="272832"/>
                  </a:lnTo>
                  <a:lnTo>
                    <a:pt x="169393" y="240561"/>
                  </a:lnTo>
                  <a:lnTo>
                    <a:pt x="198799" y="209936"/>
                  </a:lnTo>
                  <a:lnTo>
                    <a:pt x="230624" y="181045"/>
                  </a:lnTo>
                  <a:lnTo>
                    <a:pt x="264882" y="153979"/>
                  </a:lnTo>
                  <a:lnTo>
                    <a:pt x="301589" y="128829"/>
                  </a:lnTo>
                  <a:lnTo>
                    <a:pt x="340757" y="105686"/>
                  </a:lnTo>
                  <a:lnTo>
                    <a:pt x="382402" y="84639"/>
                  </a:lnTo>
                  <a:lnTo>
                    <a:pt x="426538" y="65779"/>
                  </a:lnTo>
                  <a:lnTo>
                    <a:pt x="473180" y="49197"/>
                  </a:lnTo>
                  <a:lnTo>
                    <a:pt x="522341" y="34984"/>
                  </a:lnTo>
                  <a:lnTo>
                    <a:pt x="574036" y="23228"/>
                  </a:lnTo>
                  <a:lnTo>
                    <a:pt x="628279" y="14022"/>
                  </a:lnTo>
                  <a:lnTo>
                    <a:pt x="685085" y="7456"/>
                  </a:lnTo>
                  <a:lnTo>
                    <a:pt x="725443" y="4225"/>
                  </a:lnTo>
                  <a:lnTo>
                    <a:pt x="764558" y="1891"/>
                  </a:lnTo>
                  <a:lnTo>
                    <a:pt x="839107" y="0"/>
                  </a:lnTo>
                  <a:lnTo>
                    <a:pt x="896641" y="1303"/>
                  </a:lnTo>
                  <a:lnTo>
                    <a:pt x="950944" y="5253"/>
                  </a:lnTo>
                  <a:lnTo>
                    <a:pt x="1002074" y="11912"/>
                  </a:lnTo>
                  <a:lnTo>
                    <a:pt x="1050088" y="21339"/>
                  </a:lnTo>
                  <a:lnTo>
                    <a:pt x="1095041" y="33596"/>
                  </a:lnTo>
                  <a:lnTo>
                    <a:pt x="1136991" y="48743"/>
                  </a:lnTo>
                  <a:lnTo>
                    <a:pt x="1175995" y="66842"/>
                  </a:lnTo>
                  <a:lnTo>
                    <a:pt x="1212109" y="87952"/>
                  </a:lnTo>
                  <a:lnTo>
                    <a:pt x="1245390" y="112136"/>
                  </a:lnTo>
                  <a:lnTo>
                    <a:pt x="1275895" y="139452"/>
                  </a:lnTo>
                  <a:lnTo>
                    <a:pt x="1303682" y="169963"/>
                  </a:lnTo>
                  <a:lnTo>
                    <a:pt x="1328805" y="203730"/>
                  </a:lnTo>
                  <a:lnTo>
                    <a:pt x="1351323" y="240812"/>
                  </a:lnTo>
                  <a:lnTo>
                    <a:pt x="1371292" y="281271"/>
                  </a:lnTo>
                  <a:lnTo>
                    <a:pt x="1388770" y="325168"/>
                  </a:lnTo>
                  <a:lnTo>
                    <a:pt x="1403811" y="372563"/>
                  </a:lnTo>
                  <a:lnTo>
                    <a:pt x="1416475" y="423517"/>
                  </a:lnTo>
                  <a:lnTo>
                    <a:pt x="1426816" y="478091"/>
                  </a:lnTo>
                  <a:lnTo>
                    <a:pt x="1435396" y="538939"/>
                  </a:lnTo>
                  <a:lnTo>
                    <a:pt x="1440777" y="597062"/>
                  </a:lnTo>
                  <a:lnTo>
                    <a:pt x="1443043" y="652515"/>
                  </a:lnTo>
                  <a:lnTo>
                    <a:pt x="1442278" y="705353"/>
                  </a:lnTo>
                  <a:lnTo>
                    <a:pt x="1438567" y="755632"/>
                  </a:lnTo>
                  <a:lnTo>
                    <a:pt x="1431992" y="803407"/>
                  </a:lnTo>
                  <a:lnTo>
                    <a:pt x="1422638" y="848734"/>
                  </a:lnTo>
                  <a:lnTo>
                    <a:pt x="1410589" y="891667"/>
                  </a:lnTo>
                  <a:lnTo>
                    <a:pt x="1395928" y="932262"/>
                  </a:lnTo>
                  <a:lnTo>
                    <a:pt x="1378739" y="970575"/>
                  </a:lnTo>
                  <a:lnTo>
                    <a:pt x="1359107" y="1006660"/>
                  </a:lnTo>
                  <a:lnTo>
                    <a:pt x="1337115" y="1040574"/>
                  </a:lnTo>
                  <a:lnTo>
                    <a:pt x="1312846" y="1072371"/>
                  </a:lnTo>
                  <a:lnTo>
                    <a:pt x="1286386" y="1102107"/>
                  </a:lnTo>
                  <a:lnTo>
                    <a:pt x="1257817" y="1129838"/>
                  </a:lnTo>
                  <a:lnTo>
                    <a:pt x="1227223" y="1155618"/>
                  </a:lnTo>
                  <a:lnTo>
                    <a:pt x="1194689" y="1179503"/>
                  </a:lnTo>
                  <a:lnTo>
                    <a:pt x="1160298" y="1201548"/>
                  </a:lnTo>
                  <a:lnTo>
                    <a:pt x="1124134" y="1221810"/>
                  </a:lnTo>
                  <a:lnTo>
                    <a:pt x="1086282" y="1240342"/>
                  </a:lnTo>
                  <a:lnTo>
                    <a:pt x="1046824" y="1257200"/>
                  </a:lnTo>
                  <a:lnTo>
                    <a:pt x="1005844" y="1272441"/>
                  </a:lnTo>
                  <a:lnTo>
                    <a:pt x="963427" y="1286118"/>
                  </a:lnTo>
                  <a:lnTo>
                    <a:pt x="919657" y="1298289"/>
                  </a:lnTo>
                  <a:lnTo>
                    <a:pt x="874617" y="1309006"/>
                  </a:lnTo>
                  <a:lnTo>
                    <a:pt x="828391" y="1318328"/>
                  </a:lnTo>
                  <a:lnTo>
                    <a:pt x="781063" y="1326307"/>
                  </a:lnTo>
                  <a:lnTo>
                    <a:pt x="732716" y="1333001"/>
                  </a:lnTo>
                  <a:lnTo>
                    <a:pt x="658835" y="1340263"/>
                  </a:lnTo>
                  <a:lnTo>
                    <a:pt x="589712" y="1342683"/>
                  </a:lnTo>
                  <a:close/>
                </a:path>
              </a:pathLst>
            </a:custGeom>
            <a:solidFill>
              <a:srgbClr val="A0A2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5119017" y="713131"/>
            <a:ext cx="2271395" cy="2260600"/>
            <a:chOff x="5119017" y="713131"/>
            <a:chExt cx="2271395" cy="2260600"/>
          </a:xfrm>
        </p:grpSpPr>
        <p:sp>
          <p:nvSpPr>
            <p:cNvPr id="6" name="object 6"/>
            <p:cNvSpPr/>
            <p:nvPr/>
          </p:nvSpPr>
          <p:spPr>
            <a:xfrm>
              <a:off x="5119014" y="713142"/>
              <a:ext cx="2271395" cy="2260600"/>
            </a:xfrm>
            <a:custGeom>
              <a:avLst/>
              <a:gdLst/>
              <a:ahLst/>
              <a:cxnLst/>
              <a:rect l="l" t="t" r="r" b="b"/>
              <a:pathLst>
                <a:path w="2271395" h="2260600">
                  <a:moveTo>
                    <a:pt x="485889" y="203657"/>
                  </a:moveTo>
                  <a:lnTo>
                    <a:pt x="481863" y="200964"/>
                  </a:lnTo>
                  <a:lnTo>
                    <a:pt x="479234" y="202311"/>
                  </a:lnTo>
                  <a:lnTo>
                    <a:pt x="476542" y="204990"/>
                  </a:lnTo>
                  <a:lnTo>
                    <a:pt x="473913" y="206286"/>
                  </a:lnTo>
                  <a:lnTo>
                    <a:pt x="481863" y="210312"/>
                  </a:lnTo>
                  <a:lnTo>
                    <a:pt x="485889" y="203657"/>
                  </a:lnTo>
                  <a:close/>
                </a:path>
                <a:path w="2271395" h="2260600">
                  <a:moveTo>
                    <a:pt x="958405" y="7950"/>
                  </a:moveTo>
                  <a:lnTo>
                    <a:pt x="950442" y="9296"/>
                  </a:lnTo>
                  <a:lnTo>
                    <a:pt x="942441" y="10642"/>
                  </a:lnTo>
                  <a:lnTo>
                    <a:pt x="934478" y="11976"/>
                  </a:lnTo>
                  <a:lnTo>
                    <a:pt x="784047" y="97167"/>
                  </a:lnTo>
                  <a:lnTo>
                    <a:pt x="784047" y="49225"/>
                  </a:lnTo>
                  <a:lnTo>
                    <a:pt x="781405" y="50571"/>
                  </a:lnTo>
                  <a:lnTo>
                    <a:pt x="778725" y="50571"/>
                  </a:lnTo>
                  <a:lnTo>
                    <a:pt x="776084" y="51917"/>
                  </a:lnTo>
                  <a:lnTo>
                    <a:pt x="776084" y="97167"/>
                  </a:lnTo>
                  <a:lnTo>
                    <a:pt x="726795" y="69176"/>
                  </a:lnTo>
                  <a:lnTo>
                    <a:pt x="724166" y="70510"/>
                  </a:lnTo>
                  <a:lnTo>
                    <a:pt x="720140" y="71856"/>
                  </a:lnTo>
                  <a:lnTo>
                    <a:pt x="717499" y="73202"/>
                  </a:lnTo>
                  <a:lnTo>
                    <a:pt x="772058" y="105130"/>
                  </a:lnTo>
                  <a:lnTo>
                    <a:pt x="601675" y="203644"/>
                  </a:lnTo>
                  <a:lnTo>
                    <a:pt x="605701" y="210312"/>
                  </a:lnTo>
                  <a:lnTo>
                    <a:pt x="776084" y="113131"/>
                  </a:lnTo>
                  <a:lnTo>
                    <a:pt x="776084" y="308787"/>
                  </a:lnTo>
                  <a:lnTo>
                    <a:pt x="784047" y="308787"/>
                  </a:lnTo>
                  <a:lnTo>
                    <a:pt x="784047" y="113131"/>
                  </a:lnTo>
                  <a:lnTo>
                    <a:pt x="954430" y="210312"/>
                  </a:lnTo>
                  <a:lnTo>
                    <a:pt x="958405" y="203644"/>
                  </a:lnTo>
                  <a:lnTo>
                    <a:pt x="789368" y="105130"/>
                  </a:lnTo>
                  <a:lnTo>
                    <a:pt x="958405" y="7950"/>
                  </a:lnTo>
                  <a:close/>
                </a:path>
                <a:path w="2271395" h="2260600">
                  <a:moveTo>
                    <a:pt x="1432318" y="203644"/>
                  </a:moveTo>
                  <a:lnTo>
                    <a:pt x="1261935" y="105130"/>
                  </a:lnTo>
                  <a:lnTo>
                    <a:pt x="1400390" y="25260"/>
                  </a:lnTo>
                  <a:lnTo>
                    <a:pt x="1396365" y="23914"/>
                  </a:lnTo>
                  <a:lnTo>
                    <a:pt x="1392377" y="22618"/>
                  </a:lnTo>
                  <a:lnTo>
                    <a:pt x="1388402" y="22618"/>
                  </a:lnTo>
                  <a:lnTo>
                    <a:pt x="1257947" y="97167"/>
                  </a:lnTo>
                  <a:lnTo>
                    <a:pt x="1257947" y="0"/>
                  </a:lnTo>
                  <a:lnTo>
                    <a:pt x="1248600" y="0"/>
                  </a:lnTo>
                  <a:lnTo>
                    <a:pt x="1248600" y="97167"/>
                  </a:lnTo>
                  <a:lnTo>
                    <a:pt x="1079563" y="0"/>
                  </a:lnTo>
                  <a:lnTo>
                    <a:pt x="1074242" y="6604"/>
                  </a:lnTo>
                  <a:lnTo>
                    <a:pt x="1244625" y="105130"/>
                  </a:lnTo>
                  <a:lnTo>
                    <a:pt x="1074242" y="203644"/>
                  </a:lnTo>
                  <a:lnTo>
                    <a:pt x="1079563" y="210312"/>
                  </a:lnTo>
                  <a:lnTo>
                    <a:pt x="1248600" y="113131"/>
                  </a:lnTo>
                  <a:lnTo>
                    <a:pt x="1248600" y="308787"/>
                  </a:lnTo>
                  <a:lnTo>
                    <a:pt x="1257947" y="308787"/>
                  </a:lnTo>
                  <a:lnTo>
                    <a:pt x="1257947" y="113131"/>
                  </a:lnTo>
                  <a:lnTo>
                    <a:pt x="1426997" y="210312"/>
                  </a:lnTo>
                  <a:lnTo>
                    <a:pt x="1432318" y="203644"/>
                  </a:lnTo>
                  <a:close/>
                </a:path>
                <a:path w="2271395" h="2260600">
                  <a:moveTo>
                    <a:pt x="2270887" y="1151407"/>
                  </a:moveTo>
                  <a:lnTo>
                    <a:pt x="2200364" y="1192682"/>
                  </a:lnTo>
                  <a:lnTo>
                    <a:pt x="2195042" y="1189647"/>
                  </a:lnTo>
                  <a:lnTo>
                    <a:pt x="2195042" y="1200632"/>
                  </a:lnTo>
                  <a:lnTo>
                    <a:pt x="2195042" y="1468196"/>
                  </a:lnTo>
                  <a:lnTo>
                    <a:pt x="1963432" y="1602625"/>
                  </a:lnTo>
                  <a:lnTo>
                    <a:pt x="1959406" y="1600314"/>
                  </a:lnTo>
                  <a:lnTo>
                    <a:pt x="1959406" y="1610626"/>
                  </a:lnTo>
                  <a:lnTo>
                    <a:pt x="1959406" y="1878190"/>
                  </a:lnTo>
                  <a:lnTo>
                    <a:pt x="1726463" y="2012619"/>
                  </a:lnTo>
                  <a:lnTo>
                    <a:pt x="1508645" y="1886204"/>
                  </a:lnTo>
                  <a:lnTo>
                    <a:pt x="1494853" y="1878190"/>
                  </a:lnTo>
                  <a:lnTo>
                    <a:pt x="1494853" y="1610626"/>
                  </a:lnTo>
                  <a:lnTo>
                    <a:pt x="1508645" y="1602625"/>
                  </a:lnTo>
                  <a:lnTo>
                    <a:pt x="1726463" y="1476209"/>
                  </a:lnTo>
                  <a:lnTo>
                    <a:pt x="1959406" y="1610626"/>
                  </a:lnTo>
                  <a:lnTo>
                    <a:pt x="1959406" y="1600314"/>
                  </a:lnTo>
                  <a:lnTo>
                    <a:pt x="1744357" y="1476209"/>
                  </a:lnTo>
                  <a:lnTo>
                    <a:pt x="1730489" y="1468196"/>
                  </a:lnTo>
                  <a:lnTo>
                    <a:pt x="1730489" y="1200632"/>
                  </a:lnTo>
                  <a:lnTo>
                    <a:pt x="1744281" y="1192682"/>
                  </a:lnTo>
                  <a:lnTo>
                    <a:pt x="1963432" y="1066215"/>
                  </a:lnTo>
                  <a:lnTo>
                    <a:pt x="2195042" y="1200632"/>
                  </a:lnTo>
                  <a:lnTo>
                    <a:pt x="2195042" y="1189647"/>
                  </a:lnTo>
                  <a:lnTo>
                    <a:pt x="1979079" y="1066215"/>
                  </a:lnTo>
                  <a:lnTo>
                    <a:pt x="1967420" y="1059548"/>
                  </a:lnTo>
                  <a:lnTo>
                    <a:pt x="1967420" y="790638"/>
                  </a:lnTo>
                  <a:lnTo>
                    <a:pt x="1978888" y="784021"/>
                  </a:lnTo>
                  <a:lnTo>
                    <a:pt x="2175052" y="670890"/>
                  </a:lnTo>
                  <a:lnTo>
                    <a:pt x="2173757" y="668197"/>
                  </a:lnTo>
                  <a:lnTo>
                    <a:pt x="2171065" y="662876"/>
                  </a:lnTo>
                  <a:lnTo>
                    <a:pt x="1963432" y="784021"/>
                  </a:lnTo>
                  <a:lnTo>
                    <a:pt x="1959406" y="781697"/>
                  </a:lnTo>
                  <a:lnTo>
                    <a:pt x="1959406" y="790638"/>
                  </a:lnTo>
                  <a:lnTo>
                    <a:pt x="1959406" y="1059548"/>
                  </a:lnTo>
                  <a:lnTo>
                    <a:pt x="1726463" y="1192682"/>
                  </a:lnTo>
                  <a:lnTo>
                    <a:pt x="1722475" y="1190396"/>
                  </a:lnTo>
                  <a:lnTo>
                    <a:pt x="1722475" y="1200632"/>
                  </a:lnTo>
                  <a:lnTo>
                    <a:pt x="1722475" y="1468196"/>
                  </a:lnTo>
                  <a:lnTo>
                    <a:pt x="1490878" y="1602625"/>
                  </a:lnTo>
                  <a:lnTo>
                    <a:pt x="1485557" y="1599565"/>
                  </a:lnTo>
                  <a:lnTo>
                    <a:pt x="1485557" y="1610626"/>
                  </a:lnTo>
                  <a:lnTo>
                    <a:pt x="1485557" y="1878190"/>
                  </a:lnTo>
                  <a:lnTo>
                    <a:pt x="1253896" y="2012619"/>
                  </a:lnTo>
                  <a:lnTo>
                    <a:pt x="1034834" y="1886204"/>
                  </a:lnTo>
                  <a:lnTo>
                    <a:pt x="1020953" y="1878190"/>
                  </a:lnTo>
                  <a:lnTo>
                    <a:pt x="1020953" y="1610626"/>
                  </a:lnTo>
                  <a:lnTo>
                    <a:pt x="1034834" y="1602625"/>
                  </a:lnTo>
                  <a:lnTo>
                    <a:pt x="1253896" y="1476209"/>
                  </a:lnTo>
                  <a:lnTo>
                    <a:pt x="1485557" y="1610626"/>
                  </a:lnTo>
                  <a:lnTo>
                    <a:pt x="1485557" y="1599565"/>
                  </a:lnTo>
                  <a:lnTo>
                    <a:pt x="1271803" y="1476209"/>
                  </a:lnTo>
                  <a:lnTo>
                    <a:pt x="1257935" y="1468196"/>
                  </a:lnTo>
                  <a:lnTo>
                    <a:pt x="1257935" y="1200632"/>
                  </a:lnTo>
                  <a:lnTo>
                    <a:pt x="1271714" y="1192682"/>
                  </a:lnTo>
                  <a:lnTo>
                    <a:pt x="1490878" y="1066215"/>
                  </a:lnTo>
                  <a:lnTo>
                    <a:pt x="1722475" y="1200632"/>
                  </a:lnTo>
                  <a:lnTo>
                    <a:pt x="1722475" y="1190396"/>
                  </a:lnTo>
                  <a:lnTo>
                    <a:pt x="1506448" y="1066215"/>
                  </a:lnTo>
                  <a:lnTo>
                    <a:pt x="1494853" y="1059548"/>
                  </a:lnTo>
                  <a:lnTo>
                    <a:pt x="1494853" y="790638"/>
                  </a:lnTo>
                  <a:lnTo>
                    <a:pt x="1506258" y="784021"/>
                  </a:lnTo>
                  <a:lnTo>
                    <a:pt x="1726463" y="656209"/>
                  </a:lnTo>
                  <a:lnTo>
                    <a:pt x="1959406" y="790638"/>
                  </a:lnTo>
                  <a:lnTo>
                    <a:pt x="1959406" y="781697"/>
                  </a:lnTo>
                  <a:lnTo>
                    <a:pt x="1742033" y="656209"/>
                  </a:lnTo>
                  <a:lnTo>
                    <a:pt x="1730489" y="649554"/>
                  </a:lnTo>
                  <a:lnTo>
                    <a:pt x="1730489" y="380695"/>
                  </a:lnTo>
                  <a:lnTo>
                    <a:pt x="1742122" y="374027"/>
                  </a:lnTo>
                  <a:lnTo>
                    <a:pt x="1895500" y="286156"/>
                  </a:lnTo>
                  <a:lnTo>
                    <a:pt x="1894205" y="283514"/>
                  </a:lnTo>
                  <a:lnTo>
                    <a:pt x="1891525" y="282181"/>
                  </a:lnTo>
                  <a:lnTo>
                    <a:pt x="1888883" y="279488"/>
                  </a:lnTo>
                  <a:lnTo>
                    <a:pt x="1726463" y="374027"/>
                  </a:lnTo>
                  <a:lnTo>
                    <a:pt x="1722475" y="371716"/>
                  </a:lnTo>
                  <a:lnTo>
                    <a:pt x="1722475" y="380695"/>
                  </a:lnTo>
                  <a:lnTo>
                    <a:pt x="1722475" y="649554"/>
                  </a:lnTo>
                  <a:lnTo>
                    <a:pt x="1490878" y="784021"/>
                  </a:lnTo>
                  <a:lnTo>
                    <a:pt x="1485557" y="780961"/>
                  </a:lnTo>
                  <a:lnTo>
                    <a:pt x="1485557" y="790638"/>
                  </a:lnTo>
                  <a:lnTo>
                    <a:pt x="1485557" y="1059548"/>
                  </a:lnTo>
                  <a:lnTo>
                    <a:pt x="1253896" y="1192682"/>
                  </a:lnTo>
                  <a:lnTo>
                    <a:pt x="1249921" y="1190421"/>
                  </a:lnTo>
                  <a:lnTo>
                    <a:pt x="1249921" y="1200632"/>
                  </a:lnTo>
                  <a:lnTo>
                    <a:pt x="1249921" y="1468196"/>
                  </a:lnTo>
                  <a:lnTo>
                    <a:pt x="1016977" y="1602625"/>
                  </a:lnTo>
                  <a:lnTo>
                    <a:pt x="1013002" y="1600327"/>
                  </a:lnTo>
                  <a:lnTo>
                    <a:pt x="1013002" y="1610626"/>
                  </a:lnTo>
                  <a:lnTo>
                    <a:pt x="1013002" y="1878190"/>
                  </a:lnTo>
                  <a:lnTo>
                    <a:pt x="781392" y="2012619"/>
                  </a:lnTo>
                  <a:lnTo>
                    <a:pt x="562317" y="1886204"/>
                  </a:lnTo>
                  <a:lnTo>
                    <a:pt x="548449" y="1878190"/>
                  </a:lnTo>
                  <a:lnTo>
                    <a:pt x="548449" y="1610626"/>
                  </a:lnTo>
                  <a:lnTo>
                    <a:pt x="562317" y="1602625"/>
                  </a:lnTo>
                  <a:lnTo>
                    <a:pt x="781392" y="1476209"/>
                  </a:lnTo>
                  <a:lnTo>
                    <a:pt x="1013002" y="1610626"/>
                  </a:lnTo>
                  <a:lnTo>
                    <a:pt x="1013002" y="1600327"/>
                  </a:lnTo>
                  <a:lnTo>
                    <a:pt x="799172" y="1476209"/>
                  </a:lnTo>
                  <a:lnTo>
                    <a:pt x="785368" y="1468196"/>
                  </a:lnTo>
                  <a:lnTo>
                    <a:pt x="785368" y="1200632"/>
                  </a:lnTo>
                  <a:lnTo>
                    <a:pt x="799084" y="1192682"/>
                  </a:lnTo>
                  <a:lnTo>
                    <a:pt x="1016977" y="1066215"/>
                  </a:lnTo>
                  <a:lnTo>
                    <a:pt x="1249921" y="1200632"/>
                  </a:lnTo>
                  <a:lnTo>
                    <a:pt x="1249921" y="1190421"/>
                  </a:lnTo>
                  <a:lnTo>
                    <a:pt x="1032611" y="1066215"/>
                  </a:lnTo>
                  <a:lnTo>
                    <a:pt x="1020953" y="1059548"/>
                  </a:lnTo>
                  <a:lnTo>
                    <a:pt x="1020953" y="790638"/>
                  </a:lnTo>
                  <a:lnTo>
                    <a:pt x="1032421" y="784021"/>
                  </a:lnTo>
                  <a:lnTo>
                    <a:pt x="1253896" y="656209"/>
                  </a:lnTo>
                  <a:lnTo>
                    <a:pt x="1485557" y="790638"/>
                  </a:lnTo>
                  <a:lnTo>
                    <a:pt x="1485557" y="780961"/>
                  </a:lnTo>
                  <a:lnTo>
                    <a:pt x="1269479" y="656209"/>
                  </a:lnTo>
                  <a:lnTo>
                    <a:pt x="1257935" y="649554"/>
                  </a:lnTo>
                  <a:lnTo>
                    <a:pt x="1257935" y="380695"/>
                  </a:lnTo>
                  <a:lnTo>
                    <a:pt x="1269593" y="374027"/>
                  </a:lnTo>
                  <a:lnTo>
                    <a:pt x="1490878" y="247561"/>
                  </a:lnTo>
                  <a:lnTo>
                    <a:pt x="1722475" y="380695"/>
                  </a:lnTo>
                  <a:lnTo>
                    <a:pt x="1722475" y="371716"/>
                  </a:lnTo>
                  <a:lnTo>
                    <a:pt x="1508645" y="247561"/>
                  </a:lnTo>
                  <a:lnTo>
                    <a:pt x="1494853" y="239560"/>
                  </a:lnTo>
                  <a:lnTo>
                    <a:pt x="1494853" y="51917"/>
                  </a:lnTo>
                  <a:lnTo>
                    <a:pt x="1492173" y="50571"/>
                  </a:lnTo>
                  <a:lnTo>
                    <a:pt x="1489532" y="50571"/>
                  </a:lnTo>
                  <a:lnTo>
                    <a:pt x="1485557" y="49225"/>
                  </a:lnTo>
                  <a:lnTo>
                    <a:pt x="1485557" y="239560"/>
                  </a:lnTo>
                  <a:lnTo>
                    <a:pt x="1253896" y="374027"/>
                  </a:lnTo>
                  <a:lnTo>
                    <a:pt x="1249921" y="371741"/>
                  </a:lnTo>
                  <a:lnTo>
                    <a:pt x="1249921" y="380695"/>
                  </a:lnTo>
                  <a:lnTo>
                    <a:pt x="1249921" y="649554"/>
                  </a:lnTo>
                  <a:lnTo>
                    <a:pt x="1016977" y="784021"/>
                  </a:lnTo>
                  <a:lnTo>
                    <a:pt x="1013002" y="781723"/>
                  </a:lnTo>
                  <a:lnTo>
                    <a:pt x="1013002" y="790638"/>
                  </a:lnTo>
                  <a:lnTo>
                    <a:pt x="1013002" y="1059548"/>
                  </a:lnTo>
                  <a:lnTo>
                    <a:pt x="781392" y="1192682"/>
                  </a:lnTo>
                  <a:lnTo>
                    <a:pt x="776071" y="1189647"/>
                  </a:lnTo>
                  <a:lnTo>
                    <a:pt x="776071" y="1200632"/>
                  </a:lnTo>
                  <a:lnTo>
                    <a:pt x="776071" y="1468196"/>
                  </a:lnTo>
                  <a:lnTo>
                    <a:pt x="544423" y="1602625"/>
                  </a:lnTo>
                  <a:lnTo>
                    <a:pt x="325348" y="1476209"/>
                  </a:lnTo>
                  <a:lnTo>
                    <a:pt x="311467" y="1468196"/>
                  </a:lnTo>
                  <a:lnTo>
                    <a:pt x="311467" y="1200632"/>
                  </a:lnTo>
                  <a:lnTo>
                    <a:pt x="325259" y="1192682"/>
                  </a:lnTo>
                  <a:lnTo>
                    <a:pt x="544423" y="1066215"/>
                  </a:lnTo>
                  <a:lnTo>
                    <a:pt x="776071" y="1200632"/>
                  </a:lnTo>
                  <a:lnTo>
                    <a:pt x="776071" y="1189647"/>
                  </a:lnTo>
                  <a:lnTo>
                    <a:pt x="560108" y="1066215"/>
                  </a:lnTo>
                  <a:lnTo>
                    <a:pt x="548449" y="1059548"/>
                  </a:lnTo>
                  <a:lnTo>
                    <a:pt x="548449" y="790638"/>
                  </a:lnTo>
                  <a:lnTo>
                    <a:pt x="559904" y="784021"/>
                  </a:lnTo>
                  <a:lnTo>
                    <a:pt x="781392" y="656209"/>
                  </a:lnTo>
                  <a:lnTo>
                    <a:pt x="1013002" y="790638"/>
                  </a:lnTo>
                  <a:lnTo>
                    <a:pt x="1013002" y="781723"/>
                  </a:lnTo>
                  <a:lnTo>
                    <a:pt x="796848" y="656209"/>
                  </a:lnTo>
                  <a:lnTo>
                    <a:pt x="785368" y="649554"/>
                  </a:lnTo>
                  <a:lnTo>
                    <a:pt x="785368" y="380695"/>
                  </a:lnTo>
                  <a:lnTo>
                    <a:pt x="796963" y="374027"/>
                  </a:lnTo>
                  <a:lnTo>
                    <a:pt x="1016977" y="247561"/>
                  </a:lnTo>
                  <a:lnTo>
                    <a:pt x="1249921" y="380695"/>
                  </a:lnTo>
                  <a:lnTo>
                    <a:pt x="1249921" y="371741"/>
                  </a:lnTo>
                  <a:lnTo>
                    <a:pt x="1034821" y="247561"/>
                  </a:lnTo>
                  <a:lnTo>
                    <a:pt x="1020953" y="239560"/>
                  </a:lnTo>
                  <a:lnTo>
                    <a:pt x="1020953" y="0"/>
                  </a:lnTo>
                  <a:lnTo>
                    <a:pt x="1013002" y="0"/>
                  </a:lnTo>
                  <a:lnTo>
                    <a:pt x="1013002" y="239560"/>
                  </a:lnTo>
                  <a:lnTo>
                    <a:pt x="781392" y="374027"/>
                  </a:lnTo>
                  <a:lnTo>
                    <a:pt x="776071" y="370967"/>
                  </a:lnTo>
                  <a:lnTo>
                    <a:pt x="776071" y="380695"/>
                  </a:lnTo>
                  <a:lnTo>
                    <a:pt x="776071" y="649554"/>
                  </a:lnTo>
                  <a:lnTo>
                    <a:pt x="544423" y="784021"/>
                  </a:lnTo>
                  <a:lnTo>
                    <a:pt x="540435" y="781723"/>
                  </a:lnTo>
                  <a:lnTo>
                    <a:pt x="540435" y="790638"/>
                  </a:lnTo>
                  <a:lnTo>
                    <a:pt x="540435" y="1059548"/>
                  </a:lnTo>
                  <a:lnTo>
                    <a:pt x="307492" y="1192682"/>
                  </a:lnTo>
                  <a:lnTo>
                    <a:pt x="87477" y="1066215"/>
                  </a:lnTo>
                  <a:lnTo>
                    <a:pt x="75882" y="1059548"/>
                  </a:lnTo>
                  <a:lnTo>
                    <a:pt x="75882" y="790638"/>
                  </a:lnTo>
                  <a:lnTo>
                    <a:pt x="87287" y="784021"/>
                  </a:lnTo>
                  <a:lnTo>
                    <a:pt x="307492" y="656209"/>
                  </a:lnTo>
                  <a:lnTo>
                    <a:pt x="540435" y="790638"/>
                  </a:lnTo>
                  <a:lnTo>
                    <a:pt x="540435" y="781723"/>
                  </a:lnTo>
                  <a:lnTo>
                    <a:pt x="323011" y="656209"/>
                  </a:lnTo>
                  <a:lnTo>
                    <a:pt x="311467" y="649554"/>
                  </a:lnTo>
                  <a:lnTo>
                    <a:pt x="311467" y="380695"/>
                  </a:lnTo>
                  <a:lnTo>
                    <a:pt x="323126" y="374027"/>
                  </a:lnTo>
                  <a:lnTo>
                    <a:pt x="544423" y="247561"/>
                  </a:lnTo>
                  <a:lnTo>
                    <a:pt x="776071" y="380695"/>
                  </a:lnTo>
                  <a:lnTo>
                    <a:pt x="776071" y="370967"/>
                  </a:lnTo>
                  <a:lnTo>
                    <a:pt x="562317" y="247561"/>
                  </a:lnTo>
                  <a:lnTo>
                    <a:pt x="548449" y="239560"/>
                  </a:lnTo>
                  <a:lnTo>
                    <a:pt x="548449" y="157048"/>
                  </a:lnTo>
                  <a:lnTo>
                    <a:pt x="545757" y="158394"/>
                  </a:lnTo>
                  <a:lnTo>
                    <a:pt x="543128" y="161023"/>
                  </a:lnTo>
                  <a:lnTo>
                    <a:pt x="540435" y="162369"/>
                  </a:lnTo>
                  <a:lnTo>
                    <a:pt x="540435" y="239560"/>
                  </a:lnTo>
                  <a:lnTo>
                    <a:pt x="307492" y="374027"/>
                  </a:lnTo>
                  <a:lnTo>
                    <a:pt x="294170" y="366026"/>
                  </a:lnTo>
                  <a:lnTo>
                    <a:pt x="292874" y="368706"/>
                  </a:lnTo>
                  <a:lnTo>
                    <a:pt x="290182" y="370052"/>
                  </a:lnTo>
                  <a:lnTo>
                    <a:pt x="288848" y="372694"/>
                  </a:lnTo>
                  <a:lnTo>
                    <a:pt x="303517" y="380695"/>
                  </a:lnTo>
                  <a:lnTo>
                    <a:pt x="303517" y="649554"/>
                  </a:lnTo>
                  <a:lnTo>
                    <a:pt x="70561" y="784021"/>
                  </a:lnTo>
                  <a:lnTo>
                    <a:pt x="55892" y="774674"/>
                  </a:lnTo>
                  <a:lnTo>
                    <a:pt x="55892" y="777367"/>
                  </a:lnTo>
                  <a:lnTo>
                    <a:pt x="53263" y="782688"/>
                  </a:lnTo>
                  <a:lnTo>
                    <a:pt x="66535" y="790638"/>
                  </a:lnTo>
                  <a:lnTo>
                    <a:pt x="66535" y="1059548"/>
                  </a:lnTo>
                  <a:lnTo>
                    <a:pt x="0" y="1098143"/>
                  </a:lnTo>
                  <a:lnTo>
                    <a:pt x="0" y="1107490"/>
                  </a:lnTo>
                  <a:lnTo>
                    <a:pt x="70561" y="1066215"/>
                  </a:lnTo>
                  <a:lnTo>
                    <a:pt x="303517" y="1200632"/>
                  </a:lnTo>
                  <a:lnTo>
                    <a:pt x="303517" y="1468196"/>
                  </a:lnTo>
                  <a:lnTo>
                    <a:pt x="95834" y="1588008"/>
                  </a:lnTo>
                  <a:lnTo>
                    <a:pt x="99860" y="1596009"/>
                  </a:lnTo>
                  <a:lnTo>
                    <a:pt x="307492" y="1476209"/>
                  </a:lnTo>
                  <a:lnTo>
                    <a:pt x="540435" y="1610626"/>
                  </a:lnTo>
                  <a:lnTo>
                    <a:pt x="540435" y="1878190"/>
                  </a:lnTo>
                  <a:lnTo>
                    <a:pt x="375373" y="1974024"/>
                  </a:lnTo>
                  <a:lnTo>
                    <a:pt x="379361" y="1977999"/>
                  </a:lnTo>
                  <a:lnTo>
                    <a:pt x="382041" y="1979345"/>
                  </a:lnTo>
                  <a:lnTo>
                    <a:pt x="544423" y="1886204"/>
                  </a:lnTo>
                  <a:lnTo>
                    <a:pt x="776071" y="2020620"/>
                  </a:lnTo>
                  <a:lnTo>
                    <a:pt x="776071" y="2208314"/>
                  </a:lnTo>
                  <a:lnTo>
                    <a:pt x="778713" y="2208314"/>
                  </a:lnTo>
                  <a:lnTo>
                    <a:pt x="782688" y="2209660"/>
                  </a:lnTo>
                  <a:lnTo>
                    <a:pt x="785368" y="2210955"/>
                  </a:lnTo>
                  <a:lnTo>
                    <a:pt x="785368" y="2020620"/>
                  </a:lnTo>
                  <a:lnTo>
                    <a:pt x="799172" y="2012619"/>
                  </a:lnTo>
                  <a:lnTo>
                    <a:pt x="1016977" y="1886204"/>
                  </a:lnTo>
                  <a:lnTo>
                    <a:pt x="1249921" y="2020620"/>
                  </a:lnTo>
                  <a:lnTo>
                    <a:pt x="1249921" y="2260231"/>
                  </a:lnTo>
                  <a:lnTo>
                    <a:pt x="1255242" y="2260231"/>
                  </a:lnTo>
                  <a:lnTo>
                    <a:pt x="1257935" y="2258898"/>
                  </a:lnTo>
                  <a:lnTo>
                    <a:pt x="1257935" y="2020620"/>
                  </a:lnTo>
                  <a:lnTo>
                    <a:pt x="1271803" y="2012619"/>
                  </a:lnTo>
                  <a:lnTo>
                    <a:pt x="1490878" y="1886204"/>
                  </a:lnTo>
                  <a:lnTo>
                    <a:pt x="1722475" y="2020620"/>
                  </a:lnTo>
                  <a:lnTo>
                    <a:pt x="1722475" y="2103132"/>
                  </a:lnTo>
                  <a:lnTo>
                    <a:pt x="1725117" y="2100491"/>
                  </a:lnTo>
                  <a:lnTo>
                    <a:pt x="1730489" y="2097811"/>
                  </a:lnTo>
                  <a:lnTo>
                    <a:pt x="1730489" y="2020620"/>
                  </a:lnTo>
                  <a:lnTo>
                    <a:pt x="1744357" y="2012619"/>
                  </a:lnTo>
                  <a:lnTo>
                    <a:pt x="1963432" y="1886204"/>
                  </a:lnTo>
                  <a:lnTo>
                    <a:pt x="1976716" y="1894154"/>
                  </a:lnTo>
                  <a:lnTo>
                    <a:pt x="1978063" y="1891525"/>
                  </a:lnTo>
                  <a:lnTo>
                    <a:pt x="1982038" y="1887486"/>
                  </a:lnTo>
                  <a:lnTo>
                    <a:pt x="1980006" y="1886204"/>
                  </a:lnTo>
                  <a:lnTo>
                    <a:pt x="1967420" y="1878190"/>
                  </a:lnTo>
                  <a:lnTo>
                    <a:pt x="1967420" y="1610626"/>
                  </a:lnTo>
                  <a:lnTo>
                    <a:pt x="1981288" y="1602625"/>
                  </a:lnTo>
                  <a:lnTo>
                    <a:pt x="2200364" y="1476209"/>
                  </a:lnTo>
                  <a:lnTo>
                    <a:pt x="2214981" y="1485506"/>
                  </a:lnTo>
                  <a:lnTo>
                    <a:pt x="2216327" y="1481531"/>
                  </a:lnTo>
                  <a:lnTo>
                    <a:pt x="2216327" y="1478838"/>
                  </a:lnTo>
                  <a:lnTo>
                    <a:pt x="2217674" y="1476209"/>
                  </a:lnTo>
                  <a:lnTo>
                    <a:pt x="2204339" y="1468196"/>
                  </a:lnTo>
                  <a:lnTo>
                    <a:pt x="2204339" y="1200632"/>
                  </a:lnTo>
                  <a:lnTo>
                    <a:pt x="2218055" y="1192682"/>
                  </a:lnTo>
                  <a:lnTo>
                    <a:pt x="2270887" y="1162050"/>
                  </a:lnTo>
                  <a:lnTo>
                    <a:pt x="2270887" y="1151407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67173" y="843582"/>
              <a:ext cx="135770" cy="7987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5194909" y="870191"/>
              <a:ext cx="1654810" cy="561975"/>
            </a:xfrm>
            <a:custGeom>
              <a:avLst/>
              <a:gdLst/>
              <a:ahLst/>
              <a:cxnLst/>
              <a:rect l="l" t="t" r="r" b="b"/>
              <a:pathLst>
                <a:path w="1654809" h="561975">
                  <a:moveTo>
                    <a:pt x="2628" y="556425"/>
                  </a:moveTo>
                  <a:lnTo>
                    <a:pt x="1333" y="557771"/>
                  </a:lnTo>
                  <a:lnTo>
                    <a:pt x="1333" y="559104"/>
                  </a:lnTo>
                  <a:lnTo>
                    <a:pt x="0" y="561746"/>
                  </a:lnTo>
                  <a:lnTo>
                    <a:pt x="2628" y="561746"/>
                  </a:lnTo>
                  <a:lnTo>
                    <a:pt x="2628" y="556425"/>
                  </a:lnTo>
                  <a:close/>
                </a:path>
                <a:path w="1654809" h="561975">
                  <a:moveTo>
                    <a:pt x="177050" y="258267"/>
                  </a:moveTo>
                  <a:lnTo>
                    <a:pt x="175704" y="259562"/>
                  </a:lnTo>
                  <a:lnTo>
                    <a:pt x="174358" y="260908"/>
                  </a:lnTo>
                  <a:lnTo>
                    <a:pt x="177050" y="259562"/>
                  </a:lnTo>
                  <a:lnTo>
                    <a:pt x="177050" y="258267"/>
                  </a:lnTo>
                  <a:close/>
                </a:path>
                <a:path w="1654809" h="561975">
                  <a:moveTo>
                    <a:pt x="1654632" y="5321"/>
                  </a:moveTo>
                  <a:lnTo>
                    <a:pt x="1651939" y="2692"/>
                  </a:lnTo>
                  <a:lnTo>
                    <a:pt x="1649260" y="1346"/>
                  </a:lnTo>
                  <a:lnTo>
                    <a:pt x="1646618" y="0"/>
                  </a:lnTo>
                  <a:lnTo>
                    <a:pt x="1646618" y="151739"/>
                  </a:lnTo>
                  <a:lnTo>
                    <a:pt x="1654632" y="151739"/>
                  </a:lnTo>
                  <a:lnTo>
                    <a:pt x="1654632" y="5321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69461" y="1269550"/>
              <a:ext cx="102498" cy="63856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5129657" y="1023276"/>
              <a:ext cx="2249805" cy="1645285"/>
            </a:xfrm>
            <a:custGeom>
              <a:avLst/>
              <a:gdLst/>
              <a:ahLst/>
              <a:cxnLst/>
              <a:rect l="l" t="t" r="r" b="b"/>
              <a:pathLst>
                <a:path w="2249804" h="1645285">
                  <a:moveTo>
                    <a:pt x="242290" y="919822"/>
                  </a:moveTo>
                  <a:lnTo>
                    <a:pt x="238264" y="913155"/>
                  </a:lnTo>
                  <a:lnTo>
                    <a:pt x="67881" y="1010335"/>
                  </a:lnTo>
                  <a:lnTo>
                    <a:pt x="67881" y="814679"/>
                  </a:lnTo>
                  <a:lnTo>
                    <a:pt x="59918" y="814679"/>
                  </a:lnTo>
                  <a:lnTo>
                    <a:pt x="59918" y="1010335"/>
                  </a:lnTo>
                  <a:lnTo>
                    <a:pt x="0" y="977061"/>
                  </a:lnTo>
                  <a:lnTo>
                    <a:pt x="0" y="979741"/>
                  </a:lnTo>
                  <a:lnTo>
                    <a:pt x="1346" y="983729"/>
                  </a:lnTo>
                  <a:lnTo>
                    <a:pt x="1346" y="987704"/>
                  </a:lnTo>
                  <a:lnTo>
                    <a:pt x="54597" y="1018336"/>
                  </a:lnTo>
                  <a:lnTo>
                    <a:pt x="10642" y="1043597"/>
                  </a:lnTo>
                  <a:lnTo>
                    <a:pt x="11988" y="1046289"/>
                  </a:lnTo>
                  <a:lnTo>
                    <a:pt x="11988" y="1050264"/>
                  </a:lnTo>
                  <a:lnTo>
                    <a:pt x="13322" y="1052957"/>
                  </a:lnTo>
                  <a:lnTo>
                    <a:pt x="59918" y="1026299"/>
                  </a:lnTo>
                  <a:lnTo>
                    <a:pt x="59918" y="1216672"/>
                  </a:lnTo>
                  <a:lnTo>
                    <a:pt x="61264" y="1219314"/>
                  </a:lnTo>
                  <a:lnTo>
                    <a:pt x="62560" y="1221994"/>
                  </a:lnTo>
                  <a:lnTo>
                    <a:pt x="67881" y="1221994"/>
                  </a:lnTo>
                  <a:lnTo>
                    <a:pt x="67881" y="1026299"/>
                  </a:lnTo>
                  <a:lnTo>
                    <a:pt x="238264" y="1123467"/>
                  </a:lnTo>
                  <a:lnTo>
                    <a:pt x="242290" y="1116812"/>
                  </a:lnTo>
                  <a:lnTo>
                    <a:pt x="85674" y="1026299"/>
                  </a:lnTo>
                  <a:lnTo>
                    <a:pt x="71907" y="1018336"/>
                  </a:lnTo>
                  <a:lnTo>
                    <a:pt x="85763" y="1010335"/>
                  </a:lnTo>
                  <a:lnTo>
                    <a:pt x="242290" y="919822"/>
                  </a:lnTo>
                  <a:close/>
                </a:path>
                <a:path w="2249804" h="1645285">
                  <a:moveTo>
                    <a:pt x="475246" y="1344447"/>
                  </a:moveTo>
                  <a:lnTo>
                    <a:pt x="471220" y="1336484"/>
                  </a:lnTo>
                  <a:lnTo>
                    <a:pt x="300837" y="1434960"/>
                  </a:lnTo>
                  <a:lnTo>
                    <a:pt x="300837" y="1237970"/>
                  </a:lnTo>
                  <a:lnTo>
                    <a:pt x="292874" y="1237970"/>
                  </a:lnTo>
                  <a:lnTo>
                    <a:pt x="292874" y="1434960"/>
                  </a:lnTo>
                  <a:lnTo>
                    <a:pt x="122491" y="1336484"/>
                  </a:lnTo>
                  <a:lnTo>
                    <a:pt x="118465" y="1344447"/>
                  </a:lnTo>
                  <a:lnTo>
                    <a:pt x="288848" y="1441627"/>
                  </a:lnTo>
                  <a:lnTo>
                    <a:pt x="206336" y="1489557"/>
                  </a:lnTo>
                  <a:lnTo>
                    <a:pt x="209029" y="1490903"/>
                  </a:lnTo>
                  <a:lnTo>
                    <a:pt x="210324" y="1493545"/>
                  </a:lnTo>
                  <a:lnTo>
                    <a:pt x="211658" y="1496225"/>
                  </a:lnTo>
                  <a:lnTo>
                    <a:pt x="292874" y="1449628"/>
                  </a:lnTo>
                  <a:lnTo>
                    <a:pt x="292874" y="1592059"/>
                  </a:lnTo>
                  <a:lnTo>
                    <a:pt x="295516" y="1596047"/>
                  </a:lnTo>
                  <a:lnTo>
                    <a:pt x="300837" y="1601368"/>
                  </a:lnTo>
                  <a:lnTo>
                    <a:pt x="300837" y="1449628"/>
                  </a:lnTo>
                  <a:lnTo>
                    <a:pt x="471220" y="1548104"/>
                  </a:lnTo>
                  <a:lnTo>
                    <a:pt x="475246" y="1540141"/>
                  </a:lnTo>
                  <a:lnTo>
                    <a:pt x="304863" y="1441627"/>
                  </a:lnTo>
                  <a:lnTo>
                    <a:pt x="475246" y="1344447"/>
                  </a:lnTo>
                  <a:close/>
                </a:path>
                <a:path w="2249804" h="1645285">
                  <a:moveTo>
                    <a:pt x="475246" y="524484"/>
                  </a:moveTo>
                  <a:lnTo>
                    <a:pt x="471220" y="517817"/>
                  </a:lnTo>
                  <a:lnTo>
                    <a:pt x="300837" y="614997"/>
                  </a:lnTo>
                  <a:lnTo>
                    <a:pt x="300837" y="419303"/>
                  </a:lnTo>
                  <a:lnTo>
                    <a:pt x="292874" y="419303"/>
                  </a:lnTo>
                  <a:lnTo>
                    <a:pt x="292874" y="614997"/>
                  </a:lnTo>
                  <a:lnTo>
                    <a:pt x="122491" y="517817"/>
                  </a:lnTo>
                  <a:lnTo>
                    <a:pt x="118465" y="524484"/>
                  </a:lnTo>
                  <a:lnTo>
                    <a:pt x="288848" y="622960"/>
                  </a:lnTo>
                  <a:lnTo>
                    <a:pt x="118465" y="721474"/>
                  </a:lnTo>
                  <a:lnTo>
                    <a:pt x="122491" y="728141"/>
                  </a:lnTo>
                  <a:lnTo>
                    <a:pt x="292874" y="629615"/>
                  </a:lnTo>
                  <a:lnTo>
                    <a:pt x="292874" y="826655"/>
                  </a:lnTo>
                  <a:lnTo>
                    <a:pt x="300837" y="826655"/>
                  </a:lnTo>
                  <a:lnTo>
                    <a:pt x="300837" y="629615"/>
                  </a:lnTo>
                  <a:lnTo>
                    <a:pt x="471220" y="728141"/>
                  </a:lnTo>
                  <a:lnTo>
                    <a:pt x="475246" y="721474"/>
                  </a:lnTo>
                  <a:lnTo>
                    <a:pt x="304863" y="622960"/>
                  </a:lnTo>
                  <a:lnTo>
                    <a:pt x="475246" y="524484"/>
                  </a:lnTo>
                  <a:close/>
                </a:path>
                <a:path w="2249804" h="1645285">
                  <a:moveTo>
                    <a:pt x="714806" y="919822"/>
                  </a:moveTo>
                  <a:lnTo>
                    <a:pt x="710831" y="913155"/>
                  </a:lnTo>
                  <a:lnTo>
                    <a:pt x="540448" y="1010335"/>
                  </a:lnTo>
                  <a:lnTo>
                    <a:pt x="540448" y="814679"/>
                  </a:lnTo>
                  <a:lnTo>
                    <a:pt x="532485" y="814679"/>
                  </a:lnTo>
                  <a:lnTo>
                    <a:pt x="532485" y="1010335"/>
                  </a:lnTo>
                  <a:lnTo>
                    <a:pt x="362102" y="913155"/>
                  </a:lnTo>
                  <a:lnTo>
                    <a:pt x="358076" y="919822"/>
                  </a:lnTo>
                  <a:lnTo>
                    <a:pt x="528459" y="1018336"/>
                  </a:lnTo>
                  <a:lnTo>
                    <a:pt x="358076" y="1116812"/>
                  </a:lnTo>
                  <a:lnTo>
                    <a:pt x="362102" y="1123467"/>
                  </a:lnTo>
                  <a:lnTo>
                    <a:pt x="532485" y="1026299"/>
                  </a:lnTo>
                  <a:lnTo>
                    <a:pt x="532485" y="1221994"/>
                  </a:lnTo>
                  <a:lnTo>
                    <a:pt x="540448" y="1221994"/>
                  </a:lnTo>
                  <a:lnTo>
                    <a:pt x="540448" y="1026299"/>
                  </a:lnTo>
                  <a:lnTo>
                    <a:pt x="710831" y="1123467"/>
                  </a:lnTo>
                  <a:lnTo>
                    <a:pt x="714806" y="1116812"/>
                  </a:lnTo>
                  <a:lnTo>
                    <a:pt x="545769" y="1018336"/>
                  </a:lnTo>
                  <a:lnTo>
                    <a:pt x="714806" y="919822"/>
                  </a:lnTo>
                  <a:close/>
                </a:path>
                <a:path w="2249804" h="1645285">
                  <a:moveTo>
                    <a:pt x="714806" y="106476"/>
                  </a:moveTo>
                  <a:lnTo>
                    <a:pt x="710831" y="98513"/>
                  </a:lnTo>
                  <a:lnTo>
                    <a:pt x="540448" y="196989"/>
                  </a:lnTo>
                  <a:lnTo>
                    <a:pt x="540448" y="0"/>
                  </a:lnTo>
                  <a:lnTo>
                    <a:pt x="532485" y="0"/>
                  </a:lnTo>
                  <a:lnTo>
                    <a:pt x="532485" y="196989"/>
                  </a:lnTo>
                  <a:lnTo>
                    <a:pt x="362102" y="98513"/>
                  </a:lnTo>
                  <a:lnTo>
                    <a:pt x="358076" y="106476"/>
                  </a:lnTo>
                  <a:lnTo>
                    <a:pt x="528459" y="203657"/>
                  </a:lnTo>
                  <a:lnTo>
                    <a:pt x="358076" y="302171"/>
                  </a:lnTo>
                  <a:lnTo>
                    <a:pt x="362102" y="310134"/>
                  </a:lnTo>
                  <a:lnTo>
                    <a:pt x="532485" y="211658"/>
                  </a:lnTo>
                  <a:lnTo>
                    <a:pt x="532485" y="408647"/>
                  </a:lnTo>
                  <a:lnTo>
                    <a:pt x="540448" y="408647"/>
                  </a:lnTo>
                  <a:lnTo>
                    <a:pt x="540448" y="211658"/>
                  </a:lnTo>
                  <a:lnTo>
                    <a:pt x="710831" y="310134"/>
                  </a:lnTo>
                  <a:lnTo>
                    <a:pt x="714806" y="302171"/>
                  </a:lnTo>
                  <a:lnTo>
                    <a:pt x="545769" y="203657"/>
                  </a:lnTo>
                  <a:lnTo>
                    <a:pt x="714806" y="106476"/>
                  </a:lnTo>
                  <a:close/>
                </a:path>
                <a:path w="2249804" h="1645285">
                  <a:moveTo>
                    <a:pt x="947762" y="1344447"/>
                  </a:moveTo>
                  <a:lnTo>
                    <a:pt x="943787" y="1336484"/>
                  </a:lnTo>
                  <a:lnTo>
                    <a:pt x="773404" y="1434960"/>
                  </a:lnTo>
                  <a:lnTo>
                    <a:pt x="774738" y="1237970"/>
                  </a:lnTo>
                  <a:lnTo>
                    <a:pt x="765441" y="1237970"/>
                  </a:lnTo>
                  <a:lnTo>
                    <a:pt x="765441" y="1434960"/>
                  </a:lnTo>
                  <a:lnTo>
                    <a:pt x="595058" y="1336484"/>
                  </a:lnTo>
                  <a:lnTo>
                    <a:pt x="591032" y="1344447"/>
                  </a:lnTo>
                  <a:lnTo>
                    <a:pt x="761415" y="1441627"/>
                  </a:lnTo>
                  <a:lnTo>
                    <a:pt x="591032" y="1540141"/>
                  </a:lnTo>
                  <a:lnTo>
                    <a:pt x="595058" y="1548104"/>
                  </a:lnTo>
                  <a:lnTo>
                    <a:pt x="765441" y="1449628"/>
                  </a:lnTo>
                  <a:lnTo>
                    <a:pt x="765441" y="1645272"/>
                  </a:lnTo>
                  <a:lnTo>
                    <a:pt x="773404" y="1645272"/>
                  </a:lnTo>
                  <a:lnTo>
                    <a:pt x="773404" y="1449628"/>
                  </a:lnTo>
                  <a:lnTo>
                    <a:pt x="943787" y="1548104"/>
                  </a:lnTo>
                  <a:lnTo>
                    <a:pt x="947762" y="1540141"/>
                  </a:lnTo>
                  <a:lnTo>
                    <a:pt x="792454" y="1449628"/>
                  </a:lnTo>
                  <a:lnTo>
                    <a:pt x="778725" y="1441627"/>
                  </a:lnTo>
                  <a:lnTo>
                    <a:pt x="790308" y="1434960"/>
                  </a:lnTo>
                  <a:lnTo>
                    <a:pt x="947762" y="1344447"/>
                  </a:lnTo>
                  <a:close/>
                </a:path>
                <a:path w="2249804" h="1645285">
                  <a:moveTo>
                    <a:pt x="947762" y="524484"/>
                  </a:moveTo>
                  <a:lnTo>
                    <a:pt x="943787" y="516483"/>
                  </a:lnTo>
                  <a:lnTo>
                    <a:pt x="773404" y="614997"/>
                  </a:lnTo>
                  <a:lnTo>
                    <a:pt x="774738" y="419303"/>
                  </a:lnTo>
                  <a:lnTo>
                    <a:pt x="765441" y="419303"/>
                  </a:lnTo>
                  <a:lnTo>
                    <a:pt x="765441" y="614997"/>
                  </a:lnTo>
                  <a:lnTo>
                    <a:pt x="595058" y="516483"/>
                  </a:lnTo>
                  <a:lnTo>
                    <a:pt x="591032" y="524484"/>
                  </a:lnTo>
                  <a:lnTo>
                    <a:pt x="761415" y="622960"/>
                  </a:lnTo>
                  <a:lnTo>
                    <a:pt x="591032" y="720140"/>
                  </a:lnTo>
                  <a:lnTo>
                    <a:pt x="595058" y="728141"/>
                  </a:lnTo>
                  <a:lnTo>
                    <a:pt x="765441" y="629615"/>
                  </a:lnTo>
                  <a:lnTo>
                    <a:pt x="765441" y="826655"/>
                  </a:lnTo>
                  <a:lnTo>
                    <a:pt x="773404" y="826655"/>
                  </a:lnTo>
                  <a:lnTo>
                    <a:pt x="773404" y="629615"/>
                  </a:lnTo>
                  <a:lnTo>
                    <a:pt x="943787" y="728141"/>
                  </a:lnTo>
                  <a:lnTo>
                    <a:pt x="947762" y="720140"/>
                  </a:lnTo>
                  <a:lnTo>
                    <a:pt x="778725" y="622960"/>
                  </a:lnTo>
                  <a:lnTo>
                    <a:pt x="947762" y="524484"/>
                  </a:lnTo>
                  <a:close/>
                </a:path>
                <a:path w="2249804" h="1645285">
                  <a:moveTo>
                    <a:pt x="1188720" y="919822"/>
                  </a:moveTo>
                  <a:lnTo>
                    <a:pt x="1183398" y="913155"/>
                  </a:lnTo>
                  <a:lnTo>
                    <a:pt x="1014361" y="1010335"/>
                  </a:lnTo>
                  <a:lnTo>
                    <a:pt x="1014361" y="814679"/>
                  </a:lnTo>
                  <a:lnTo>
                    <a:pt x="1005014" y="814679"/>
                  </a:lnTo>
                  <a:lnTo>
                    <a:pt x="1005014" y="1010335"/>
                  </a:lnTo>
                  <a:lnTo>
                    <a:pt x="834631" y="913155"/>
                  </a:lnTo>
                  <a:lnTo>
                    <a:pt x="830643" y="919822"/>
                  </a:lnTo>
                  <a:lnTo>
                    <a:pt x="1001026" y="1018336"/>
                  </a:lnTo>
                  <a:lnTo>
                    <a:pt x="830643" y="1116812"/>
                  </a:lnTo>
                  <a:lnTo>
                    <a:pt x="834631" y="1123467"/>
                  </a:lnTo>
                  <a:lnTo>
                    <a:pt x="1005014" y="1025004"/>
                  </a:lnTo>
                  <a:lnTo>
                    <a:pt x="1005014" y="1221994"/>
                  </a:lnTo>
                  <a:lnTo>
                    <a:pt x="1014361" y="1221994"/>
                  </a:lnTo>
                  <a:lnTo>
                    <a:pt x="1014361" y="1025004"/>
                  </a:lnTo>
                  <a:lnTo>
                    <a:pt x="1183398" y="1123467"/>
                  </a:lnTo>
                  <a:lnTo>
                    <a:pt x="1188720" y="1116812"/>
                  </a:lnTo>
                  <a:lnTo>
                    <a:pt x="1018336" y="1018336"/>
                  </a:lnTo>
                  <a:lnTo>
                    <a:pt x="1188720" y="919822"/>
                  </a:lnTo>
                  <a:close/>
                </a:path>
                <a:path w="2249804" h="1645285">
                  <a:moveTo>
                    <a:pt x="1188720" y="106476"/>
                  </a:moveTo>
                  <a:lnTo>
                    <a:pt x="1183398" y="98513"/>
                  </a:lnTo>
                  <a:lnTo>
                    <a:pt x="1014361" y="196989"/>
                  </a:lnTo>
                  <a:lnTo>
                    <a:pt x="1014361" y="0"/>
                  </a:lnTo>
                  <a:lnTo>
                    <a:pt x="1005014" y="0"/>
                  </a:lnTo>
                  <a:lnTo>
                    <a:pt x="1005014" y="196989"/>
                  </a:lnTo>
                  <a:lnTo>
                    <a:pt x="834631" y="98513"/>
                  </a:lnTo>
                  <a:lnTo>
                    <a:pt x="830643" y="106476"/>
                  </a:lnTo>
                  <a:lnTo>
                    <a:pt x="1001026" y="203657"/>
                  </a:lnTo>
                  <a:lnTo>
                    <a:pt x="830643" y="302171"/>
                  </a:lnTo>
                  <a:lnTo>
                    <a:pt x="834631" y="310134"/>
                  </a:lnTo>
                  <a:lnTo>
                    <a:pt x="1005014" y="211658"/>
                  </a:lnTo>
                  <a:lnTo>
                    <a:pt x="1005014" y="407314"/>
                  </a:lnTo>
                  <a:lnTo>
                    <a:pt x="1014361" y="407314"/>
                  </a:lnTo>
                  <a:lnTo>
                    <a:pt x="1014361" y="211658"/>
                  </a:lnTo>
                  <a:lnTo>
                    <a:pt x="1183398" y="310134"/>
                  </a:lnTo>
                  <a:lnTo>
                    <a:pt x="1188720" y="302171"/>
                  </a:lnTo>
                  <a:lnTo>
                    <a:pt x="1018336" y="203657"/>
                  </a:lnTo>
                  <a:lnTo>
                    <a:pt x="1188720" y="106476"/>
                  </a:lnTo>
                  <a:close/>
                </a:path>
                <a:path w="2249804" h="1645285">
                  <a:moveTo>
                    <a:pt x="1421676" y="1343152"/>
                  </a:moveTo>
                  <a:lnTo>
                    <a:pt x="1417688" y="1336484"/>
                  </a:lnTo>
                  <a:lnTo>
                    <a:pt x="1247305" y="1434960"/>
                  </a:lnTo>
                  <a:lnTo>
                    <a:pt x="1247305" y="1237970"/>
                  </a:lnTo>
                  <a:lnTo>
                    <a:pt x="1237957" y="1237970"/>
                  </a:lnTo>
                  <a:lnTo>
                    <a:pt x="1237957" y="1434960"/>
                  </a:lnTo>
                  <a:lnTo>
                    <a:pt x="1068920" y="1336484"/>
                  </a:lnTo>
                  <a:lnTo>
                    <a:pt x="1063599" y="1343152"/>
                  </a:lnTo>
                  <a:lnTo>
                    <a:pt x="1233982" y="1441627"/>
                  </a:lnTo>
                  <a:lnTo>
                    <a:pt x="1063599" y="1540141"/>
                  </a:lnTo>
                  <a:lnTo>
                    <a:pt x="1068920" y="1548104"/>
                  </a:lnTo>
                  <a:lnTo>
                    <a:pt x="1237957" y="1449628"/>
                  </a:lnTo>
                  <a:lnTo>
                    <a:pt x="1237957" y="1645272"/>
                  </a:lnTo>
                  <a:lnTo>
                    <a:pt x="1247305" y="1645272"/>
                  </a:lnTo>
                  <a:lnTo>
                    <a:pt x="1247305" y="1449628"/>
                  </a:lnTo>
                  <a:lnTo>
                    <a:pt x="1416354" y="1548104"/>
                  </a:lnTo>
                  <a:lnTo>
                    <a:pt x="1421676" y="1540141"/>
                  </a:lnTo>
                  <a:lnTo>
                    <a:pt x="1251292" y="1441627"/>
                  </a:lnTo>
                  <a:lnTo>
                    <a:pt x="1421676" y="1343152"/>
                  </a:lnTo>
                  <a:close/>
                </a:path>
                <a:path w="2249804" h="1645285">
                  <a:moveTo>
                    <a:pt x="1421676" y="524484"/>
                  </a:moveTo>
                  <a:lnTo>
                    <a:pt x="1417688" y="516483"/>
                  </a:lnTo>
                  <a:lnTo>
                    <a:pt x="1247305" y="614997"/>
                  </a:lnTo>
                  <a:lnTo>
                    <a:pt x="1247305" y="419303"/>
                  </a:lnTo>
                  <a:lnTo>
                    <a:pt x="1237957" y="419303"/>
                  </a:lnTo>
                  <a:lnTo>
                    <a:pt x="1237957" y="614997"/>
                  </a:lnTo>
                  <a:lnTo>
                    <a:pt x="1068920" y="516483"/>
                  </a:lnTo>
                  <a:lnTo>
                    <a:pt x="1063599" y="524484"/>
                  </a:lnTo>
                  <a:lnTo>
                    <a:pt x="1233982" y="622960"/>
                  </a:lnTo>
                  <a:lnTo>
                    <a:pt x="1063599" y="720140"/>
                  </a:lnTo>
                  <a:lnTo>
                    <a:pt x="1068920" y="728141"/>
                  </a:lnTo>
                  <a:lnTo>
                    <a:pt x="1237957" y="629615"/>
                  </a:lnTo>
                  <a:lnTo>
                    <a:pt x="1237957" y="826655"/>
                  </a:lnTo>
                  <a:lnTo>
                    <a:pt x="1247305" y="826655"/>
                  </a:lnTo>
                  <a:lnTo>
                    <a:pt x="1247305" y="629615"/>
                  </a:lnTo>
                  <a:lnTo>
                    <a:pt x="1416354" y="728141"/>
                  </a:lnTo>
                  <a:lnTo>
                    <a:pt x="1421676" y="720140"/>
                  </a:lnTo>
                  <a:lnTo>
                    <a:pt x="1251292" y="622960"/>
                  </a:lnTo>
                  <a:lnTo>
                    <a:pt x="1421676" y="524484"/>
                  </a:lnTo>
                  <a:close/>
                </a:path>
                <a:path w="2249804" h="1645285">
                  <a:moveTo>
                    <a:pt x="1661287" y="919822"/>
                  </a:moveTo>
                  <a:lnTo>
                    <a:pt x="1657311" y="911860"/>
                  </a:lnTo>
                  <a:lnTo>
                    <a:pt x="1486928" y="1010335"/>
                  </a:lnTo>
                  <a:lnTo>
                    <a:pt x="1486928" y="814679"/>
                  </a:lnTo>
                  <a:lnTo>
                    <a:pt x="1478915" y="814679"/>
                  </a:lnTo>
                  <a:lnTo>
                    <a:pt x="1478915" y="1010335"/>
                  </a:lnTo>
                  <a:lnTo>
                    <a:pt x="1308531" y="911860"/>
                  </a:lnTo>
                  <a:lnTo>
                    <a:pt x="1304556" y="919822"/>
                  </a:lnTo>
                  <a:lnTo>
                    <a:pt x="1473593" y="1018336"/>
                  </a:lnTo>
                  <a:lnTo>
                    <a:pt x="1304556" y="1115517"/>
                  </a:lnTo>
                  <a:lnTo>
                    <a:pt x="1308531" y="1123467"/>
                  </a:lnTo>
                  <a:lnTo>
                    <a:pt x="1478915" y="1025004"/>
                  </a:lnTo>
                  <a:lnTo>
                    <a:pt x="1477581" y="1221994"/>
                  </a:lnTo>
                  <a:lnTo>
                    <a:pt x="1486928" y="1221994"/>
                  </a:lnTo>
                  <a:lnTo>
                    <a:pt x="1486928" y="1025004"/>
                  </a:lnTo>
                  <a:lnTo>
                    <a:pt x="1657311" y="1123467"/>
                  </a:lnTo>
                  <a:lnTo>
                    <a:pt x="1661287" y="1115517"/>
                  </a:lnTo>
                  <a:lnTo>
                    <a:pt x="1490903" y="1018336"/>
                  </a:lnTo>
                  <a:lnTo>
                    <a:pt x="1661287" y="919822"/>
                  </a:lnTo>
                  <a:close/>
                </a:path>
                <a:path w="2249804" h="1645285">
                  <a:moveTo>
                    <a:pt x="1661287" y="106476"/>
                  </a:moveTo>
                  <a:lnTo>
                    <a:pt x="1657311" y="98513"/>
                  </a:lnTo>
                  <a:lnTo>
                    <a:pt x="1486928" y="196989"/>
                  </a:lnTo>
                  <a:lnTo>
                    <a:pt x="1486928" y="0"/>
                  </a:lnTo>
                  <a:lnTo>
                    <a:pt x="1478915" y="0"/>
                  </a:lnTo>
                  <a:lnTo>
                    <a:pt x="1477581" y="196989"/>
                  </a:lnTo>
                  <a:lnTo>
                    <a:pt x="1308531" y="98513"/>
                  </a:lnTo>
                  <a:lnTo>
                    <a:pt x="1304556" y="106476"/>
                  </a:lnTo>
                  <a:lnTo>
                    <a:pt x="1473593" y="203657"/>
                  </a:lnTo>
                  <a:lnTo>
                    <a:pt x="1304556" y="302171"/>
                  </a:lnTo>
                  <a:lnTo>
                    <a:pt x="1308531" y="310134"/>
                  </a:lnTo>
                  <a:lnTo>
                    <a:pt x="1477581" y="211658"/>
                  </a:lnTo>
                  <a:lnTo>
                    <a:pt x="1477581" y="407314"/>
                  </a:lnTo>
                  <a:lnTo>
                    <a:pt x="1486928" y="407314"/>
                  </a:lnTo>
                  <a:lnTo>
                    <a:pt x="1486928" y="211658"/>
                  </a:lnTo>
                  <a:lnTo>
                    <a:pt x="1657311" y="310134"/>
                  </a:lnTo>
                  <a:lnTo>
                    <a:pt x="1661287" y="302171"/>
                  </a:lnTo>
                  <a:lnTo>
                    <a:pt x="1490903" y="203657"/>
                  </a:lnTo>
                  <a:lnTo>
                    <a:pt x="1661287" y="106476"/>
                  </a:lnTo>
                  <a:close/>
                </a:path>
                <a:path w="2249804" h="1645285">
                  <a:moveTo>
                    <a:pt x="1894243" y="1343152"/>
                  </a:moveTo>
                  <a:lnTo>
                    <a:pt x="1890268" y="1336484"/>
                  </a:lnTo>
                  <a:lnTo>
                    <a:pt x="1719884" y="1434960"/>
                  </a:lnTo>
                  <a:lnTo>
                    <a:pt x="1719884" y="1237970"/>
                  </a:lnTo>
                  <a:lnTo>
                    <a:pt x="1711871" y="1237970"/>
                  </a:lnTo>
                  <a:lnTo>
                    <a:pt x="1711871" y="1434960"/>
                  </a:lnTo>
                  <a:lnTo>
                    <a:pt x="1541487" y="1336484"/>
                  </a:lnTo>
                  <a:lnTo>
                    <a:pt x="1537512" y="1343152"/>
                  </a:lnTo>
                  <a:lnTo>
                    <a:pt x="1706549" y="1441627"/>
                  </a:lnTo>
                  <a:lnTo>
                    <a:pt x="1537512" y="1540141"/>
                  </a:lnTo>
                  <a:lnTo>
                    <a:pt x="1541487" y="1546809"/>
                  </a:lnTo>
                  <a:lnTo>
                    <a:pt x="1711871" y="1449628"/>
                  </a:lnTo>
                  <a:lnTo>
                    <a:pt x="1711871" y="1645272"/>
                  </a:lnTo>
                  <a:lnTo>
                    <a:pt x="1719884" y="1645272"/>
                  </a:lnTo>
                  <a:lnTo>
                    <a:pt x="1719884" y="1449628"/>
                  </a:lnTo>
                  <a:lnTo>
                    <a:pt x="1890268" y="1546809"/>
                  </a:lnTo>
                  <a:lnTo>
                    <a:pt x="1894243" y="1540141"/>
                  </a:lnTo>
                  <a:lnTo>
                    <a:pt x="1723859" y="1441627"/>
                  </a:lnTo>
                  <a:lnTo>
                    <a:pt x="1894243" y="1343152"/>
                  </a:lnTo>
                  <a:close/>
                </a:path>
                <a:path w="2249804" h="1645285">
                  <a:moveTo>
                    <a:pt x="1894243" y="524484"/>
                  </a:moveTo>
                  <a:lnTo>
                    <a:pt x="1890268" y="516483"/>
                  </a:lnTo>
                  <a:lnTo>
                    <a:pt x="1719884" y="614997"/>
                  </a:lnTo>
                  <a:lnTo>
                    <a:pt x="1719884" y="417957"/>
                  </a:lnTo>
                  <a:lnTo>
                    <a:pt x="1711871" y="417957"/>
                  </a:lnTo>
                  <a:lnTo>
                    <a:pt x="1711871" y="614997"/>
                  </a:lnTo>
                  <a:lnTo>
                    <a:pt x="1541487" y="516483"/>
                  </a:lnTo>
                  <a:lnTo>
                    <a:pt x="1537512" y="524484"/>
                  </a:lnTo>
                  <a:lnTo>
                    <a:pt x="1706549" y="622960"/>
                  </a:lnTo>
                  <a:lnTo>
                    <a:pt x="1537512" y="720140"/>
                  </a:lnTo>
                  <a:lnTo>
                    <a:pt x="1541487" y="728141"/>
                  </a:lnTo>
                  <a:lnTo>
                    <a:pt x="1711871" y="629615"/>
                  </a:lnTo>
                  <a:lnTo>
                    <a:pt x="1711871" y="826655"/>
                  </a:lnTo>
                  <a:lnTo>
                    <a:pt x="1719884" y="826655"/>
                  </a:lnTo>
                  <a:lnTo>
                    <a:pt x="1719884" y="629615"/>
                  </a:lnTo>
                  <a:lnTo>
                    <a:pt x="1890268" y="728141"/>
                  </a:lnTo>
                  <a:lnTo>
                    <a:pt x="1894243" y="720140"/>
                  </a:lnTo>
                  <a:lnTo>
                    <a:pt x="1723859" y="622960"/>
                  </a:lnTo>
                  <a:lnTo>
                    <a:pt x="1894243" y="524484"/>
                  </a:lnTo>
                  <a:close/>
                </a:path>
                <a:path w="2249804" h="1645285">
                  <a:moveTo>
                    <a:pt x="2107209" y="1389697"/>
                  </a:moveTo>
                  <a:lnTo>
                    <a:pt x="2014054" y="1336484"/>
                  </a:lnTo>
                  <a:lnTo>
                    <a:pt x="2010029" y="1343152"/>
                  </a:lnTo>
                  <a:lnTo>
                    <a:pt x="2103221" y="1397711"/>
                  </a:lnTo>
                  <a:lnTo>
                    <a:pt x="2104567" y="1395018"/>
                  </a:lnTo>
                  <a:lnTo>
                    <a:pt x="2105914" y="1392389"/>
                  </a:lnTo>
                  <a:lnTo>
                    <a:pt x="2107209" y="1389697"/>
                  </a:lnTo>
                  <a:close/>
                </a:path>
                <a:path w="2249804" h="1645285">
                  <a:moveTo>
                    <a:pt x="2133854" y="919822"/>
                  </a:moveTo>
                  <a:lnTo>
                    <a:pt x="2129828" y="911860"/>
                  </a:lnTo>
                  <a:lnTo>
                    <a:pt x="1959444" y="1010335"/>
                  </a:lnTo>
                  <a:lnTo>
                    <a:pt x="1959444" y="814679"/>
                  </a:lnTo>
                  <a:lnTo>
                    <a:pt x="1951494" y="814679"/>
                  </a:lnTo>
                  <a:lnTo>
                    <a:pt x="1951494" y="1010335"/>
                  </a:lnTo>
                  <a:lnTo>
                    <a:pt x="1781111" y="911860"/>
                  </a:lnTo>
                  <a:lnTo>
                    <a:pt x="1777072" y="919822"/>
                  </a:lnTo>
                  <a:lnTo>
                    <a:pt x="1947456" y="1018336"/>
                  </a:lnTo>
                  <a:lnTo>
                    <a:pt x="1777072" y="1115517"/>
                  </a:lnTo>
                  <a:lnTo>
                    <a:pt x="1781111" y="1123467"/>
                  </a:lnTo>
                  <a:lnTo>
                    <a:pt x="1951494" y="1025004"/>
                  </a:lnTo>
                  <a:lnTo>
                    <a:pt x="1951494" y="1221994"/>
                  </a:lnTo>
                  <a:lnTo>
                    <a:pt x="1959444" y="1221994"/>
                  </a:lnTo>
                  <a:lnTo>
                    <a:pt x="1959444" y="1025004"/>
                  </a:lnTo>
                  <a:lnTo>
                    <a:pt x="2129828" y="1123467"/>
                  </a:lnTo>
                  <a:lnTo>
                    <a:pt x="2133854" y="1115517"/>
                  </a:lnTo>
                  <a:lnTo>
                    <a:pt x="1963470" y="1018336"/>
                  </a:lnTo>
                  <a:lnTo>
                    <a:pt x="2133854" y="919822"/>
                  </a:lnTo>
                  <a:close/>
                </a:path>
                <a:path w="2249804" h="1645285">
                  <a:moveTo>
                    <a:pt x="2133854" y="302171"/>
                  </a:moveTo>
                  <a:lnTo>
                    <a:pt x="1963470" y="203657"/>
                  </a:lnTo>
                  <a:lnTo>
                    <a:pt x="2047328" y="155765"/>
                  </a:lnTo>
                  <a:lnTo>
                    <a:pt x="2044636" y="154419"/>
                  </a:lnTo>
                  <a:lnTo>
                    <a:pt x="2043341" y="151739"/>
                  </a:lnTo>
                  <a:lnTo>
                    <a:pt x="2042007" y="149098"/>
                  </a:lnTo>
                  <a:lnTo>
                    <a:pt x="1959444" y="196989"/>
                  </a:lnTo>
                  <a:lnTo>
                    <a:pt x="1959444" y="49237"/>
                  </a:lnTo>
                  <a:lnTo>
                    <a:pt x="1954123" y="43916"/>
                  </a:lnTo>
                  <a:lnTo>
                    <a:pt x="1951494" y="39928"/>
                  </a:lnTo>
                  <a:lnTo>
                    <a:pt x="1951494" y="196989"/>
                  </a:lnTo>
                  <a:lnTo>
                    <a:pt x="1781111" y="98513"/>
                  </a:lnTo>
                  <a:lnTo>
                    <a:pt x="1777072" y="105181"/>
                  </a:lnTo>
                  <a:lnTo>
                    <a:pt x="1947456" y="203657"/>
                  </a:lnTo>
                  <a:lnTo>
                    <a:pt x="1777072" y="302171"/>
                  </a:lnTo>
                  <a:lnTo>
                    <a:pt x="1781111" y="310134"/>
                  </a:lnTo>
                  <a:lnTo>
                    <a:pt x="1951494" y="211658"/>
                  </a:lnTo>
                  <a:lnTo>
                    <a:pt x="1951494" y="407314"/>
                  </a:lnTo>
                  <a:lnTo>
                    <a:pt x="1959444" y="407314"/>
                  </a:lnTo>
                  <a:lnTo>
                    <a:pt x="1959444" y="211658"/>
                  </a:lnTo>
                  <a:lnTo>
                    <a:pt x="2129828" y="308838"/>
                  </a:lnTo>
                  <a:lnTo>
                    <a:pt x="2133854" y="302171"/>
                  </a:lnTo>
                  <a:close/>
                </a:path>
                <a:path w="2249804" h="1645285">
                  <a:moveTo>
                    <a:pt x="2249640" y="654939"/>
                  </a:moveTo>
                  <a:lnTo>
                    <a:pt x="2248344" y="652246"/>
                  </a:lnTo>
                  <a:lnTo>
                    <a:pt x="2197722" y="621665"/>
                  </a:lnTo>
                  <a:lnTo>
                    <a:pt x="2238997" y="597687"/>
                  </a:lnTo>
                  <a:lnTo>
                    <a:pt x="2238997" y="595007"/>
                  </a:lnTo>
                  <a:lnTo>
                    <a:pt x="2237651" y="592366"/>
                  </a:lnTo>
                  <a:lnTo>
                    <a:pt x="2237651" y="589686"/>
                  </a:lnTo>
                  <a:lnTo>
                    <a:pt x="2192401" y="614997"/>
                  </a:lnTo>
                  <a:lnTo>
                    <a:pt x="2192401" y="432625"/>
                  </a:lnTo>
                  <a:lnTo>
                    <a:pt x="2191105" y="427304"/>
                  </a:lnTo>
                  <a:lnTo>
                    <a:pt x="2189759" y="423329"/>
                  </a:lnTo>
                  <a:lnTo>
                    <a:pt x="2188413" y="417957"/>
                  </a:lnTo>
                  <a:lnTo>
                    <a:pt x="2184438" y="417957"/>
                  </a:lnTo>
                  <a:lnTo>
                    <a:pt x="2184438" y="614997"/>
                  </a:lnTo>
                  <a:lnTo>
                    <a:pt x="2014054" y="516483"/>
                  </a:lnTo>
                  <a:lnTo>
                    <a:pt x="2010029" y="524484"/>
                  </a:lnTo>
                  <a:lnTo>
                    <a:pt x="2180412" y="621665"/>
                  </a:lnTo>
                  <a:lnTo>
                    <a:pt x="2010029" y="720140"/>
                  </a:lnTo>
                  <a:lnTo>
                    <a:pt x="2014054" y="728141"/>
                  </a:lnTo>
                  <a:lnTo>
                    <a:pt x="2184438" y="629615"/>
                  </a:lnTo>
                  <a:lnTo>
                    <a:pt x="2184438" y="826655"/>
                  </a:lnTo>
                  <a:lnTo>
                    <a:pt x="2192401" y="826655"/>
                  </a:lnTo>
                  <a:lnTo>
                    <a:pt x="2192401" y="629615"/>
                  </a:lnTo>
                  <a:lnTo>
                    <a:pt x="2249640" y="662889"/>
                  </a:lnTo>
                  <a:lnTo>
                    <a:pt x="2249640" y="654939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02093" y="2755091"/>
              <a:ext cx="142384" cy="85191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5662155" y="2656573"/>
              <a:ext cx="1261110" cy="316865"/>
            </a:xfrm>
            <a:custGeom>
              <a:avLst/>
              <a:gdLst/>
              <a:ahLst/>
              <a:cxnLst/>
              <a:rect l="l" t="t" r="r" b="b"/>
              <a:pathLst>
                <a:path w="1261109" h="316864">
                  <a:moveTo>
                    <a:pt x="7950" y="0"/>
                  </a:moveTo>
                  <a:lnTo>
                    <a:pt x="0" y="0"/>
                  </a:lnTo>
                  <a:lnTo>
                    <a:pt x="0" y="155765"/>
                  </a:lnTo>
                  <a:lnTo>
                    <a:pt x="2628" y="157111"/>
                  </a:lnTo>
                  <a:lnTo>
                    <a:pt x="5321" y="159740"/>
                  </a:lnTo>
                  <a:lnTo>
                    <a:pt x="7950" y="161086"/>
                  </a:lnTo>
                  <a:lnTo>
                    <a:pt x="7950" y="0"/>
                  </a:lnTo>
                  <a:close/>
                </a:path>
                <a:path w="1261109" h="316864">
                  <a:moveTo>
                    <a:pt x="656221" y="106527"/>
                  </a:moveTo>
                  <a:lnTo>
                    <a:pt x="650900" y="98526"/>
                  </a:lnTo>
                  <a:lnTo>
                    <a:pt x="481863" y="197040"/>
                  </a:lnTo>
                  <a:lnTo>
                    <a:pt x="481863" y="0"/>
                  </a:lnTo>
                  <a:lnTo>
                    <a:pt x="472516" y="0"/>
                  </a:lnTo>
                  <a:lnTo>
                    <a:pt x="472516" y="197040"/>
                  </a:lnTo>
                  <a:lnTo>
                    <a:pt x="302133" y="98526"/>
                  </a:lnTo>
                  <a:lnTo>
                    <a:pt x="298145" y="106527"/>
                  </a:lnTo>
                  <a:lnTo>
                    <a:pt x="468528" y="203708"/>
                  </a:lnTo>
                  <a:lnTo>
                    <a:pt x="320776" y="290195"/>
                  </a:lnTo>
                  <a:lnTo>
                    <a:pt x="324751" y="290195"/>
                  </a:lnTo>
                  <a:lnTo>
                    <a:pt x="328790" y="291528"/>
                  </a:lnTo>
                  <a:lnTo>
                    <a:pt x="332765" y="292874"/>
                  </a:lnTo>
                  <a:lnTo>
                    <a:pt x="472516" y="211658"/>
                  </a:lnTo>
                  <a:lnTo>
                    <a:pt x="472516" y="316852"/>
                  </a:lnTo>
                  <a:lnTo>
                    <a:pt x="481863" y="316852"/>
                  </a:lnTo>
                  <a:lnTo>
                    <a:pt x="481863" y="211658"/>
                  </a:lnTo>
                  <a:lnTo>
                    <a:pt x="650900" y="310184"/>
                  </a:lnTo>
                  <a:lnTo>
                    <a:pt x="656221" y="302171"/>
                  </a:lnTo>
                  <a:lnTo>
                    <a:pt x="485838" y="203708"/>
                  </a:lnTo>
                  <a:lnTo>
                    <a:pt x="656221" y="106527"/>
                  </a:lnTo>
                  <a:close/>
                </a:path>
                <a:path w="1261109" h="316864">
                  <a:moveTo>
                    <a:pt x="1128788" y="106527"/>
                  </a:moveTo>
                  <a:lnTo>
                    <a:pt x="1124813" y="98526"/>
                  </a:lnTo>
                  <a:lnTo>
                    <a:pt x="954430" y="197040"/>
                  </a:lnTo>
                  <a:lnTo>
                    <a:pt x="954430" y="0"/>
                  </a:lnTo>
                  <a:lnTo>
                    <a:pt x="946416" y="0"/>
                  </a:lnTo>
                  <a:lnTo>
                    <a:pt x="945083" y="197040"/>
                  </a:lnTo>
                  <a:lnTo>
                    <a:pt x="776033" y="98526"/>
                  </a:lnTo>
                  <a:lnTo>
                    <a:pt x="772058" y="106527"/>
                  </a:lnTo>
                  <a:lnTo>
                    <a:pt x="941095" y="203708"/>
                  </a:lnTo>
                  <a:lnTo>
                    <a:pt x="772058" y="302171"/>
                  </a:lnTo>
                  <a:lnTo>
                    <a:pt x="774700" y="307492"/>
                  </a:lnTo>
                  <a:lnTo>
                    <a:pt x="780021" y="307492"/>
                  </a:lnTo>
                  <a:lnTo>
                    <a:pt x="945083" y="211658"/>
                  </a:lnTo>
                  <a:lnTo>
                    <a:pt x="945083" y="266268"/>
                  </a:lnTo>
                  <a:lnTo>
                    <a:pt x="949058" y="264922"/>
                  </a:lnTo>
                  <a:lnTo>
                    <a:pt x="951738" y="264922"/>
                  </a:lnTo>
                  <a:lnTo>
                    <a:pt x="954430" y="263588"/>
                  </a:lnTo>
                  <a:lnTo>
                    <a:pt x="954430" y="211658"/>
                  </a:lnTo>
                  <a:lnTo>
                    <a:pt x="1008989" y="243636"/>
                  </a:lnTo>
                  <a:lnTo>
                    <a:pt x="1012964" y="242303"/>
                  </a:lnTo>
                  <a:lnTo>
                    <a:pt x="1015644" y="240957"/>
                  </a:lnTo>
                  <a:lnTo>
                    <a:pt x="1019632" y="239610"/>
                  </a:lnTo>
                  <a:lnTo>
                    <a:pt x="958405" y="203708"/>
                  </a:lnTo>
                  <a:lnTo>
                    <a:pt x="1128788" y="106527"/>
                  </a:lnTo>
                  <a:close/>
                </a:path>
                <a:path w="1261109" h="316864">
                  <a:moveTo>
                    <a:pt x="1260589" y="105194"/>
                  </a:moveTo>
                  <a:lnTo>
                    <a:pt x="1248613" y="98526"/>
                  </a:lnTo>
                  <a:lnTo>
                    <a:pt x="1244574" y="105194"/>
                  </a:lnTo>
                  <a:lnTo>
                    <a:pt x="1252588" y="110515"/>
                  </a:lnTo>
                  <a:lnTo>
                    <a:pt x="1255268" y="109169"/>
                  </a:lnTo>
                  <a:lnTo>
                    <a:pt x="1257909" y="106527"/>
                  </a:lnTo>
                  <a:lnTo>
                    <a:pt x="1260589" y="105194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/>
          <p:nvPr/>
        </p:nvSpPr>
        <p:spPr>
          <a:xfrm>
            <a:off x="7486391" y="2978366"/>
            <a:ext cx="1657985" cy="2159000"/>
          </a:xfrm>
          <a:custGeom>
            <a:avLst/>
            <a:gdLst/>
            <a:ahLst/>
            <a:cxnLst/>
            <a:rect l="l" t="t" r="r" b="b"/>
            <a:pathLst>
              <a:path w="1657984" h="2159000">
                <a:moveTo>
                  <a:pt x="1245868" y="1485899"/>
                </a:moveTo>
                <a:lnTo>
                  <a:pt x="1215795" y="1485899"/>
                </a:lnTo>
                <a:lnTo>
                  <a:pt x="1197500" y="1447799"/>
                </a:lnTo>
                <a:lnTo>
                  <a:pt x="1179251" y="1396999"/>
                </a:lnTo>
                <a:lnTo>
                  <a:pt x="1161091" y="1358899"/>
                </a:lnTo>
                <a:lnTo>
                  <a:pt x="1143066" y="1308099"/>
                </a:lnTo>
                <a:lnTo>
                  <a:pt x="1125220" y="1269999"/>
                </a:lnTo>
                <a:lnTo>
                  <a:pt x="1107597" y="1219199"/>
                </a:lnTo>
                <a:lnTo>
                  <a:pt x="1090244" y="1181099"/>
                </a:lnTo>
                <a:lnTo>
                  <a:pt x="1073204" y="1130299"/>
                </a:lnTo>
                <a:lnTo>
                  <a:pt x="1041477" y="1092199"/>
                </a:lnTo>
                <a:lnTo>
                  <a:pt x="1008760" y="1054099"/>
                </a:lnTo>
                <a:lnTo>
                  <a:pt x="975113" y="1015999"/>
                </a:lnTo>
                <a:lnTo>
                  <a:pt x="940598" y="977899"/>
                </a:lnTo>
                <a:lnTo>
                  <a:pt x="905275" y="939799"/>
                </a:lnTo>
                <a:lnTo>
                  <a:pt x="869206" y="901699"/>
                </a:lnTo>
                <a:lnTo>
                  <a:pt x="832450" y="876299"/>
                </a:lnTo>
                <a:lnTo>
                  <a:pt x="795070" y="838199"/>
                </a:lnTo>
                <a:lnTo>
                  <a:pt x="757125" y="800099"/>
                </a:lnTo>
                <a:lnTo>
                  <a:pt x="718677" y="774699"/>
                </a:lnTo>
                <a:lnTo>
                  <a:pt x="679786" y="736599"/>
                </a:lnTo>
                <a:lnTo>
                  <a:pt x="640514" y="711199"/>
                </a:lnTo>
                <a:lnTo>
                  <a:pt x="600921" y="673099"/>
                </a:lnTo>
                <a:lnTo>
                  <a:pt x="561068" y="647699"/>
                </a:lnTo>
                <a:lnTo>
                  <a:pt x="521015" y="609599"/>
                </a:lnTo>
                <a:lnTo>
                  <a:pt x="481594" y="584199"/>
                </a:lnTo>
                <a:lnTo>
                  <a:pt x="443082" y="546099"/>
                </a:lnTo>
                <a:lnTo>
                  <a:pt x="405489" y="520699"/>
                </a:lnTo>
                <a:lnTo>
                  <a:pt x="368820" y="482599"/>
                </a:lnTo>
                <a:lnTo>
                  <a:pt x="333085" y="444499"/>
                </a:lnTo>
                <a:lnTo>
                  <a:pt x="298290" y="406399"/>
                </a:lnTo>
                <a:lnTo>
                  <a:pt x="264444" y="380999"/>
                </a:lnTo>
                <a:lnTo>
                  <a:pt x="231554" y="342899"/>
                </a:lnTo>
                <a:lnTo>
                  <a:pt x="199627" y="304799"/>
                </a:lnTo>
                <a:lnTo>
                  <a:pt x="168672" y="266699"/>
                </a:lnTo>
                <a:lnTo>
                  <a:pt x="138696" y="228599"/>
                </a:lnTo>
                <a:lnTo>
                  <a:pt x="109707" y="177799"/>
                </a:lnTo>
                <a:lnTo>
                  <a:pt x="81712" y="139699"/>
                </a:lnTo>
                <a:lnTo>
                  <a:pt x="54720" y="101599"/>
                </a:lnTo>
                <a:lnTo>
                  <a:pt x="28737" y="50799"/>
                </a:lnTo>
                <a:lnTo>
                  <a:pt x="3772" y="12699"/>
                </a:lnTo>
                <a:lnTo>
                  <a:pt x="0" y="0"/>
                </a:lnTo>
                <a:lnTo>
                  <a:pt x="20929" y="0"/>
                </a:lnTo>
                <a:lnTo>
                  <a:pt x="60858" y="25399"/>
                </a:lnTo>
                <a:lnTo>
                  <a:pt x="74478" y="38099"/>
                </a:lnTo>
                <a:lnTo>
                  <a:pt x="32429" y="38099"/>
                </a:lnTo>
                <a:lnTo>
                  <a:pt x="38811" y="50799"/>
                </a:lnTo>
                <a:lnTo>
                  <a:pt x="53254" y="63499"/>
                </a:lnTo>
                <a:lnTo>
                  <a:pt x="53649" y="63499"/>
                </a:lnTo>
                <a:lnTo>
                  <a:pt x="61572" y="76199"/>
                </a:lnTo>
                <a:lnTo>
                  <a:pt x="62967" y="76199"/>
                </a:lnTo>
                <a:lnTo>
                  <a:pt x="76035" y="92269"/>
                </a:lnTo>
                <a:lnTo>
                  <a:pt x="80408" y="101599"/>
                </a:lnTo>
                <a:lnTo>
                  <a:pt x="83624" y="101599"/>
                </a:lnTo>
                <a:lnTo>
                  <a:pt x="90352" y="109873"/>
                </a:lnTo>
                <a:lnTo>
                  <a:pt x="112998" y="152399"/>
                </a:lnTo>
                <a:lnTo>
                  <a:pt x="141816" y="190499"/>
                </a:lnTo>
                <a:lnTo>
                  <a:pt x="172172" y="228599"/>
                </a:lnTo>
                <a:lnTo>
                  <a:pt x="203837" y="279399"/>
                </a:lnTo>
                <a:lnTo>
                  <a:pt x="236580" y="317499"/>
                </a:lnTo>
                <a:lnTo>
                  <a:pt x="270174" y="355599"/>
                </a:lnTo>
                <a:lnTo>
                  <a:pt x="304388" y="393699"/>
                </a:lnTo>
                <a:lnTo>
                  <a:pt x="340923" y="431799"/>
                </a:lnTo>
                <a:lnTo>
                  <a:pt x="378246" y="457199"/>
                </a:lnTo>
                <a:lnTo>
                  <a:pt x="416251" y="495299"/>
                </a:lnTo>
                <a:lnTo>
                  <a:pt x="454832" y="533399"/>
                </a:lnTo>
                <a:lnTo>
                  <a:pt x="493882" y="571499"/>
                </a:lnTo>
                <a:lnTo>
                  <a:pt x="533295" y="596899"/>
                </a:lnTo>
                <a:lnTo>
                  <a:pt x="572963" y="634999"/>
                </a:lnTo>
                <a:lnTo>
                  <a:pt x="612781" y="660399"/>
                </a:lnTo>
                <a:lnTo>
                  <a:pt x="652642" y="698499"/>
                </a:lnTo>
                <a:lnTo>
                  <a:pt x="692438" y="723899"/>
                </a:lnTo>
                <a:lnTo>
                  <a:pt x="732065" y="761999"/>
                </a:lnTo>
                <a:lnTo>
                  <a:pt x="771415" y="787399"/>
                </a:lnTo>
                <a:lnTo>
                  <a:pt x="810381" y="825499"/>
                </a:lnTo>
                <a:lnTo>
                  <a:pt x="848858" y="863599"/>
                </a:lnTo>
                <a:lnTo>
                  <a:pt x="886737" y="901699"/>
                </a:lnTo>
                <a:lnTo>
                  <a:pt x="923914" y="927099"/>
                </a:lnTo>
                <a:lnTo>
                  <a:pt x="960281" y="965199"/>
                </a:lnTo>
                <a:lnTo>
                  <a:pt x="995732" y="1003299"/>
                </a:lnTo>
                <a:lnTo>
                  <a:pt x="1045979" y="1003299"/>
                </a:lnTo>
                <a:lnTo>
                  <a:pt x="1055807" y="1028699"/>
                </a:lnTo>
                <a:lnTo>
                  <a:pt x="1075013" y="1079499"/>
                </a:lnTo>
                <a:lnTo>
                  <a:pt x="1094011" y="1117599"/>
                </a:lnTo>
                <a:lnTo>
                  <a:pt x="1099540" y="1130299"/>
                </a:lnTo>
                <a:lnTo>
                  <a:pt x="1097287" y="1130299"/>
                </a:lnTo>
                <a:lnTo>
                  <a:pt x="1115565" y="1181099"/>
                </a:lnTo>
                <a:lnTo>
                  <a:pt x="1133876" y="1219199"/>
                </a:lnTo>
                <a:lnTo>
                  <a:pt x="1152246" y="1269999"/>
                </a:lnTo>
                <a:lnTo>
                  <a:pt x="1170700" y="1308099"/>
                </a:lnTo>
                <a:lnTo>
                  <a:pt x="1189264" y="1358899"/>
                </a:lnTo>
                <a:lnTo>
                  <a:pt x="1207963" y="1396999"/>
                </a:lnTo>
                <a:lnTo>
                  <a:pt x="1226822" y="1447799"/>
                </a:lnTo>
                <a:lnTo>
                  <a:pt x="1245868" y="1485899"/>
                </a:lnTo>
                <a:close/>
              </a:path>
              <a:path w="1657984" h="2159000">
                <a:moveTo>
                  <a:pt x="1045979" y="1003299"/>
                </a:moveTo>
                <a:lnTo>
                  <a:pt x="995732" y="1003299"/>
                </a:lnTo>
                <a:lnTo>
                  <a:pt x="968261" y="965199"/>
                </a:lnTo>
                <a:lnTo>
                  <a:pt x="940439" y="914399"/>
                </a:lnTo>
                <a:lnTo>
                  <a:pt x="912097" y="876299"/>
                </a:lnTo>
                <a:lnTo>
                  <a:pt x="883067" y="825499"/>
                </a:lnTo>
                <a:lnTo>
                  <a:pt x="853180" y="787399"/>
                </a:lnTo>
                <a:lnTo>
                  <a:pt x="822268" y="749299"/>
                </a:lnTo>
                <a:lnTo>
                  <a:pt x="790161" y="711199"/>
                </a:lnTo>
                <a:lnTo>
                  <a:pt x="756692" y="673099"/>
                </a:lnTo>
                <a:lnTo>
                  <a:pt x="721691" y="634999"/>
                </a:lnTo>
                <a:lnTo>
                  <a:pt x="684990" y="596899"/>
                </a:lnTo>
                <a:lnTo>
                  <a:pt x="646421" y="558799"/>
                </a:lnTo>
                <a:lnTo>
                  <a:pt x="605815" y="533399"/>
                </a:lnTo>
                <a:lnTo>
                  <a:pt x="563002" y="495299"/>
                </a:lnTo>
                <a:lnTo>
                  <a:pt x="521532" y="469899"/>
                </a:lnTo>
                <a:lnTo>
                  <a:pt x="438060" y="406399"/>
                </a:lnTo>
                <a:lnTo>
                  <a:pt x="355237" y="355599"/>
                </a:lnTo>
                <a:lnTo>
                  <a:pt x="314577" y="317499"/>
                </a:lnTo>
                <a:lnTo>
                  <a:pt x="274690" y="292099"/>
                </a:lnTo>
                <a:lnTo>
                  <a:pt x="235778" y="253999"/>
                </a:lnTo>
                <a:lnTo>
                  <a:pt x="198045" y="228599"/>
                </a:lnTo>
                <a:lnTo>
                  <a:pt x="161694" y="190499"/>
                </a:lnTo>
                <a:lnTo>
                  <a:pt x="126928" y="152399"/>
                </a:lnTo>
                <a:lnTo>
                  <a:pt x="93952" y="114299"/>
                </a:lnTo>
                <a:lnTo>
                  <a:pt x="85946" y="101599"/>
                </a:lnTo>
                <a:lnTo>
                  <a:pt x="83624" y="101599"/>
                </a:lnTo>
                <a:lnTo>
                  <a:pt x="76035" y="92269"/>
                </a:lnTo>
                <a:lnTo>
                  <a:pt x="68505" y="76199"/>
                </a:lnTo>
                <a:lnTo>
                  <a:pt x="61572" y="76199"/>
                </a:lnTo>
                <a:lnTo>
                  <a:pt x="57437" y="63499"/>
                </a:lnTo>
                <a:lnTo>
                  <a:pt x="53649" y="63499"/>
                </a:lnTo>
                <a:lnTo>
                  <a:pt x="45974" y="50799"/>
                </a:lnTo>
                <a:lnTo>
                  <a:pt x="38915" y="50799"/>
                </a:lnTo>
                <a:lnTo>
                  <a:pt x="32429" y="38099"/>
                </a:lnTo>
                <a:lnTo>
                  <a:pt x="74478" y="38099"/>
                </a:lnTo>
                <a:lnTo>
                  <a:pt x="101717" y="63499"/>
                </a:lnTo>
                <a:lnTo>
                  <a:pt x="143398" y="88899"/>
                </a:lnTo>
                <a:lnTo>
                  <a:pt x="185792" y="114299"/>
                </a:lnTo>
                <a:lnTo>
                  <a:pt x="122580" y="114299"/>
                </a:lnTo>
                <a:lnTo>
                  <a:pt x="155953" y="152399"/>
                </a:lnTo>
                <a:lnTo>
                  <a:pt x="191017" y="190499"/>
                </a:lnTo>
                <a:lnTo>
                  <a:pt x="227570" y="215899"/>
                </a:lnTo>
                <a:lnTo>
                  <a:pt x="265414" y="253999"/>
                </a:lnTo>
                <a:lnTo>
                  <a:pt x="304349" y="279399"/>
                </a:lnTo>
                <a:lnTo>
                  <a:pt x="344174" y="317499"/>
                </a:lnTo>
                <a:lnTo>
                  <a:pt x="425694" y="368299"/>
                </a:lnTo>
                <a:lnTo>
                  <a:pt x="466990" y="406399"/>
                </a:lnTo>
                <a:lnTo>
                  <a:pt x="590619" y="482599"/>
                </a:lnTo>
                <a:lnTo>
                  <a:pt x="631076" y="520699"/>
                </a:lnTo>
                <a:lnTo>
                  <a:pt x="670823" y="546099"/>
                </a:lnTo>
                <a:lnTo>
                  <a:pt x="708542" y="571499"/>
                </a:lnTo>
                <a:lnTo>
                  <a:pt x="744378" y="609599"/>
                </a:lnTo>
                <a:lnTo>
                  <a:pt x="778465" y="647699"/>
                </a:lnTo>
                <a:lnTo>
                  <a:pt x="810935" y="685799"/>
                </a:lnTo>
                <a:lnTo>
                  <a:pt x="841919" y="723899"/>
                </a:lnTo>
                <a:lnTo>
                  <a:pt x="871551" y="761999"/>
                </a:lnTo>
                <a:lnTo>
                  <a:pt x="899962" y="800099"/>
                </a:lnTo>
                <a:lnTo>
                  <a:pt x="927285" y="838199"/>
                </a:lnTo>
                <a:lnTo>
                  <a:pt x="953652" y="876299"/>
                </a:lnTo>
                <a:lnTo>
                  <a:pt x="979195" y="927099"/>
                </a:lnTo>
                <a:lnTo>
                  <a:pt x="999140" y="957677"/>
                </a:lnTo>
                <a:lnTo>
                  <a:pt x="1000705" y="965199"/>
                </a:lnTo>
                <a:lnTo>
                  <a:pt x="1029370" y="965199"/>
                </a:lnTo>
                <a:lnTo>
                  <a:pt x="1036152" y="977899"/>
                </a:lnTo>
                <a:lnTo>
                  <a:pt x="1045979" y="1003299"/>
                </a:lnTo>
                <a:close/>
              </a:path>
              <a:path w="1657984" h="2159000">
                <a:moveTo>
                  <a:pt x="1029370" y="965199"/>
                </a:moveTo>
                <a:lnTo>
                  <a:pt x="1004046" y="965199"/>
                </a:lnTo>
                <a:lnTo>
                  <a:pt x="999140" y="957677"/>
                </a:lnTo>
                <a:lnTo>
                  <a:pt x="998062" y="952499"/>
                </a:lnTo>
                <a:lnTo>
                  <a:pt x="996028" y="952499"/>
                </a:lnTo>
                <a:lnTo>
                  <a:pt x="994515" y="939799"/>
                </a:lnTo>
                <a:lnTo>
                  <a:pt x="974197" y="888999"/>
                </a:lnTo>
                <a:lnTo>
                  <a:pt x="953512" y="850899"/>
                </a:lnTo>
                <a:lnTo>
                  <a:pt x="932229" y="800099"/>
                </a:lnTo>
                <a:lnTo>
                  <a:pt x="910112" y="749299"/>
                </a:lnTo>
                <a:lnTo>
                  <a:pt x="886928" y="711199"/>
                </a:lnTo>
                <a:lnTo>
                  <a:pt x="862444" y="660399"/>
                </a:lnTo>
                <a:lnTo>
                  <a:pt x="836424" y="622299"/>
                </a:lnTo>
                <a:lnTo>
                  <a:pt x="808636" y="584199"/>
                </a:lnTo>
                <a:lnTo>
                  <a:pt x="778845" y="546099"/>
                </a:lnTo>
                <a:lnTo>
                  <a:pt x="746818" y="507999"/>
                </a:lnTo>
                <a:lnTo>
                  <a:pt x="712320" y="469899"/>
                </a:lnTo>
                <a:lnTo>
                  <a:pt x="675117" y="431799"/>
                </a:lnTo>
                <a:lnTo>
                  <a:pt x="634977" y="406399"/>
                </a:lnTo>
                <a:lnTo>
                  <a:pt x="591664" y="380999"/>
                </a:lnTo>
                <a:lnTo>
                  <a:pt x="545868" y="342899"/>
                </a:lnTo>
                <a:lnTo>
                  <a:pt x="452253" y="292099"/>
                </a:lnTo>
                <a:lnTo>
                  <a:pt x="404916" y="279399"/>
                </a:lnTo>
                <a:lnTo>
                  <a:pt x="217660" y="177799"/>
                </a:lnTo>
                <a:lnTo>
                  <a:pt x="172572" y="152399"/>
                </a:lnTo>
                <a:lnTo>
                  <a:pt x="147544" y="126999"/>
                </a:lnTo>
                <a:lnTo>
                  <a:pt x="122580" y="114299"/>
                </a:lnTo>
                <a:lnTo>
                  <a:pt x="185792" y="114299"/>
                </a:lnTo>
                <a:lnTo>
                  <a:pt x="625023" y="368299"/>
                </a:lnTo>
                <a:lnTo>
                  <a:pt x="667301" y="393699"/>
                </a:lnTo>
                <a:lnTo>
                  <a:pt x="706501" y="431799"/>
                </a:lnTo>
                <a:lnTo>
                  <a:pt x="742842" y="469899"/>
                </a:lnTo>
                <a:lnTo>
                  <a:pt x="776539" y="495299"/>
                </a:lnTo>
                <a:lnTo>
                  <a:pt x="807810" y="533399"/>
                </a:lnTo>
                <a:lnTo>
                  <a:pt x="836870" y="584199"/>
                </a:lnTo>
                <a:lnTo>
                  <a:pt x="863938" y="622299"/>
                </a:lnTo>
                <a:lnTo>
                  <a:pt x="889229" y="660399"/>
                </a:lnTo>
                <a:lnTo>
                  <a:pt x="912960" y="711199"/>
                </a:lnTo>
                <a:lnTo>
                  <a:pt x="935348" y="749299"/>
                </a:lnTo>
                <a:lnTo>
                  <a:pt x="956611" y="800099"/>
                </a:lnTo>
                <a:lnTo>
                  <a:pt x="976963" y="838199"/>
                </a:lnTo>
                <a:lnTo>
                  <a:pt x="996623" y="888999"/>
                </a:lnTo>
                <a:lnTo>
                  <a:pt x="1015807" y="939799"/>
                </a:lnTo>
                <a:lnTo>
                  <a:pt x="1029370" y="965199"/>
                </a:lnTo>
                <a:close/>
              </a:path>
              <a:path w="1657984" h="2159000">
                <a:moveTo>
                  <a:pt x="1269747" y="1485899"/>
                </a:moveTo>
                <a:lnTo>
                  <a:pt x="1245868" y="1485899"/>
                </a:lnTo>
                <a:lnTo>
                  <a:pt x="1241794" y="1435099"/>
                </a:lnTo>
                <a:lnTo>
                  <a:pt x="1242542" y="1384299"/>
                </a:lnTo>
                <a:lnTo>
                  <a:pt x="1247669" y="1333499"/>
                </a:lnTo>
                <a:lnTo>
                  <a:pt x="1256732" y="1282699"/>
                </a:lnTo>
                <a:lnTo>
                  <a:pt x="1269287" y="1231899"/>
                </a:lnTo>
                <a:lnTo>
                  <a:pt x="1284890" y="1181099"/>
                </a:lnTo>
                <a:lnTo>
                  <a:pt x="1303098" y="1130299"/>
                </a:lnTo>
                <a:lnTo>
                  <a:pt x="1323466" y="1079499"/>
                </a:lnTo>
                <a:lnTo>
                  <a:pt x="1325357" y="1079499"/>
                </a:lnTo>
                <a:lnTo>
                  <a:pt x="1326354" y="1066799"/>
                </a:lnTo>
                <a:lnTo>
                  <a:pt x="1346617" y="1028699"/>
                </a:lnTo>
                <a:lnTo>
                  <a:pt x="1367550" y="977899"/>
                </a:lnTo>
                <a:lnTo>
                  <a:pt x="1388926" y="939799"/>
                </a:lnTo>
                <a:lnTo>
                  <a:pt x="1410516" y="888999"/>
                </a:lnTo>
                <a:lnTo>
                  <a:pt x="1432094" y="850899"/>
                </a:lnTo>
                <a:lnTo>
                  <a:pt x="1449771" y="812799"/>
                </a:lnTo>
                <a:lnTo>
                  <a:pt x="1493637" y="761999"/>
                </a:lnTo>
                <a:lnTo>
                  <a:pt x="1558724" y="736599"/>
                </a:lnTo>
                <a:lnTo>
                  <a:pt x="1601677" y="723899"/>
                </a:lnTo>
                <a:lnTo>
                  <a:pt x="1647542" y="711199"/>
                </a:lnTo>
                <a:lnTo>
                  <a:pt x="1657608" y="711199"/>
                </a:lnTo>
                <a:lnTo>
                  <a:pt x="1657608" y="736599"/>
                </a:lnTo>
                <a:lnTo>
                  <a:pt x="1649713" y="736599"/>
                </a:lnTo>
                <a:lnTo>
                  <a:pt x="1614582" y="749299"/>
                </a:lnTo>
                <a:lnTo>
                  <a:pt x="1583840" y="749299"/>
                </a:lnTo>
                <a:lnTo>
                  <a:pt x="1556963" y="761999"/>
                </a:lnTo>
                <a:lnTo>
                  <a:pt x="1499297" y="800099"/>
                </a:lnTo>
                <a:lnTo>
                  <a:pt x="1470971" y="838199"/>
                </a:lnTo>
                <a:lnTo>
                  <a:pt x="1445815" y="876299"/>
                </a:lnTo>
                <a:lnTo>
                  <a:pt x="1421198" y="927099"/>
                </a:lnTo>
                <a:lnTo>
                  <a:pt x="1405058" y="965199"/>
                </a:lnTo>
                <a:lnTo>
                  <a:pt x="1400284" y="977899"/>
                </a:lnTo>
                <a:lnTo>
                  <a:pt x="1427425" y="977899"/>
                </a:lnTo>
                <a:lnTo>
                  <a:pt x="1416296" y="990599"/>
                </a:lnTo>
                <a:lnTo>
                  <a:pt x="1385878" y="1028699"/>
                </a:lnTo>
                <a:lnTo>
                  <a:pt x="1358716" y="1066799"/>
                </a:lnTo>
                <a:lnTo>
                  <a:pt x="1339500" y="1104899"/>
                </a:lnTo>
                <a:lnTo>
                  <a:pt x="1322044" y="1155699"/>
                </a:lnTo>
                <a:lnTo>
                  <a:pt x="1306358" y="1193799"/>
                </a:lnTo>
                <a:lnTo>
                  <a:pt x="1292455" y="1244599"/>
                </a:lnTo>
                <a:lnTo>
                  <a:pt x="1280346" y="1282699"/>
                </a:lnTo>
                <a:lnTo>
                  <a:pt x="1310813" y="1282699"/>
                </a:lnTo>
                <a:lnTo>
                  <a:pt x="1297166" y="1308099"/>
                </a:lnTo>
                <a:lnTo>
                  <a:pt x="1271749" y="1346199"/>
                </a:lnTo>
                <a:lnTo>
                  <a:pt x="1266859" y="1396999"/>
                </a:lnTo>
                <a:lnTo>
                  <a:pt x="1266680" y="1447799"/>
                </a:lnTo>
                <a:lnTo>
                  <a:pt x="1269747" y="1485899"/>
                </a:lnTo>
                <a:close/>
              </a:path>
              <a:path w="1657984" h="2159000">
                <a:moveTo>
                  <a:pt x="1427425" y="977899"/>
                </a:moveTo>
                <a:lnTo>
                  <a:pt x="1400284" y="977899"/>
                </a:lnTo>
                <a:lnTo>
                  <a:pt x="1425871" y="952499"/>
                </a:lnTo>
                <a:lnTo>
                  <a:pt x="1452943" y="927099"/>
                </a:lnTo>
                <a:lnTo>
                  <a:pt x="1481373" y="901699"/>
                </a:lnTo>
                <a:lnTo>
                  <a:pt x="1511034" y="888999"/>
                </a:lnTo>
                <a:lnTo>
                  <a:pt x="1552545" y="863599"/>
                </a:lnTo>
                <a:lnTo>
                  <a:pt x="1595804" y="838199"/>
                </a:lnTo>
                <a:lnTo>
                  <a:pt x="1640536" y="825499"/>
                </a:lnTo>
                <a:lnTo>
                  <a:pt x="1657608" y="825499"/>
                </a:lnTo>
                <a:lnTo>
                  <a:pt x="1657608" y="838199"/>
                </a:lnTo>
                <a:lnTo>
                  <a:pt x="1611914" y="863599"/>
                </a:lnTo>
                <a:lnTo>
                  <a:pt x="1567072" y="876299"/>
                </a:lnTo>
                <a:lnTo>
                  <a:pt x="1524238" y="901699"/>
                </a:lnTo>
                <a:lnTo>
                  <a:pt x="1485760" y="927099"/>
                </a:lnTo>
                <a:lnTo>
                  <a:pt x="1449684" y="952499"/>
                </a:lnTo>
                <a:lnTo>
                  <a:pt x="1427425" y="977899"/>
                </a:lnTo>
                <a:close/>
              </a:path>
              <a:path w="1657984" h="2159000">
                <a:moveTo>
                  <a:pt x="1310813" y="1282699"/>
                </a:moveTo>
                <a:lnTo>
                  <a:pt x="1280346" y="1282699"/>
                </a:lnTo>
                <a:lnTo>
                  <a:pt x="1309811" y="1244599"/>
                </a:lnTo>
                <a:lnTo>
                  <a:pt x="1340863" y="1193799"/>
                </a:lnTo>
                <a:lnTo>
                  <a:pt x="1373508" y="1155699"/>
                </a:lnTo>
                <a:lnTo>
                  <a:pt x="1407753" y="1117599"/>
                </a:lnTo>
                <a:lnTo>
                  <a:pt x="1443602" y="1092199"/>
                </a:lnTo>
                <a:lnTo>
                  <a:pt x="1481061" y="1054099"/>
                </a:lnTo>
                <a:lnTo>
                  <a:pt x="1520136" y="1028699"/>
                </a:lnTo>
                <a:lnTo>
                  <a:pt x="1560833" y="990599"/>
                </a:lnTo>
                <a:lnTo>
                  <a:pt x="1603157" y="965199"/>
                </a:lnTo>
                <a:lnTo>
                  <a:pt x="1656562" y="927099"/>
                </a:lnTo>
                <a:lnTo>
                  <a:pt x="1657608" y="927099"/>
                </a:lnTo>
                <a:lnTo>
                  <a:pt x="1657608" y="965199"/>
                </a:lnTo>
                <a:lnTo>
                  <a:pt x="1617954" y="977899"/>
                </a:lnTo>
                <a:lnTo>
                  <a:pt x="1582452" y="1015999"/>
                </a:lnTo>
                <a:lnTo>
                  <a:pt x="1551994" y="1054099"/>
                </a:lnTo>
                <a:lnTo>
                  <a:pt x="1523698" y="1054099"/>
                </a:lnTo>
                <a:lnTo>
                  <a:pt x="1486623" y="1079499"/>
                </a:lnTo>
                <a:lnTo>
                  <a:pt x="1451001" y="1117599"/>
                </a:lnTo>
                <a:lnTo>
                  <a:pt x="1416903" y="1155699"/>
                </a:lnTo>
                <a:lnTo>
                  <a:pt x="1384399" y="1181099"/>
                </a:lnTo>
                <a:lnTo>
                  <a:pt x="1353562" y="1219199"/>
                </a:lnTo>
                <a:lnTo>
                  <a:pt x="1324460" y="1257299"/>
                </a:lnTo>
                <a:lnTo>
                  <a:pt x="1310813" y="1282699"/>
                </a:lnTo>
                <a:close/>
              </a:path>
              <a:path w="1657984" h="2159000">
                <a:moveTo>
                  <a:pt x="1056394" y="1587499"/>
                </a:moveTo>
                <a:lnTo>
                  <a:pt x="865076" y="1587499"/>
                </a:lnTo>
                <a:lnTo>
                  <a:pt x="967587" y="1562099"/>
                </a:lnTo>
                <a:lnTo>
                  <a:pt x="1282774" y="1562099"/>
                </a:lnTo>
                <a:lnTo>
                  <a:pt x="1311921" y="1523999"/>
                </a:lnTo>
                <a:lnTo>
                  <a:pt x="1336890" y="1485899"/>
                </a:lnTo>
                <a:lnTo>
                  <a:pt x="1358442" y="1435099"/>
                </a:lnTo>
                <a:lnTo>
                  <a:pt x="1377334" y="1396999"/>
                </a:lnTo>
                <a:lnTo>
                  <a:pt x="1394324" y="1358899"/>
                </a:lnTo>
                <a:lnTo>
                  <a:pt x="1410170" y="1308099"/>
                </a:lnTo>
                <a:lnTo>
                  <a:pt x="1425631" y="1269999"/>
                </a:lnTo>
                <a:lnTo>
                  <a:pt x="1441466" y="1219199"/>
                </a:lnTo>
                <a:lnTo>
                  <a:pt x="1458431" y="1181099"/>
                </a:lnTo>
                <a:lnTo>
                  <a:pt x="1477286" y="1130299"/>
                </a:lnTo>
                <a:lnTo>
                  <a:pt x="1498789" y="1092199"/>
                </a:lnTo>
                <a:lnTo>
                  <a:pt x="1523698" y="1054099"/>
                </a:lnTo>
                <a:lnTo>
                  <a:pt x="1551994" y="1054099"/>
                </a:lnTo>
                <a:lnTo>
                  <a:pt x="1525861" y="1092199"/>
                </a:lnTo>
                <a:lnTo>
                  <a:pt x="1503338" y="1130299"/>
                </a:lnTo>
                <a:lnTo>
                  <a:pt x="1483707" y="1168399"/>
                </a:lnTo>
                <a:lnTo>
                  <a:pt x="1466251" y="1206499"/>
                </a:lnTo>
                <a:lnTo>
                  <a:pt x="1450253" y="1257299"/>
                </a:lnTo>
                <a:lnTo>
                  <a:pt x="1434995" y="1295399"/>
                </a:lnTo>
                <a:lnTo>
                  <a:pt x="1419761" y="1346199"/>
                </a:lnTo>
                <a:lnTo>
                  <a:pt x="1403834" y="1384299"/>
                </a:lnTo>
                <a:lnTo>
                  <a:pt x="1386495" y="1435099"/>
                </a:lnTo>
                <a:lnTo>
                  <a:pt x="1367029" y="1473199"/>
                </a:lnTo>
                <a:lnTo>
                  <a:pt x="1344718" y="1511299"/>
                </a:lnTo>
                <a:lnTo>
                  <a:pt x="1318845" y="1549399"/>
                </a:lnTo>
                <a:lnTo>
                  <a:pt x="1298743" y="1574799"/>
                </a:lnTo>
                <a:lnTo>
                  <a:pt x="1109352" y="1574799"/>
                </a:lnTo>
                <a:lnTo>
                  <a:pt x="1056394" y="1587499"/>
                </a:lnTo>
                <a:close/>
              </a:path>
              <a:path w="1657984" h="2159000">
                <a:moveTo>
                  <a:pt x="849813" y="1612899"/>
                </a:moveTo>
                <a:lnTo>
                  <a:pt x="690864" y="1612899"/>
                </a:lnTo>
                <a:lnTo>
                  <a:pt x="638713" y="1600199"/>
                </a:lnTo>
                <a:lnTo>
                  <a:pt x="592333" y="1587499"/>
                </a:lnTo>
                <a:lnTo>
                  <a:pt x="547436" y="1562099"/>
                </a:lnTo>
                <a:lnTo>
                  <a:pt x="503971" y="1549399"/>
                </a:lnTo>
                <a:lnTo>
                  <a:pt x="461885" y="1523999"/>
                </a:lnTo>
                <a:lnTo>
                  <a:pt x="421128" y="1485899"/>
                </a:lnTo>
                <a:lnTo>
                  <a:pt x="381646" y="1460499"/>
                </a:lnTo>
                <a:lnTo>
                  <a:pt x="343390" y="1422399"/>
                </a:lnTo>
                <a:lnTo>
                  <a:pt x="306305" y="1384299"/>
                </a:lnTo>
                <a:lnTo>
                  <a:pt x="270342" y="1346199"/>
                </a:lnTo>
                <a:lnTo>
                  <a:pt x="235448" y="1308099"/>
                </a:lnTo>
                <a:lnTo>
                  <a:pt x="201571" y="1269999"/>
                </a:lnTo>
                <a:lnTo>
                  <a:pt x="168660" y="1231899"/>
                </a:lnTo>
                <a:lnTo>
                  <a:pt x="105526" y="1155699"/>
                </a:lnTo>
                <a:lnTo>
                  <a:pt x="75200" y="1117599"/>
                </a:lnTo>
                <a:lnTo>
                  <a:pt x="71975" y="1117599"/>
                </a:lnTo>
                <a:lnTo>
                  <a:pt x="74096" y="1104899"/>
                </a:lnTo>
                <a:lnTo>
                  <a:pt x="88223" y="1104899"/>
                </a:lnTo>
                <a:lnTo>
                  <a:pt x="131726" y="1130299"/>
                </a:lnTo>
                <a:lnTo>
                  <a:pt x="177477" y="1155699"/>
                </a:lnTo>
                <a:lnTo>
                  <a:pt x="274407" y="1181099"/>
                </a:lnTo>
                <a:lnTo>
                  <a:pt x="182110" y="1181099"/>
                </a:lnTo>
                <a:lnTo>
                  <a:pt x="204185" y="1193799"/>
                </a:lnTo>
                <a:lnTo>
                  <a:pt x="171680" y="1193799"/>
                </a:lnTo>
                <a:lnTo>
                  <a:pt x="174749" y="1195691"/>
                </a:lnTo>
                <a:lnTo>
                  <a:pt x="178267" y="1206499"/>
                </a:lnTo>
                <a:lnTo>
                  <a:pt x="252323" y="1282699"/>
                </a:lnTo>
                <a:lnTo>
                  <a:pt x="289640" y="1333499"/>
                </a:lnTo>
                <a:lnTo>
                  <a:pt x="327022" y="1371599"/>
                </a:lnTo>
                <a:lnTo>
                  <a:pt x="363673" y="1396999"/>
                </a:lnTo>
                <a:lnTo>
                  <a:pt x="402134" y="1435099"/>
                </a:lnTo>
                <a:lnTo>
                  <a:pt x="442354" y="1473199"/>
                </a:lnTo>
                <a:lnTo>
                  <a:pt x="484285" y="1498599"/>
                </a:lnTo>
                <a:lnTo>
                  <a:pt x="527879" y="1523999"/>
                </a:lnTo>
                <a:lnTo>
                  <a:pt x="573086" y="1549399"/>
                </a:lnTo>
                <a:lnTo>
                  <a:pt x="668144" y="1574799"/>
                </a:lnTo>
                <a:lnTo>
                  <a:pt x="717897" y="1587499"/>
                </a:lnTo>
                <a:lnTo>
                  <a:pt x="1004780" y="1587499"/>
                </a:lnTo>
                <a:lnTo>
                  <a:pt x="956052" y="1600199"/>
                </a:lnTo>
                <a:lnTo>
                  <a:pt x="903026" y="1600199"/>
                </a:lnTo>
                <a:lnTo>
                  <a:pt x="849813" y="1612899"/>
                </a:lnTo>
                <a:close/>
              </a:path>
              <a:path w="1657984" h="2159000">
                <a:moveTo>
                  <a:pt x="734988" y="1269999"/>
                </a:moveTo>
                <a:lnTo>
                  <a:pt x="590320" y="1269999"/>
                </a:lnTo>
                <a:lnTo>
                  <a:pt x="543300" y="1257299"/>
                </a:lnTo>
                <a:lnTo>
                  <a:pt x="496378" y="1257299"/>
                </a:lnTo>
                <a:lnTo>
                  <a:pt x="403374" y="1231899"/>
                </a:lnTo>
                <a:lnTo>
                  <a:pt x="357563" y="1231899"/>
                </a:lnTo>
                <a:lnTo>
                  <a:pt x="312395" y="1219199"/>
                </a:lnTo>
                <a:lnTo>
                  <a:pt x="182110" y="1181099"/>
                </a:lnTo>
                <a:lnTo>
                  <a:pt x="274407" y="1181099"/>
                </a:lnTo>
                <a:lnTo>
                  <a:pt x="428436" y="1219199"/>
                </a:lnTo>
                <a:lnTo>
                  <a:pt x="480765" y="1219199"/>
                </a:lnTo>
                <a:lnTo>
                  <a:pt x="584925" y="1244599"/>
                </a:lnTo>
                <a:lnTo>
                  <a:pt x="636099" y="1244599"/>
                </a:lnTo>
                <a:lnTo>
                  <a:pt x="734988" y="1269999"/>
                </a:lnTo>
                <a:close/>
              </a:path>
              <a:path w="1657984" h="2159000">
                <a:moveTo>
                  <a:pt x="1237808" y="1562099"/>
                </a:moveTo>
                <a:lnTo>
                  <a:pt x="1019007" y="1562099"/>
                </a:lnTo>
                <a:lnTo>
                  <a:pt x="1070023" y="1549399"/>
                </a:lnTo>
                <a:lnTo>
                  <a:pt x="1169306" y="1549399"/>
                </a:lnTo>
                <a:lnTo>
                  <a:pt x="1076144" y="1498599"/>
                </a:lnTo>
                <a:lnTo>
                  <a:pt x="1027486" y="1485899"/>
                </a:lnTo>
                <a:lnTo>
                  <a:pt x="975895" y="1473199"/>
                </a:lnTo>
                <a:lnTo>
                  <a:pt x="671434" y="1473199"/>
                </a:lnTo>
                <a:lnTo>
                  <a:pt x="581465" y="1447799"/>
                </a:lnTo>
                <a:lnTo>
                  <a:pt x="537049" y="1422399"/>
                </a:lnTo>
                <a:lnTo>
                  <a:pt x="493607" y="1396999"/>
                </a:lnTo>
                <a:lnTo>
                  <a:pt x="451583" y="1384299"/>
                </a:lnTo>
                <a:lnTo>
                  <a:pt x="411424" y="1358899"/>
                </a:lnTo>
                <a:lnTo>
                  <a:pt x="370093" y="1333499"/>
                </a:lnTo>
                <a:lnTo>
                  <a:pt x="330358" y="1308099"/>
                </a:lnTo>
                <a:lnTo>
                  <a:pt x="291435" y="1282699"/>
                </a:lnTo>
                <a:lnTo>
                  <a:pt x="252537" y="1244599"/>
                </a:lnTo>
                <a:lnTo>
                  <a:pt x="212881" y="1219199"/>
                </a:lnTo>
                <a:lnTo>
                  <a:pt x="174749" y="1195691"/>
                </a:lnTo>
                <a:lnTo>
                  <a:pt x="174133" y="1193799"/>
                </a:lnTo>
                <a:lnTo>
                  <a:pt x="204185" y="1193799"/>
                </a:lnTo>
                <a:lnTo>
                  <a:pt x="226259" y="1206499"/>
                </a:lnTo>
                <a:lnTo>
                  <a:pt x="268869" y="1231899"/>
                </a:lnTo>
                <a:lnTo>
                  <a:pt x="311564" y="1269999"/>
                </a:lnTo>
                <a:lnTo>
                  <a:pt x="355965" y="1295399"/>
                </a:lnTo>
                <a:lnTo>
                  <a:pt x="398690" y="1320799"/>
                </a:lnTo>
                <a:lnTo>
                  <a:pt x="442712" y="1346199"/>
                </a:lnTo>
                <a:lnTo>
                  <a:pt x="487842" y="1371599"/>
                </a:lnTo>
                <a:lnTo>
                  <a:pt x="533892" y="1396999"/>
                </a:lnTo>
                <a:lnTo>
                  <a:pt x="580673" y="1409699"/>
                </a:lnTo>
                <a:lnTo>
                  <a:pt x="627997" y="1435099"/>
                </a:lnTo>
                <a:lnTo>
                  <a:pt x="675675" y="1447799"/>
                </a:lnTo>
                <a:lnTo>
                  <a:pt x="726379" y="1460499"/>
                </a:lnTo>
                <a:lnTo>
                  <a:pt x="1044303" y="1460499"/>
                </a:lnTo>
                <a:lnTo>
                  <a:pt x="1095665" y="1473199"/>
                </a:lnTo>
                <a:lnTo>
                  <a:pt x="1145140" y="1498599"/>
                </a:lnTo>
                <a:lnTo>
                  <a:pt x="1192573" y="1536699"/>
                </a:lnTo>
                <a:lnTo>
                  <a:pt x="1237808" y="1562099"/>
                </a:lnTo>
                <a:close/>
              </a:path>
              <a:path w="1657984" h="2159000">
                <a:moveTo>
                  <a:pt x="1282774" y="1562099"/>
                </a:moveTo>
                <a:lnTo>
                  <a:pt x="1244832" y="1562099"/>
                </a:lnTo>
                <a:lnTo>
                  <a:pt x="1214766" y="1523999"/>
                </a:lnTo>
                <a:lnTo>
                  <a:pt x="1182619" y="1485899"/>
                </a:lnTo>
                <a:lnTo>
                  <a:pt x="1148528" y="1460499"/>
                </a:lnTo>
                <a:lnTo>
                  <a:pt x="1112627" y="1435099"/>
                </a:lnTo>
                <a:lnTo>
                  <a:pt x="1075054" y="1409699"/>
                </a:lnTo>
                <a:lnTo>
                  <a:pt x="1035945" y="1384299"/>
                </a:lnTo>
                <a:lnTo>
                  <a:pt x="995436" y="1371599"/>
                </a:lnTo>
                <a:lnTo>
                  <a:pt x="953663" y="1346199"/>
                </a:lnTo>
                <a:lnTo>
                  <a:pt x="910762" y="1333499"/>
                </a:lnTo>
                <a:lnTo>
                  <a:pt x="776655" y="1295399"/>
                </a:lnTo>
                <a:lnTo>
                  <a:pt x="730605" y="1295399"/>
                </a:lnTo>
                <a:lnTo>
                  <a:pt x="637301" y="1269999"/>
                </a:lnTo>
                <a:lnTo>
                  <a:pt x="783079" y="1269999"/>
                </a:lnTo>
                <a:lnTo>
                  <a:pt x="878920" y="1295399"/>
                </a:lnTo>
                <a:lnTo>
                  <a:pt x="926097" y="1320799"/>
                </a:lnTo>
                <a:lnTo>
                  <a:pt x="972398" y="1333499"/>
                </a:lnTo>
                <a:lnTo>
                  <a:pt x="1017536" y="1358899"/>
                </a:lnTo>
                <a:lnTo>
                  <a:pt x="1061227" y="1371599"/>
                </a:lnTo>
                <a:lnTo>
                  <a:pt x="1103184" y="1396999"/>
                </a:lnTo>
                <a:lnTo>
                  <a:pt x="1143122" y="1422399"/>
                </a:lnTo>
                <a:lnTo>
                  <a:pt x="1180754" y="1460499"/>
                </a:lnTo>
                <a:lnTo>
                  <a:pt x="1215795" y="1485899"/>
                </a:lnTo>
                <a:lnTo>
                  <a:pt x="1269747" y="1485899"/>
                </a:lnTo>
                <a:lnTo>
                  <a:pt x="1271792" y="1511299"/>
                </a:lnTo>
                <a:lnTo>
                  <a:pt x="1282774" y="1562099"/>
                </a:lnTo>
                <a:close/>
              </a:path>
              <a:path w="1657984" h="2159000">
                <a:moveTo>
                  <a:pt x="1544277" y="1981199"/>
                </a:moveTo>
                <a:lnTo>
                  <a:pt x="1493290" y="1981199"/>
                </a:lnTo>
                <a:lnTo>
                  <a:pt x="1494663" y="1930399"/>
                </a:lnTo>
                <a:lnTo>
                  <a:pt x="1500624" y="1892299"/>
                </a:lnTo>
                <a:lnTo>
                  <a:pt x="1510443" y="1841499"/>
                </a:lnTo>
                <a:lnTo>
                  <a:pt x="1523389" y="1803399"/>
                </a:lnTo>
                <a:lnTo>
                  <a:pt x="1538732" y="1752599"/>
                </a:lnTo>
                <a:lnTo>
                  <a:pt x="1555743" y="1714499"/>
                </a:lnTo>
                <a:lnTo>
                  <a:pt x="1573690" y="1663699"/>
                </a:lnTo>
                <a:lnTo>
                  <a:pt x="1591844" y="1612899"/>
                </a:lnTo>
                <a:lnTo>
                  <a:pt x="1609474" y="1574799"/>
                </a:lnTo>
                <a:lnTo>
                  <a:pt x="1625851" y="1523999"/>
                </a:lnTo>
                <a:lnTo>
                  <a:pt x="1640243" y="1485899"/>
                </a:lnTo>
                <a:lnTo>
                  <a:pt x="1651921" y="1435099"/>
                </a:lnTo>
                <a:lnTo>
                  <a:pt x="1657608" y="1409699"/>
                </a:lnTo>
                <a:lnTo>
                  <a:pt x="1657608" y="1511299"/>
                </a:lnTo>
                <a:lnTo>
                  <a:pt x="1653408" y="1523999"/>
                </a:lnTo>
                <a:lnTo>
                  <a:pt x="1636703" y="1574799"/>
                </a:lnTo>
                <a:lnTo>
                  <a:pt x="1618484" y="1612899"/>
                </a:lnTo>
                <a:lnTo>
                  <a:pt x="1599601" y="1663699"/>
                </a:lnTo>
                <a:lnTo>
                  <a:pt x="1580903" y="1714499"/>
                </a:lnTo>
                <a:lnTo>
                  <a:pt x="1563242" y="1752599"/>
                </a:lnTo>
                <a:lnTo>
                  <a:pt x="1547467" y="1803399"/>
                </a:lnTo>
                <a:lnTo>
                  <a:pt x="1534427" y="1854199"/>
                </a:lnTo>
                <a:lnTo>
                  <a:pt x="1558185" y="1854199"/>
                </a:lnTo>
                <a:lnTo>
                  <a:pt x="1545681" y="1879599"/>
                </a:lnTo>
                <a:lnTo>
                  <a:pt x="1531596" y="1917699"/>
                </a:lnTo>
                <a:lnTo>
                  <a:pt x="1523459" y="1968499"/>
                </a:lnTo>
                <a:lnTo>
                  <a:pt x="1553154" y="1968499"/>
                </a:lnTo>
                <a:lnTo>
                  <a:pt x="1544277" y="1981199"/>
                </a:lnTo>
                <a:close/>
              </a:path>
              <a:path w="1657984" h="2159000">
                <a:moveTo>
                  <a:pt x="1044303" y="1460499"/>
                </a:moveTo>
                <a:lnTo>
                  <a:pt x="886117" y="1460499"/>
                </a:lnTo>
                <a:lnTo>
                  <a:pt x="939320" y="1447799"/>
                </a:lnTo>
                <a:lnTo>
                  <a:pt x="991209" y="1447799"/>
                </a:lnTo>
                <a:lnTo>
                  <a:pt x="1044303" y="1460499"/>
                </a:lnTo>
                <a:close/>
              </a:path>
              <a:path w="1657984" h="2159000">
                <a:moveTo>
                  <a:pt x="1461446" y="1930399"/>
                </a:moveTo>
                <a:lnTo>
                  <a:pt x="1435030" y="1930399"/>
                </a:lnTo>
                <a:lnTo>
                  <a:pt x="1410035" y="1892299"/>
                </a:lnTo>
                <a:lnTo>
                  <a:pt x="1385996" y="1841499"/>
                </a:lnTo>
                <a:lnTo>
                  <a:pt x="1362850" y="1803399"/>
                </a:lnTo>
                <a:lnTo>
                  <a:pt x="1340533" y="1765299"/>
                </a:lnTo>
                <a:lnTo>
                  <a:pt x="1318980" y="1714499"/>
                </a:lnTo>
                <a:lnTo>
                  <a:pt x="1298128" y="1676399"/>
                </a:lnTo>
                <a:lnTo>
                  <a:pt x="1277913" y="1625599"/>
                </a:lnTo>
                <a:lnTo>
                  <a:pt x="1273303" y="1612899"/>
                </a:lnTo>
                <a:lnTo>
                  <a:pt x="1265484" y="1600199"/>
                </a:lnTo>
                <a:lnTo>
                  <a:pt x="1260873" y="1587499"/>
                </a:lnTo>
                <a:lnTo>
                  <a:pt x="1213134" y="1574799"/>
                </a:lnTo>
                <a:lnTo>
                  <a:pt x="1298743" y="1574799"/>
                </a:lnTo>
                <a:lnTo>
                  <a:pt x="1288692" y="1587499"/>
                </a:lnTo>
                <a:lnTo>
                  <a:pt x="1309427" y="1638299"/>
                </a:lnTo>
                <a:lnTo>
                  <a:pt x="1330575" y="1676399"/>
                </a:lnTo>
                <a:lnTo>
                  <a:pt x="1352203" y="1727199"/>
                </a:lnTo>
                <a:lnTo>
                  <a:pt x="1374373" y="1765299"/>
                </a:lnTo>
                <a:lnTo>
                  <a:pt x="1397151" y="1816099"/>
                </a:lnTo>
                <a:lnTo>
                  <a:pt x="1420601" y="1854199"/>
                </a:lnTo>
                <a:lnTo>
                  <a:pt x="1444788" y="1904999"/>
                </a:lnTo>
                <a:lnTo>
                  <a:pt x="1461446" y="1930399"/>
                </a:lnTo>
                <a:close/>
              </a:path>
              <a:path w="1657984" h="2159000">
                <a:moveTo>
                  <a:pt x="1558185" y="1854199"/>
                </a:moveTo>
                <a:lnTo>
                  <a:pt x="1534427" y="1854199"/>
                </a:lnTo>
                <a:lnTo>
                  <a:pt x="1555962" y="1816099"/>
                </a:lnTo>
                <a:lnTo>
                  <a:pt x="1580206" y="1765299"/>
                </a:lnTo>
                <a:lnTo>
                  <a:pt x="1631126" y="1689099"/>
                </a:lnTo>
                <a:lnTo>
                  <a:pt x="1654955" y="1650999"/>
                </a:lnTo>
                <a:lnTo>
                  <a:pt x="1657608" y="1650999"/>
                </a:lnTo>
                <a:lnTo>
                  <a:pt x="1657608" y="1689099"/>
                </a:lnTo>
                <a:lnTo>
                  <a:pt x="1635933" y="1714499"/>
                </a:lnTo>
                <a:lnTo>
                  <a:pt x="1610842" y="1752599"/>
                </a:lnTo>
                <a:lnTo>
                  <a:pt x="1586584" y="1803399"/>
                </a:lnTo>
                <a:lnTo>
                  <a:pt x="1564437" y="1841499"/>
                </a:lnTo>
                <a:lnTo>
                  <a:pt x="1558185" y="1854199"/>
                </a:lnTo>
                <a:close/>
              </a:path>
              <a:path w="1657984" h="2159000">
                <a:moveTo>
                  <a:pt x="1553154" y="1968499"/>
                </a:moveTo>
                <a:lnTo>
                  <a:pt x="1523459" y="1968499"/>
                </a:lnTo>
                <a:lnTo>
                  <a:pt x="1548460" y="1930399"/>
                </a:lnTo>
                <a:lnTo>
                  <a:pt x="1576074" y="1879599"/>
                </a:lnTo>
                <a:lnTo>
                  <a:pt x="1605167" y="1841499"/>
                </a:lnTo>
                <a:lnTo>
                  <a:pt x="1634603" y="1803399"/>
                </a:lnTo>
                <a:lnTo>
                  <a:pt x="1657608" y="1777999"/>
                </a:lnTo>
                <a:lnTo>
                  <a:pt x="1657608" y="1828799"/>
                </a:lnTo>
                <a:lnTo>
                  <a:pt x="1631402" y="1854199"/>
                </a:lnTo>
                <a:lnTo>
                  <a:pt x="1600417" y="1892299"/>
                </a:lnTo>
                <a:lnTo>
                  <a:pt x="1570906" y="1943099"/>
                </a:lnTo>
                <a:lnTo>
                  <a:pt x="1553154" y="1968499"/>
                </a:lnTo>
                <a:close/>
              </a:path>
              <a:path w="1657984" h="2159000">
                <a:moveTo>
                  <a:pt x="846806" y="1879599"/>
                </a:moveTo>
                <a:lnTo>
                  <a:pt x="838475" y="1879599"/>
                </a:lnTo>
                <a:lnTo>
                  <a:pt x="845411" y="1866899"/>
                </a:lnTo>
                <a:lnTo>
                  <a:pt x="846806" y="1879599"/>
                </a:lnTo>
                <a:close/>
              </a:path>
              <a:path w="1657984" h="2159000">
                <a:moveTo>
                  <a:pt x="892256" y="1879599"/>
                </a:moveTo>
                <a:lnTo>
                  <a:pt x="846806" y="1879599"/>
                </a:lnTo>
                <a:lnTo>
                  <a:pt x="849147" y="1866899"/>
                </a:lnTo>
                <a:lnTo>
                  <a:pt x="892256" y="1879599"/>
                </a:lnTo>
                <a:close/>
              </a:path>
              <a:path w="1657984" h="2159000">
                <a:moveTo>
                  <a:pt x="1493290" y="1981199"/>
                </a:moveTo>
                <a:lnTo>
                  <a:pt x="1449269" y="1981199"/>
                </a:lnTo>
                <a:lnTo>
                  <a:pt x="1413735" y="1943099"/>
                </a:lnTo>
                <a:lnTo>
                  <a:pt x="1374266" y="1930399"/>
                </a:lnTo>
                <a:lnTo>
                  <a:pt x="1331435" y="1904999"/>
                </a:lnTo>
                <a:lnTo>
                  <a:pt x="1285812" y="1904999"/>
                </a:lnTo>
                <a:lnTo>
                  <a:pt x="1237969" y="1892299"/>
                </a:lnTo>
                <a:lnTo>
                  <a:pt x="831990" y="1892299"/>
                </a:lnTo>
                <a:lnTo>
                  <a:pt x="835189" y="1879599"/>
                </a:lnTo>
                <a:lnTo>
                  <a:pt x="1314772" y="1879599"/>
                </a:lnTo>
                <a:lnTo>
                  <a:pt x="1357471" y="1892299"/>
                </a:lnTo>
                <a:lnTo>
                  <a:pt x="1397704" y="1904999"/>
                </a:lnTo>
                <a:lnTo>
                  <a:pt x="1435030" y="1930399"/>
                </a:lnTo>
                <a:lnTo>
                  <a:pt x="1461446" y="1930399"/>
                </a:lnTo>
                <a:lnTo>
                  <a:pt x="1469774" y="1943099"/>
                </a:lnTo>
                <a:lnTo>
                  <a:pt x="1493290" y="1981199"/>
                </a:lnTo>
                <a:close/>
              </a:path>
              <a:path w="1657984" h="2159000">
                <a:moveTo>
                  <a:pt x="1226780" y="2031999"/>
                </a:moveTo>
                <a:lnTo>
                  <a:pt x="1033242" y="2031999"/>
                </a:lnTo>
                <a:lnTo>
                  <a:pt x="988209" y="2019299"/>
                </a:lnTo>
                <a:lnTo>
                  <a:pt x="946328" y="1993899"/>
                </a:lnTo>
                <a:lnTo>
                  <a:pt x="907626" y="1968499"/>
                </a:lnTo>
                <a:lnTo>
                  <a:pt x="872128" y="1930399"/>
                </a:lnTo>
                <a:lnTo>
                  <a:pt x="839860" y="1892299"/>
                </a:lnTo>
                <a:lnTo>
                  <a:pt x="1137907" y="1892299"/>
                </a:lnTo>
                <a:lnTo>
                  <a:pt x="1086829" y="1904999"/>
                </a:lnTo>
                <a:lnTo>
                  <a:pt x="888874" y="1904999"/>
                </a:lnTo>
                <a:lnTo>
                  <a:pt x="933015" y="1917699"/>
                </a:lnTo>
                <a:lnTo>
                  <a:pt x="982649" y="1930399"/>
                </a:lnTo>
                <a:lnTo>
                  <a:pt x="1035603" y="1943099"/>
                </a:lnTo>
                <a:lnTo>
                  <a:pt x="913335" y="1943099"/>
                </a:lnTo>
                <a:lnTo>
                  <a:pt x="956640" y="1968499"/>
                </a:lnTo>
                <a:lnTo>
                  <a:pt x="1002422" y="1993899"/>
                </a:lnTo>
                <a:lnTo>
                  <a:pt x="1050471" y="2006599"/>
                </a:lnTo>
                <a:lnTo>
                  <a:pt x="1529384" y="2006599"/>
                </a:lnTo>
                <a:lnTo>
                  <a:pt x="1521937" y="2019299"/>
                </a:lnTo>
                <a:lnTo>
                  <a:pt x="1277182" y="2019299"/>
                </a:lnTo>
                <a:lnTo>
                  <a:pt x="1226780" y="2031999"/>
                </a:lnTo>
                <a:close/>
              </a:path>
              <a:path w="1657984" h="2159000">
                <a:moveTo>
                  <a:pt x="1343064" y="1955799"/>
                </a:moveTo>
                <a:lnTo>
                  <a:pt x="965441" y="1955799"/>
                </a:lnTo>
                <a:lnTo>
                  <a:pt x="913335" y="1943099"/>
                </a:lnTo>
                <a:lnTo>
                  <a:pt x="1288100" y="1943099"/>
                </a:lnTo>
                <a:lnTo>
                  <a:pt x="1343064" y="1955799"/>
                </a:lnTo>
                <a:close/>
              </a:path>
              <a:path w="1657984" h="2159000">
                <a:moveTo>
                  <a:pt x="1529384" y="2006599"/>
                </a:moveTo>
                <a:lnTo>
                  <a:pt x="1453843" y="2006599"/>
                </a:lnTo>
                <a:lnTo>
                  <a:pt x="1412075" y="1993899"/>
                </a:lnTo>
                <a:lnTo>
                  <a:pt x="1365081" y="1981199"/>
                </a:lnTo>
                <a:lnTo>
                  <a:pt x="1314916" y="1968499"/>
                </a:lnTo>
                <a:lnTo>
                  <a:pt x="1073042" y="1968499"/>
                </a:lnTo>
                <a:lnTo>
                  <a:pt x="1019489" y="1955799"/>
                </a:lnTo>
                <a:lnTo>
                  <a:pt x="1398100" y="1955799"/>
                </a:lnTo>
                <a:lnTo>
                  <a:pt x="1449269" y="1981199"/>
                </a:lnTo>
                <a:lnTo>
                  <a:pt x="1544277" y="1981199"/>
                </a:lnTo>
                <a:lnTo>
                  <a:pt x="1529384" y="2006599"/>
                </a:lnTo>
                <a:close/>
              </a:path>
              <a:path w="1657984" h="2159000">
                <a:moveTo>
                  <a:pt x="1453843" y="2006599"/>
                </a:moveTo>
                <a:lnTo>
                  <a:pt x="1261105" y="2006599"/>
                </a:lnTo>
                <a:lnTo>
                  <a:pt x="1309927" y="1993899"/>
                </a:lnTo>
                <a:lnTo>
                  <a:pt x="1406876" y="1993899"/>
                </a:lnTo>
                <a:lnTo>
                  <a:pt x="1453843" y="2006599"/>
                </a:lnTo>
                <a:close/>
              </a:path>
              <a:path w="1657984" h="2159000">
                <a:moveTo>
                  <a:pt x="1612064" y="2158999"/>
                </a:moveTo>
                <a:lnTo>
                  <a:pt x="1583825" y="2158999"/>
                </a:lnTo>
                <a:lnTo>
                  <a:pt x="1570761" y="2146299"/>
                </a:lnTo>
                <a:lnTo>
                  <a:pt x="1541384" y="2095499"/>
                </a:lnTo>
                <a:lnTo>
                  <a:pt x="1513447" y="2057399"/>
                </a:lnTo>
                <a:lnTo>
                  <a:pt x="1472392" y="2031999"/>
                </a:lnTo>
                <a:lnTo>
                  <a:pt x="1427008" y="2019299"/>
                </a:lnTo>
                <a:lnTo>
                  <a:pt x="1521937" y="2019299"/>
                </a:lnTo>
                <a:lnTo>
                  <a:pt x="1550920" y="2070099"/>
                </a:lnTo>
                <a:lnTo>
                  <a:pt x="1580992" y="2108199"/>
                </a:lnTo>
                <a:lnTo>
                  <a:pt x="1612064" y="2158999"/>
                </a:lnTo>
                <a:close/>
              </a:path>
            </a:pathLst>
          </a:custGeom>
          <a:solidFill>
            <a:srgbClr val="404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76575" y="123463"/>
            <a:ext cx="8746490" cy="4304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ahoma"/>
                <a:cs typeface="Tahoma"/>
              </a:rPr>
              <a:t>Pemasaran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dalam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konteks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lebih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mendasar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bisa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terjadi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dalam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watak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pemasaran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sebagai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berikut.</a:t>
            </a:r>
            <a:endParaRPr sz="1400">
              <a:latin typeface="Tahoma"/>
              <a:cs typeface="Tahoma"/>
            </a:endParaRPr>
          </a:p>
          <a:p>
            <a:pPr marL="469900" marR="14604" indent="-369570" algn="just">
              <a:lnSpc>
                <a:spcPct val="114999"/>
              </a:lnSpc>
              <a:spcBef>
                <a:spcPts val="1100"/>
              </a:spcBef>
              <a:buAutoNum type="arabicPeriod"/>
              <a:tabLst>
                <a:tab pos="469900" algn="l"/>
              </a:tabLst>
            </a:pPr>
            <a:r>
              <a:rPr sz="1400" spc="-5" dirty="0">
                <a:latin typeface="Tahoma"/>
                <a:cs typeface="Tahoma"/>
              </a:rPr>
              <a:t>Pemasaran </a:t>
            </a:r>
            <a:r>
              <a:rPr sz="1400" dirty="0">
                <a:latin typeface="Tahoma"/>
                <a:cs typeface="Tahoma"/>
              </a:rPr>
              <a:t>Konvensional, </a:t>
            </a:r>
            <a:r>
              <a:rPr sz="1400" spc="10" dirty="0">
                <a:latin typeface="Tahoma"/>
                <a:cs typeface="Tahoma"/>
              </a:rPr>
              <a:t>yakni </a:t>
            </a:r>
            <a:r>
              <a:rPr sz="1400" spc="-15" dirty="0">
                <a:latin typeface="Tahoma"/>
                <a:cs typeface="Tahoma"/>
              </a:rPr>
              <a:t>pemasaran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spc="10" dirty="0">
                <a:latin typeface="Tahoma"/>
                <a:cs typeface="Tahoma"/>
              </a:rPr>
              <a:t>dilakukan </a:t>
            </a:r>
            <a:r>
              <a:rPr sz="1400" spc="-5" dirty="0">
                <a:latin typeface="Tahoma"/>
                <a:cs typeface="Tahoma"/>
              </a:rPr>
              <a:t>sebatas </a:t>
            </a:r>
            <a:r>
              <a:rPr sz="1400" spc="-10" dirty="0">
                <a:latin typeface="Tahoma"/>
                <a:cs typeface="Tahoma"/>
              </a:rPr>
              <a:t>sebuah </a:t>
            </a:r>
            <a:r>
              <a:rPr sz="1400" spc="5" dirty="0">
                <a:latin typeface="Tahoma"/>
                <a:cs typeface="Tahoma"/>
              </a:rPr>
              <a:t>transaksi </a:t>
            </a:r>
            <a:r>
              <a:rPr sz="1400" dirty="0">
                <a:latin typeface="Tahoma"/>
                <a:cs typeface="Tahoma"/>
              </a:rPr>
              <a:t>jual-beli antara 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konsumen </a:t>
            </a:r>
            <a:r>
              <a:rPr sz="1400" spc="-15" dirty="0">
                <a:latin typeface="Tahoma"/>
                <a:cs typeface="Tahoma"/>
              </a:rPr>
              <a:t>dengan </a:t>
            </a:r>
            <a:r>
              <a:rPr sz="1400" spc="-10" dirty="0">
                <a:latin typeface="Tahoma"/>
                <a:cs typeface="Tahoma"/>
              </a:rPr>
              <a:t>produsen. </a:t>
            </a:r>
            <a:r>
              <a:rPr sz="1400" dirty="0">
                <a:latin typeface="Tahoma"/>
                <a:cs typeface="Tahoma"/>
              </a:rPr>
              <a:t>Pemasar </a:t>
            </a:r>
            <a:r>
              <a:rPr sz="1400" spc="-15" dirty="0">
                <a:latin typeface="Tahoma"/>
                <a:cs typeface="Tahoma"/>
              </a:rPr>
              <a:t>hanya </a:t>
            </a:r>
            <a:r>
              <a:rPr sz="1400" spc="5" dirty="0">
                <a:latin typeface="Tahoma"/>
                <a:cs typeface="Tahoma"/>
              </a:rPr>
              <a:t>bertujuan </a:t>
            </a:r>
            <a:r>
              <a:rPr sz="1400" spc="-10" dirty="0">
                <a:latin typeface="Tahoma"/>
                <a:cs typeface="Tahoma"/>
              </a:rPr>
              <a:t>melepas </a:t>
            </a:r>
            <a:r>
              <a:rPr sz="1400" spc="20" dirty="0">
                <a:latin typeface="Tahoma"/>
                <a:cs typeface="Tahoma"/>
              </a:rPr>
              <a:t>produk </a:t>
            </a:r>
            <a:r>
              <a:rPr sz="1400" spc="-10" dirty="0">
                <a:latin typeface="Tahoma"/>
                <a:cs typeface="Tahoma"/>
              </a:rPr>
              <a:t>kepada </a:t>
            </a:r>
            <a:r>
              <a:rPr sz="1400" spc="-5" dirty="0">
                <a:latin typeface="Tahoma"/>
                <a:cs typeface="Tahoma"/>
              </a:rPr>
              <a:t>siapapun </a:t>
            </a:r>
            <a:r>
              <a:rPr sz="1400" spc="-10" dirty="0">
                <a:latin typeface="Tahoma"/>
                <a:cs typeface="Tahoma"/>
              </a:rPr>
              <a:t>dan </a:t>
            </a:r>
            <a:r>
              <a:rPr sz="1400" spc="5" dirty="0">
                <a:latin typeface="Tahoma"/>
                <a:cs typeface="Tahoma"/>
              </a:rPr>
              <a:t>pembeli </a:t>
            </a:r>
            <a:r>
              <a:rPr sz="1400" spc="1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hanya</a:t>
            </a:r>
            <a:r>
              <a:rPr sz="1400" spc="-17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sebatas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membeli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produk</a:t>
            </a:r>
            <a:endParaRPr sz="1400">
              <a:latin typeface="Tahoma"/>
              <a:cs typeface="Tahoma"/>
            </a:endParaRPr>
          </a:p>
          <a:p>
            <a:pPr marL="469900" marR="19685" indent="-369570" algn="just">
              <a:lnSpc>
                <a:spcPct val="114999"/>
              </a:lnSpc>
              <a:buAutoNum type="arabicPeriod"/>
              <a:tabLst>
                <a:tab pos="469900" algn="l"/>
              </a:tabLst>
            </a:pPr>
            <a:r>
              <a:rPr sz="1400" spc="-5" dirty="0">
                <a:latin typeface="Tahoma"/>
                <a:cs typeface="Tahoma"/>
              </a:rPr>
              <a:t>Pemasaran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Rasional,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yakni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transaksi</a:t>
            </a:r>
            <a:r>
              <a:rPr sz="1400" spc="-20" dirty="0">
                <a:latin typeface="Tahoma"/>
                <a:cs typeface="Tahoma"/>
              </a:rPr>
              <a:t> yang </a:t>
            </a:r>
            <a:r>
              <a:rPr sz="1400" spc="5" dirty="0">
                <a:latin typeface="Tahoma"/>
                <a:cs typeface="Tahoma"/>
              </a:rPr>
              <a:t>didasarkan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pada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alasan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adanya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kebutuhan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konsumen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terhadap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produk</a:t>
            </a:r>
            <a:r>
              <a:rPr sz="1400" spc="-8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8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disediakan</a:t>
            </a:r>
            <a:r>
              <a:rPr sz="1400" spc="-8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produsen</a:t>
            </a:r>
            <a:r>
              <a:rPr sz="1400" spc="-8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dengan</a:t>
            </a:r>
            <a:r>
              <a:rPr sz="1400" spc="-8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mengedepankan</a:t>
            </a:r>
            <a:r>
              <a:rPr sz="1400" spc="-8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kebutuhan</a:t>
            </a:r>
            <a:r>
              <a:rPr sz="1400" spc="-8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secara</a:t>
            </a:r>
            <a:r>
              <a:rPr sz="1400" spc="-8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rasional,</a:t>
            </a:r>
            <a:r>
              <a:rPr sz="1400" spc="-8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kalkulatif,</a:t>
            </a:r>
            <a:r>
              <a:rPr sz="1400" spc="-8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prediktif,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7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antisipatif.</a:t>
            </a:r>
            <a:endParaRPr sz="1400">
              <a:latin typeface="Tahoma"/>
              <a:cs typeface="Tahoma"/>
            </a:endParaRPr>
          </a:p>
          <a:p>
            <a:pPr marL="469900" marR="5080" indent="-369570" algn="just">
              <a:lnSpc>
                <a:spcPct val="114999"/>
              </a:lnSpc>
              <a:buAutoNum type="arabicPeriod"/>
              <a:tabLst>
                <a:tab pos="469900" algn="l"/>
              </a:tabLst>
            </a:pPr>
            <a:r>
              <a:rPr sz="1400" spc="-5" dirty="0">
                <a:latin typeface="Tahoma"/>
                <a:cs typeface="Tahoma"/>
              </a:rPr>
              <a:t>Pemasaran </a:t>
            </a:r>
            <a:r>
              <a:rPr sz="1400" spc="-10" dirty="0">
                <a:latin typeface="Tahoma"/>
                <a:cs typeface="Tahoma"/>
              </a:rPr>
              <a:t>Emosional, </a:t>
            </a:r>
            <a:r>
              <a:rPr sz="1400" spc="10" dirty="0">
                <a:latin typeface="Tahoma"/>
                <a:cs typeface="Tahoma"/>
              </a:rPr>
              <a:t>yakni </a:t>
            </a:r>
            <a:r>
              <a:rPr sz="1400" spc="-10" dirty="0">
                <a:latin typeface="Tahoma"/>
                <a:cs typeface="Tahoma"/>
              </a:rPr>
              <a:t>sebuah </a:t>
            </a:r>
            <a:r>
              <a:rPr sz="1400" dirty="0">
                <a:latin typeface="Tahoma"/>
                <a:cs typeface="Tahoma"/>
              </a:rPr>
              <a:t>pendekatan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spc="-10" dirty="0">
                <a:latin typeface="Tahoma"/>
                <a:cs typeface="Tahoma"/>
              </a:rPr>
              <a:t>mengedepankan </a:t>
            </a:r>
            <a:r>
              <a:rPr sz="1400" spc="10" dirty="0">
                <a:latin typeface="Tahoma"/>
                <a:cs typeface="Tahoma"/>
              </a:rPr>
              <a:t>ikatan </a:t>
            </a:r>
            <a:r>
              <a:rPr sz="1400" dirty="0">
                <a:latin typeface="Tahoma"/>
                <a:cs typeface="Tahoma"/>
              </a:rPr>
              <a:t>emosional </a:t>
            </a:r>
            <a:r>
              <a:rPr sz="1400" spc="5" dirty="0">
                <a:latin typeface="Tahoma"/>
                <a:cs typeface="Tahoma"/>
              </a:rPr>
              <a:t>karena </a:t>
            </a:r>
            <a:r>
              <a:rPr sz="1400" spc="-15" dirty="0">
                <a:latin typeface="Tahoma"/>
                <a:cs typeface="Tahoma"/>
              </a:rPr>
              <a:t>ada 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kesamaan</a:t>
            </a:r>
            <a:r>
              <a:rPr sz="1400" spc="-125" dirty="0">
                <a:latin typeface="Tahoma"/>
                <a:cs typeface="Tahoma"/>
              </a:rPr>
              <a:t> </a:t>
            </a:r>
            <a:r>
              <a:rPr sz="1400" spc="-35" dirty="0">
                <a:latin typeface="Tahoma"/>
                <a:cs typeface="Tahoma"/>
              </a:rPr>
              <a:t>rasa,</a:t>
            </a:r>
            <a:r>
              <a:rPr sz="1400" spc="-12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simpati,</a:t>
            </a:r>
            <a:r>
              <a:rPr sz="1400" spc="-12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empati</a:t>
            </a:r>
            <a:r>
              <a:rPr sz="1400" spc="-12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2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kesamaan</a:t>
            </a:r>
            <a:r>
              <a:rPr sz="1400" spc="-12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lainnya,</a:t>
            </a:r>
            <a:r>
              <a:rPr sz="1400" spc="-120" dirty="0">
                <a:latin typeface="Tahoma"/>
                <a:cs typeface="Tahoma"/>
              </a:rPr>
              <a:t> </a:t>
            </a:r>
            <a:r>
              <a:rPr sz="1400" spc="-25" dirty="0">
                <a:latin typeface="Tahoma"/>
                <a:cs typeface="Tahoma"/>
              </a:rPr>
              <a:t>suku,</a:t>
            </a:r>
            <a:r>
              <a:rPr sz="1400" spc="-120" dirty="0">
                <a:latin typeface="Tahoma"/>
                <a:cs typeface="Tahoma"/>
              </a:rPr>
              <a:t> </a:t>
            </a:r>
            <a:r>
              <a:rPr sz="1400" spc="-35" dirty="0">
                <a:latin typeface="Tahoma"/>
                <a:cs typeface="Tahoma"/>
              </a:rPr>
              <a:t>rasa,</a:t>
            </a:r>
            <a:r>
              <a:rPr sz="1400" spc="-12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nasib</a:t>
            </a:r>
            <a:r>
              <a:rPr sz="1400" spc="-12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2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lain-lain.</a:t>
            </a:r>
            <a:r>
              <a:rPr sz="1400" spc="-12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Transaksi</a:t>
            </a:r>
            <a:r>
              <a:rPr sz="1400" spc="-12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2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terjadi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lebih bersifat </a:t>
            </a:r>
            <a:r>
              <a:rPr sz="1400" spc="-10" dirty="0">
                <a:latin typeface="Tahoma"/>
                <a:cs typeface="Tahoma"/>
              </a:rPr>
              <a:t>psikologi, </a:t>
            </a:r>
            <a:r>
              <a:rPr sz="1400" spc="-15" dirty="0">
                <a:latin typeface="Tahoma"/>
                <a:cs typeface="Tahoma"/>
              </a:rPr>
              <a:t>kadang-kadang </a:t>
            </a:r>
            <a:r>
              <a:rPr sz="1400" spc="20" dirty="0">
                <a:latin typeface="Tahoma"/>
                <a:cs typeface="Tahoma"/>
              </a:rPr>
              <a:t>produk </a:t>
            </a:r>
            <a:r>
              <a:rPr sz="1400" dirty="0">
                <a:latin typeface="Tahoma"/>
                <a:cs typeface="Tahoma"/>
              </a:rPr>
              <a:t>bukan </a:t>
            </a:r>
            <a:r>
              <a:rPr sz="1400" spc="10" dirty="0">
                <a:latin typeface="Tahoma"/>
                <a:cs typeface="Tahoma"/>
              </a:rPr>
              <a:t>instrumen </a:t>
            </a:r>
            <a:r>
              <a:rPr sz="1400" spc="-5" dirty="0">
                <a:latin typeface="Tahoma"/>
                <a:cs typeface="Tahoma"/>
              </a:rPr>
              <a:t>utama </a:t>
            </a:r>
            <a:r>
              <a:rPr sz="1400" spc="-10" dirty="0">
                <a:latin typeface="Tahoma"/>
                <a:cs typeface="Tahoma"/>
              </a:rPr>
              <a:t>dalam </a:t>
            </a:r>
            <a:r>
              <a:rPr sz="1400" dirty="0">
                <a:latin typeface="Tahoma"/>
                <a:cs typeface="Tahoma"/>
              </a:rPr>
              <a:t>bertransaksi, </a:t>
            </a:r>
            <a:r>
              <a:rPr sz="1400" spc="15" dirty="0">
                <a:latin typeface="Tahoma"/>
                <a:cs typeface="Tahoma"/>
              </a:rPr>
              <a:t>tetapi </a:t>
            </a:r>
            <a:r>
              <a:rPr sz="1400" spc="-15" dirty="0">
                <a:latin typeface="Tahoma"/>
                <a:cs typeface="Tahoma"/>
              </a:rPr>
              <a:t>hanya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menjadi </a:t>
            </a:r>
            <a:r>
              <a:rPr sz="1400" spc="-5" dirty="0">
                <a:latin typeface="Tahoma"/>
                <a:cs typeface="Tahoma"/>
              </a:rPr>
              <a:t>media </a:t>
            </a:r>
            <a:r>
              <a:rPr sz="1400" spc="15" dirty="0">
                <a:latin typeface="Tahoma"/>
                <a:cs typeface="Tahoma"/>
              </a:rPr>
              <a:t>untuk </a:t>
            </a:r>
            <a:r>
              <a:rPr sz="1400" dirty="0">
                <a:latin typeface="Tahoma"/>
                <a:cs typeface="Tahoma"/>
              </a:rPr>
              <a:t>menyalurkan </a:t>
            </a:r>
            <a:r>
              <a:rPr sz="1400" spc="-20" dirty="0">
                <a:latin typeface="Tahoma"/>
                <a:cs typeface="Tahoma"/>
              </a:rPr>
              <a:t>kesamaan </a:t>
            </a:r>
            <a:r>
              <a:rPr sz="1400" dirty="0">
                <a:latin typeface="Tahoma"/>
                <a:cs typeface="Tahoma"/>
              </a:rPr>
              <a:t>emosi atau </a:t>
            </a:r>
            <a:r>
              <a:rPr sz="1400" spc="10" dirty="0">
                <a:latin typeface="Tahoma"/>
                <a:cs typeface="Tahoma"/>
              </a:rPr>
              <a:t>sifat-sifat </a:t>
            </a:r>
            <a:r>
              <a:rPr sz="1400" dirty="0">
                <a:latin typeface="Tahoma"/>
                <a:cs typeface="Tahoma"/>
              </a:rPr>
              <a:t>psikologis </a:t>
            </a:r>
            <a:r>
              <a:rPr sz="1400" spc="-20" dirty="0">
                <a:latin typeface="Tahoma"/>
                <a:cs typeface="Tahoma"/>
              </a:rPr>
              <a:t>yang yang </a:t>
            </a:r>
            <a:r>
              <a:rPr sz="1400" spc="15" dirty="0">
                <a:latin typeface="Tahoma"/>
                <a:cs typeface="Tahoma"/>
              </a:rPr>
              <a:t>bersifat </a:t>
            </a:r>
            <a:r>
              <a:rPr sz="1400" spc="5" dirty="0">
                <a:latin typeface="Tahoma"/>
                <a:cs typeface="Tahoma"/>
              </a:rPr>
              <a:t>dialami </a:t>
            </a:r>
            <a:r>
              <a:rPr sz="1400" spc="1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kedua</a:t>
            </a:r>
            <a:r>
              <a:rPr sz="1400" spc="-17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belah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pihak.</a:t>
            </a:r>
            <a:endParaRPr sz="1400">
              <a:latin typeface="Tahoma"/>
              <a:cs typeface="Tahoma"/>
            </a:endParaRPr>
          </a:p>
          <a:p>
            <a:pPr marL="469900" marR="5080" indent="-369570" algn="just">
              <a:lnSpc>
                <a:spcPct val="114999"/>
              </a:lnSpc>
              <a:buAutoNum type="arabicPeriod"/>
              <a:tabLst>
                <a:tab pos="469900" algn="l"/>
              </a:tabLst>
            </a:pPr>
            <a:r>
              <a:rPr sz="1400" spc="-5" dirty="0">
                <a:latin typeface="Tahoma"/>
                <a:cs typeface="Tahoma"/>
              </a:rPr>
              <a:t>Pemasaran</a:t>
            </a:r>
            <a:r>
              <a:rPr sz="1400" spc="-1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Spiritual,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yakni</a:t>
            </a:r>
            <a:r>
              <a:rPr sz="1400" spc="-10" dirty="0">
                <a:latin typeface="Tahoma"/>
                <a:cs typeface="Tahoma"/>
              </a:rPr>
              <a:t> sebuah</a:t>
            </a:r>
            <a:r>
              <a:rPr sz="1400" spc="-1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transaksi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dilakukan</a:t>
            </a:r>
            <a:r>
              <a:rPr sz="1400" spc="-1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lebih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disebabkan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oleh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adanya </a:t>
            </a:r>
            <a:r>
              <a:rPr sz="1400" spc="-25" dirty="0">
                <a:latin typeface="Tahoma"/>
                <a:cs typeface="Tahoma"/>
              </a:rPr>
              <a:t>anggapan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atau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keyakinan </a:t>
            </a:r>
            <a:r>
              <a:rPr sz="1400" spc="20" dirty="0">
                <a:latin typeface="Tahoma"/>
                <a:cs typeface="Tahoma"/>
              </a:rPr>
              <a:t>spiritual </a:t>
            </a:r>
            <a:r>
              <a:rPr sz="1400" spc="15" dirty="0">
                <a:latin typeface="Tahoma"/>
                <a:cs typeface="Tahoma"/>
              </a:rPr>
              <a:t>seperti </a:t>
            </a:r>
            <a:r>
              <a:rPr sz="1400" spc="-15" dirty="0">
                <a:latin typeface="Tahoma"/>
                <a:cs typeface="Tahoma"/>
              </a:rPr>
              <a:t>adanya </a:t>
            </a:r>
            <a:r>
              <a:rPr sz="1400" dirty="0">
                <a:latin typeface="Tahoma"/>
                <a:cs typeface="Tahoma"/>
              </a:rPr>
              <a:t>keberkahan apabila membeli </a:t>
            </a:r>
            <a:r>
              <a:rPr sz="1400" spc="20" dirty="0">
                <a:latin typeface="Tahoma"/>
                <a:cs typeface="Tahoma"/>
              </a:rPr>
              <a:t>produk dari </a:t>
            </a:r>
            <a:r>
              <a:rPr sz="1400" spc="-10" dirty="0">
                <a:latin typeface="Tahoma"/>
                <a:cs typeface="Tahoma"/>
              </a:rPr>
              <a:t>seseorang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dirty="0">
                <a:latin typeface="Tahoma"/>
                <a:cs typeface="Tahoma"/>
              </a:rPr>
              <a:t>karismatik, 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tokoh </a:t>
            </a:r>
            <a:r>
              <a:rPr sz="1400" spc="20" dirty="0">
                <a:latin typeface="Tahoma"/>
                <a:cs typeface="Tahoma"/>
              </a:rPr>
              <a:t>spiritual </a:t>
            </a:r>
            <a:r>
              <a:rPr sz="1400" dirty="0">
                <a:latin typeface="Tahoma"/>
                <a:cs typeface="Tahoma"/>
              </a:rPr>
              <a:t>atau </a:t>
            </a:r>
            <a:r>
              <a:rPr sz="1400" spc="5" dirty="0">
                <a:latin typeface="Tahoma"/>
                <a:cs typeface="Tahoma"/>
              </a:rPr>
              <a:t>karena </a:t>
            </a:r>
            <a:r>
              <a:rPr sz="1400" spc="-20" dirty="0">
                <a:latin typeface="Tahoma"/>
                <a:cs typeface="Tahoma"/>
              </a:rPr>
              <a:t>kesamaan </a:t>
            </a:r>
            <a:r>
              <a:rPr sz="1400" spc="10" dirty="0">
                <a:latin typeface="Tahoma"/>
                <a:cs typeface="Tahoma"/>
              </a:rPr>
              <a:t>corak </a:t>
            </a:r>
            <a:r>
              <a:rPr sz="1400" spc="-15" dirty="0">
                <a:latin typeface="Tahoma"/>
                <a:cs typeface="Tahoma"/>
              </a:rPr>
              <a:t>keyakinan. </a:t>
            </a:r>
            <a:r>
              <a:rPr sz="1400" spc="-20" dirty="0">
                <a:latin typeface="Tahoma"/>
                <a:cs typeface="Tahoma"/>
              </a:rPr>
              <a:t>Semua </a:t>
            </a:r>
            <a:r>
              <a:rPr sz="1400" dirty="0">
                <a:latin typeface="Tahoma"/>
                <a:cs typeface="Tahoma"/>
              </a:rPr>
              <a:t>pendekatan </a:t>
            </a:r>
            <a:r>
              <a:rPr sz="1400" spc="20" dirty="0">
                <a:latin typeface="Tahoma"/>
                <a:cs typeface="Tahoma"/>
              </a:rPr>
              <a:t>ini </a:t>
            </a:r>
            <a:r>
              <a:rPr sz="1400" spc="-5" dirty="0">
                <a:latin typeface="Tahoma"/>
                <a:cs typeface="Tahoma"/>
              </a:rPr>
              <a:t>mungkin </a:t>
            </a:r>
            <a:r>
              <a:rPr sz="1400" spc="-30" dirty="0">
                <a:latin typeface="Tahoma"/>
                <a:cs typeface="Tahoma"/>
              </a:rPr>
              <a:t>saja </a:t>
            </a:r>
            <a:r>
              <a:rPr sz="1400" dirty="0">
                <a:latin typeface="Tahoma"/>
                <a:cs typeface="Tahoma"/>
              </a:rPr>
              <a:t>berjalan 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spc="-25" dirty="0">
                <a:latin typeface="Tahoma"/>
                <a:cs typeface="Tahoma"/>
              </a:rPr>
              <a:t>masing-masing,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tetapi lebih </a:t>
            </a:r>
            <a:r>
              <a:rPr sz="1400" spc="10" dirty="0">
                <a:latin typeface="Tahoma"/>
                <a:cs typeface="Tahoma"/>
              </a:rPr>
              <a:t>baik </a:t>
            </a:r>
            <a:r>
              <a:rPr sz="1400" dirty="0">
                <a:latin typeface="Tahoma"/>
                <a:cs typeface="Tahoma"/>
              </a:rPr>
              <a:t>melakukan </a:t>
            </a:r>
            <a:r>
              <a:rPr sz="1400" spc="-5" dirty="0">
                <a:latin typeface="Tahoma"/>
                <a:cs typeface="Tahoma"/>
              </a:rPr>
              <a:t>bauran </a:t>
            </a:r>
            <a:r>
              <a:rPr sz="1400" spc="45" dirty="0">
                <a:latin typeface="Tahoma"/>
                <a:cs typeface="Tahoma"/>
              </a:rPr>
              <a:t>2 </a:t>
            </a:r>
            <a:r>
              <a:rPr sz="1400" dirty="0">
                <a:latin typeface="Tahoma"/>
                <a:cs typeface="Tahoma"/>
              </a:rPr>
              <a:t>atau </a:t>
            </a:r>
            <a:r>
              <a:rPr sz="1400" spc="45" dirty="0">
                <a:latin typeface="Tahoma"/>
                <a:cs typeface="Tahoma"/>
              </a:rPr>
              <a:t>3 </a:t>
            </a:r>
            <a:r>
              <a:rPr sz="1400" spc="-5" dirty="0">
                <a:latin typeface="Tahoma"/>
                <a:cs typeface="Tahoma"/>
              </a:rPr>
              <a:t>jenis</a:t>
            </a:r>
            <a:r>
              <a:rPr sz="140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pemasaran agar </a:t>
            </a:r>
            <a:r>
              <a:rPr sz="1400" spc="-5" dirty="0">
                <a:latin typeface="Tahoma"/>
                <a:cs typeface="Tahoma"/>
              </a:rPr>
              <a:t>menghasilkan </a:t>
            </a:r>
            <a:r>
              <a:rPr sz="140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perkembangan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laba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lebih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mengikat.</a:t>
            </a:r>
            <a:endParaRPr sz="1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4751070"/>
            <a:chOff x="0" y="0"/>
            <a:chExt cx="9144000" cy="475107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3999" cy="475078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82037" y="1384925"/>
              <a:ext cx="3579924" cy="237364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039875" y="1772524"/>
            <a:ext cx="1104265" cy="2052955"/>
            <a:chOff x="8039875" y="1772524"/>
            <a:chExt cx="1104265" cy="2052955"/>
          </a:xfrm>
        </p:grpSpPr>
        <p:sp>
          <p:nvSpPr>
            <p:cNvPr id="3" name="object 3"/>
            <p:cNvSpPr/>
            <p:nvPr/>
          </p:nvSpPr>
          <p:spPr>
            <a:xfrm>
              <a:off x="8039875" y="1772524"/>
              <a:ext cx="1104265" cy="2052955"/>
            </a:xfrm>
            <a:custGeom>
              <a:avLst/>
              <a:gdLst/>
              <a:ahLst/>
              <a:cxnLst/>
              <a:rect l="l" t="t" r="r" b="b"/>
              <a:pathLst>
                <a:path w="1104265" h="2052954">
                  <a:moveTo>
                    <a:pt x="1026299" y="2052599"/>
                  </a:moveTo>
                  <a:lnTo>
                    <a:pt x="977987" y="2051482"/>
                  </a:lnTo>
                  <a:lnTo>
                    <a:pt x="930249" y="2048164"/>
                  </a:lnTo>
                  <a:lnTo>
                    <a:pt x="883136" y="2042694"/>
                  </a:lnTo>
                  <a:lnTo>
                    <a:pt x="836696" y="2035121"/>
                  </a:lnTo>
                  <a:lnTo>
                    <a:pt x="790978" y="2025494"/>
                  </a:lnTo>
                  <a:lnTo>
                    <a:pt x="746033" y="2013864"/>
                  </a:lnTo>
                  <a:lnTo>
                    <a:pt x="701909" y="2000278"/>
                  </a:lnTo>
                  <a:lnTo>
                    <a:pt x="658656" y="1984787"/>
                  </a:lnTo>
                  <a:lnTo>
                    <a:pt x="616323" y="1967440"/>
                  </a:lnTo>
                  <a:lnTo>
                    <a:pt x="574959" y="1948285"/>
                  </a:lnTo>
                  <a:lnTo>
                    <a:pt x="534613" y="1927373"/>
                  </a:lnTo>
                  <a:lnTo>
                    <a:pt x="495335" y="1904752"/>
                  </a:lnTo>
                  <a:lnTo>
                    <a:pt x="457174" y="1880473"/>
                  </a:lnTo>
                  <a:lnTo>
                    <a:pt x="420180" y="1854583"/>
                  </a:lnTo>
                  <a:lnTo>
                    <a:pt x="384401" y="1827133"/>
                  </a:lnTo>
                  <a:lnTo>
                    <a:pt x="349887" y="1798171"/>
                  </a:lnTo>
                  <a:lnTo>
                    <a:pt x="316687" y="1767748"/>
                  </a:lnTo>
                  <a:lnTo>
                    <a:pt x="284851" y="1735911"/>
                  </a:lnTo>
                  <a:lnTo>
                    <a:pt x="254428" y="1702712"/>
                  </a:lnTo>
                  <a:lnTo>
                    <a:pt x="225466" y="1668198"/>
                  </a:lnTo>
                  <a:lnTo>
                    <a:pt x="198016" y="1632419"/>
                  </a:lnTo>
                  <a:lnTo>
                    <a:pt x="172126" y="1595424"/>
                  </a:lnTo>
                  <a:lnTo>
                    <a:pt x="147846" y="1557264"/>
                  </a:lnTo>
                  <a:lnTo>
                    <a:pt x="125226" y="1517986"/>
                  </a:lnTo>
                  <a:lnTo>
                    <a:pt x="104314" y="1477640"/>
                  </a:lnTo>
                  <a:lnTo>
                    <a:pt x="85159" y="1436276"/>
                  </a:lnTo>
                  <a:lnTo>
                    <a:pt x="67812" y="1393943"/>
                  </a:lnTo>
                  <a:lnTo>
                    <a:pt x="52321" y="1350690"/>
                  </a:lnTo>
                  <a:lnTo>
                    <a:pt x="38735" y="1306566"/>
                  </a:lnTo>
                  <a:lnTo>
                    <a:pt x="27105" y="1261621"/>
                  </a:lnTo>
                  <a:lnTo>
                    <a:pt x="17478" y="1215903"/>
                  </a:lnTo>
                  <a:lnTo>
                    <a:pt x="9905" y="1169463"/>
                  </a:lnTo>
                  <a:lnTo>
                    <a:pt x="4435" y="1122350"/>
                  </a:lnTo>
                  <a:lnTo>
                    <a:pt x="1117" y="1074612"/>
                  </a:lnTo>
                  <a:lnTo>
                    <a:pt x="0" y="1026299"/>
                  </a:lnTo>
                  <a:lnTo>
                    <a:pt x="1117" y="977987"/>
                  </a:lnTo>
                  <a:lnTo>
                    <a:pt x="4435" y="930249"/>
                  </a:lnTo>
                  <a:lnTo>
                    <a:pt x="9905" y="883136"/>
                  </a:lnTo>
                  <a:lnTo>
                    <a:pt x="17478" y="836696"/>
                  </a:lnTo>
                  <a:lnTo>
                    <a:pt x="27105" y="790978"/>
                  </a:lnTo>
                  <a:lnTo>
                    <a:pt x="38735" y="746033"/>
                  </a:lnTo>
                  <a:lnTo>
                    <a:pt x="52321" y="701909"/>
                  </a:lnTo>
                  <a:lnTo>
                    <a:pt x="67812" y="658656"/>
                  </a:lnTo>
                  <a:lnTo>
                    <a:pt x="85159" y="616323"/>
                  </a:lnTo>
                  <a:lnTo>
                    <a:pt x="104314" y="574959"/>
                  </a:lnTo>
                  <a:lnTo>
                    <a:pt x="125226" y="534613"/>
                  </a:lnTo>
                  <a:lnTo>
                    <a:pt x="147846" y="495335"/>
                  </a:lnTo>
                  <a:lnTo>
                    <a:pt x="172126" y="457175"/>
                  </a:lnTo>
                  <a:lnTo>
                    <a:pt x="198016" y="420180"/>
                  </a:lnTo>
                  <a:lnTo>
                    <a:pt x="225466" y="384401"/>
                  </a:lnTo>
                  <a:lnTo>
                    <a:pt x="254428" y="349887"/>
                  </a:lnTo>
                  <a:lnTo>
                    <a:pt x="284851" y="316688"/>
                  </a:lnTo>
                  <a:lnTo>
                    <a:pt x="316687" y="284851"/>
                  </a:lnTo>
                  <a:lnTo>
                    <a:pt x="349887" y="254428"/>
                  </a:lnTo>
                  <a:lnTo>
                    <a:pt x="384401" y="225466"/>
                  </a:lnTo>
                  <a:lnTo>
                    <a:pt x="420180" y="198016"/>
                  </a:lnTo>
                  <a:lnTo>
                    <a:pt x="457174" y="172126"/>
                  </a:lnTo>
                  <a:lnTo>
                    <a:pt x="495335" y="147847"/>
                  </a:lnTo>
                  <a:lnTo>
                    <a:pt x="534613" y="125226"/>
                  </a:lnTo>
                  <a:lnTo>
                    <a:pt x="574959" y="104314"/>
                  </a:lnTo>
                  <a:lnTo>
                    <a:pt x="616323" y="85159"/>
                  </a:lnTo>
                  <a:lnTo>
                    <a:pt x="658656" y="67812"/>
                  </a:lnTo>
                  <a:lnTo>
                    <a:pt x="701909" y="52321"/>
                  </a:lnTo>
                  <a:lnTo>
                    <a:pt x="746033" y="38735"/>
                  </a:lnTo>
                  <a:lnTo>
                    <a:pt x="790978" y="27105"/>
                  </a:lnTo>
                  <a:lnTo>
                    <a:pt x="836696" y="17478"/>
                  </a:lnTo>
                  <a:lnTo>
                    <a:pt x="883136" y="9905"/>
                  </a:lnTo>
                  <a:lnTo>
                    <a:pt x="930249" y="4435"/>
                  </a:lnTo>
                  <a:lnTo>
                    <a:pt x="977987" y="1117"/>
                  </a:lnTo>
                  <a:lnTo>
                    <a:pt x="1026299" y="0"/>
                  </a:lnTo>
                  <a:lnTo>
                    <a:pt x="1077191" y="1261"/>
                  </a:lnTo>
                  <a:lnTo>
                    <a:pt x="1104124" y="3265"/>
                  </a:lnTo>
                  <a:lnTo>
                    <a:pt x="1104124" y="2049431"/>
                  </a:lnTo>
                  <a:lnTo>
                    <a:pt x="1074612" y="2051482"/>
                  </a:lnTo>
                  <a:lnTo>
                    <a:pt x="1026299" y="2052599"/>
                  </a:lnTo>
                  <a:close/>
                </a:path>
              </a:pathLst>
            </a:custGeom>
            <a:solidFill>
              <a:srgbClr val="C8A5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084927" y="1822223"/>
              <a:ext cx="1059180" cy="1910714"/>
            </a:xfrm>
            <a:custGeom>
              <a:avLst/>
              <a:gdLst/>
              <a:ahLst/>
              <a:cxnLst/>
              <a:rect l="l" t="t" r="r" b="b"/>
              <a:pathLst>
                <a:path w="1059179" h="1910714">
                  <a:moveTo>
                    <a:pt x="688719" y="323233"/>
                  </a:moveTo>
                  <a:lnTo>
                    <a:pt x="675262" y="323233"/>
                  </a:lnTo>
                  <a:lnTo>
                    <a:pt x="875408" y="207022"/>
                  </a:lnTo>
                  <a:lnTo>
                    <a:pt x="875408" y="0"/>
                  </a:lnTo>
                  <a:lnTo>
                    <a:pt x="882284" y="0"/>
                  </a:lnTo>
                  <a:lnTo>
                    <a:pt x="882284" y="207022"/>
                  </a:lnTo>
                  <a:lnTo>
                    <a:pt x="894270" y="213941"/>
                  </a:lnTo>
                  <a:lnTo>
                    <a:pt x="878846" y="213941"/>
                  </a:lnTo>
                  <a:lnTo>
                    <a:pt x="688719" y="323233"/>
                  </a:lnTo>
                  <a:close/>
                </a:path>
                <a:path w="1059179" h="1910714">
                  <a:moveTo>
                    <a:pt x="279244" y="323233"/>
                  </a:moveTo>
                  <a:lnTo>
                    <a:pt x="265729" y="323233"/>
                  </a:lnTo>
                  <a:lnTo>
                    <a:pt x="467036" y="207022"/>
                  </a:lnTo>
                  <a:lnTo>
                    <a:pt x="467036" y="140321"/>
                  </a:lnTo>
                  <a:lnTo>
                    <a:pt x="469357" y="139161"/>
                  </a:lnTo>
                  <a:lnTo>
                    <a:pt x="471634" y="136883"/>
                  </a:lnTo>
                  <a:lnTo>
                    <a:pt x="473955" y="135722"/>
                  </a:lnTo>
                  <a:lnTo>
                    <a:pt x="473955" y="207022"/>
                  </a:lnTo>
                  <a:lnTo>
                    <a:pt x="485941" y="213941"/>
                  </a:lnTo>
                  <a:lnTo>
                    <a:pt x="470474" y="213941"/>
                  </a:lnTo>
                  <a:lnTo>
                    <a:pt x="279244" y="323233"/>
                  </a:lnTo>
                  <a:close/>
                </a:path>
                <a:path w="1059179" h="1910714">
                  <a:moveTo>
                    <a:pt x="483861" y="677540"/>
                  </a:moveTo>
                  <a:lnTo>
                    <a:pt x="470474" y="677540"/>
                  </a:lnTo>
                  <a:lnTo>
                    <a:pt x="670663" y="561329"/>
                  </a:lnTo>
                  <a:lnTo>
                    <a:pt x="670663" y="328992"/>
                  </a:lnTo>
                  <a:lnTo>
                    <a:pt x="470474" y="213941"/>
                  </a:lnTo>
                  <a:lnTo>
                    <a:pt x="485941" y="213941"/>
                  </a:lnTo>
                  <a:lnTo>
                    <a:pt x="675262" y="323233"/>
                  </a:lnTo>
                  <a:lnTo>
                    <a:pt x="688719" y="323233"/>
                  </a:lnTo>
                  <a:lnTo>
                    <a:pt x="678700" y="328992"/>
                  </a:lnTo>
                  <a:lnTo>
                    <a:pt x="678700" y="561329"/>
                  </a:lnTo>
                  <a:lnTo>
                    <a:pt x="688618" y="567088"/>
                  </a:lnTo>
                  <a:lnTo>
                    <a:pt x="675262" y="567088"/>
                  </a:lnTo>
                  <a:lnTo>
                    <a:pt x="483861" y="677540"/>
                  </a:lnTo>
                  <a:close/>
                </a:path>
                <a:path w="1059179" h="1910714">
                  <a:moveTo>
                    <a:pt x="1059072" y="316944"/>
                  </a:moveTo>
                  <a:lnTo>
                    <a:pt x="878846" y="213941"/>
                  </a:lnTo>
                  <a:lnTo>
                    <a:pt x="894270" y="213941"/>
                  </a:lnTo>
                  <a:lnTo>
                    <a:pt x="1059072" y="309079"/>
                  </a:lnTo>
                  <a:lnTo>
                    <a:pt x="1059072" y="316944"/>
                  </a:lnTo>
                  <a:close/>
                </a:path>
                <a:path w="1059179" h="1910714">
                  <a:moveTo>
                    <a:pt x="75431" y="677540"/>
                  </a:moveTo>
                  <a:lnTo>
                    <a:pt x="60984" y="677540"/>
                  </a:lnTo>
                  <a:lnTo>
                    <a:pt x="262291" y="561329"/>
                  </a:lnTo>
                  <a:lnTo>
                    <a:pt x="262291" y="328992"/>
                  </a:lnTo>
                  <a:lnTo>
                    <a:pt x="249612" y="322073"/>
                  </a:lnTo>
                  <a:lnTo>
                    <a:pt x="250773" y="319795"/>
                  </a:lnTo>
                  <a:lnTo>
                    <a:pt x="253094" y="318635"/>
                  </a:lnTo>
                  <a:lnTo>
                    <a:pt x="254212" y="316314"/>
                  </a:lnTo>
                  <a:lnTo>
                    <a:pt x="265729" y="323233"/>
                  </a:lnTo>
                  <a:lnTo>
                    <a:pt x="279244" y="323233"/>
                  </a:lnTo>
                  <a:lnTo>
                    <a:pt x="269167" y="328992"/>
                  </a:lnTo>
                  <a:lnTo>
                    <a:pt x="269167" y="561329"/>
                  </a:lnTo>
                  <a:lnTo>
                    <a:pt x="279143" y="567088"/>
                  </a:lnTo>
                  <a:lnTo>
                    <a:pt x="265729" y="567088"/>
                  </a:lnTo>
                  <a:lnTo>
                    <a:pt x="75431" y="677540"/>
                  </a:lnTo>
                  <a:close/>
                </a:path>
                <a:path w="1059179" h="1910714">
                  <a:moveTo>
                    <a:pt x="281084" y="1030686"/>
                  </a:moveTo>
                  <a:lnTo>
                    <a:pt x="265729" y="1030686"/>
                  </a:lnTo>
                  <a:lnTo>
                    <a:pt x="467036" y="915635"/>
                  </a:lnTo>
                  <a:lnTo>
                    <a:pt x="467036" y="683256"/>
                  </a:lnTo>
                  <a:lnTo>
                    <a:pt x="265729" y="567088"/>
                  </a:lnTo>
                  <a:lnTo>
                    <a:pt x="279143" y="567088"/>
                  </a:lnTo>
                  <a:lnTo>
                    <a:pt x="470474" y="677540"/>
                  </a:lnTo>
                  <a:lnTo>
                    <a:pt x="483861" y="677540"/>
                  </a:lnTo>
                  <a:lnTo>
                    <a:pt x="473955" y="683256"/>
                  </a:lnTo>
                  <a:lnTo>
                    <a:pt x="473955" y="915635"/>
                  </a:lnTo>
                  <a:lnTo>
                    <a:pt x="484032" y="921394"/>
                  </a:lnTo>
                  <a:lnTo>
                    <a:pt x="470474" y="921394"/>
                  </a:lnTo>
                  <a:lnTo>
                    <a:pt x="281084" y="1030686"/>
                  </a:lnTo>
                  <a:close/>
                </a:path>
                <a:path w="1059179" h="1910714">
                  <a:moveTo>
                    <a:pt x="690548" y="1030686"/>
                  </a:moveTo>
                  <a:lnTo>
                    <a:pt x="675262" y="1030686"/>
                  </a:lnTo>
                  <a:lnTo>
                    <a:pt x="875408" y="915635"/>
                  </a:lnTo>
                  <a:lnTo>
                    <a:pt x="875408" y="683256"/>
                  </a:lnTo>
                  <a:lnTo>
                    <a:pt x="675262" y="567088"/>
                  </a:lnTo>
                  <a:lnTo>
                    <a:pt x="688618" y="567088"/>
                  </a:lnTo>
                  <a:lnTo>
                    <a:pt x="878846" y="677540"/>
                  </a:lnTo>
                  <a:lnTo>
                    <a:pt x="892190" y="677540"/>
                  </a:lnTo>
                  <a:lnTo>
                    <a:pt x="882284" y="683256"/>
                  </a:lnTo>
                  <a:lnTo>
                    <a:pt x="882284" y="915635"/>
                  </a:lnTo>
                  <a:lnTo>
                    <a:pt x="892361" y="921394"/>
                  </a:lnTo>
                  <a:lnTo>
                    <a:pt x="878846" y="921394"/>
                  </a:lnTo>
                  <a:lnTo>
                    <a:pt x="690548" y="1030686"/>
                  </a:lnTo>
                  <a:close/>
                </a:path>
                <a:path w="1059179" h="1910714">
                  <a:moveTo>
                    <a:pt x="892190" y="677540"/>
                  </a:moveTo>
                  <a:lnTo>
                    <a:pt x="878846" y="677540"/>
                  </a:lnTo>
                  <a:lnTo>
                    <a:pt x="1059072" y="573498"/>
                  </a:lnTo>
                  <a:lnTo>
                    <a:pt x="1059072" y="581237"/>
                  </a:lnTo>
                  <a:lnTo>
                    <a:pt x="892190" y="677540"/>
                  </a:lnTo>
                  <a:close/>
                </a:path>
                <a:path w="1059179" h="1910714">
                  <a:moveTo>
                    <a:pt x="0" y="957065"/>
                  </a:moveTo>
                  <a:lnTo>
                    <a:pt x="0" y="948986"/>
                  </a:lnTo>
                  <a:lnTo>
                    <a:pt x="57503" y="915635"/>
                  </a:lnTo>
                  <a:lnTo>
                    <a:pt x="57503" y="683256"/>
                  </a:lnTo>
                  <a:lnTo>
                    <a:pt x="46028" y="676379"/>
                  </a:lnTo>
                  <a:lnTo>
                    <a:pt x="48306" y="671781"/>
                  </a:lnTo>
                  <a:lnTo>
                    <a:pt x="48306" y="669460"/>
                  </a:lnTo>
                  <a:lnTo>
                    <a:pt x="60984" y="677540"/>
                  </a:lnTo>
                  <a:lnTo>
                    <a:pt x="75431" y="677540"/>
                  </a:lnTo>
                  <a:lnTo>
                    <a:pt x="65583" y="683256"/>
                  </a:lnTo>
                  <a:lnTo>
                    <a:pt x="65583" y="915635"/>
                  </a:lnTo>
                  <a:lnTo>
                    <a:pt x="75602" y="921394"/>
                  </a:lnTo>
                  <a:lnTo>
                    <a:pt x="60984" y="921394"/>
                  </a:lnTo>
                  <a:lnTo>
                    <a:pt x="0" y="957065"/>
                  </a:lnTo>
                  <a:close/>
                </a:path>
                <a:path w="1059179" h="1910714">
                  <a:moveTo>
                    <a:pt x="86298" y="1379233"/>
                  </a:moveTo>
                  <a:lnTo>
                    <a:pt x="82817" y="1372314"/>
                  </a:lnTo>
                  <a:lnTo>
                    <a:pt x="262291" y="1268781"/>
                  </a:lnTo>
                  <a:lnTo>
                    <a:pt x="262291" y="1037562"/>
                  </a:lnTo>
                  <a:lnTo>
                    <a:pt x="60984" y="921394"/>
                  </a:lnTo>
                  <a:lnTo>
                    <a:pt x="75602" y="921394"/>
                  </a:lnTo>
                  <a:lnTo>
                    <a:pt x="265729" y="1030686"/>
                  </a:lnTo>
                  <a:lnTo>
                    <a:pt x="281084" y="1030686"/>
                  </a:lnTo>
                  <a:lnTo>
                    <a:pt x="269167" y="1037562"/>
                  </a:lnTo>
                  <a:lnTo>
                    <a:pt x="269167" y="1268781"/>
                  </a:lnTo>
                  <a:lnTo>
                    <a:pt x="281158" y="1275701"/>
                  </a:lnTo>
                  <a:lnTo>
                    <a:pt x="265729" y="1275701"/>
                  </a:lnTo>
                  <a:lnTo>
                    <a:pt x="86298" y="1379233"/>
                  </a:lnTo>
                  <a:close/>
                </a:path>
                <a:path w="1059179" h="1910714">
                  <a:moveTo>
                    <a:pt x="485946" y="1384949"/>
                  </a:moveTo>
                  <a:lnTo>
                    <a:pt x="470474" y="1384949"/>
                  </a:lnTo>
                  <a:lnTo>
                    <a:pt x="670663" y="1268781"/>
                  </a:lnTo>
                  <a:lnTo>
                    <a:pt x="670663" y="1037562"/>
                  </a:lnTo>
                  <a:lnTo>
                    <a:pt x="470474" y="921394"/>
                  </a:lnTo>
                  <a:lnTo>
                    <a:pt x="484032" y="921394"/>
                  </a:lnTo>
                  <a:lnTo>
                    <a:pt x="675262" y="1030686"/>
                  </a:lnTo>
                  <a:lnTo>
                    <a:pt x="690548" y="1030686"/>
                  </a:lnTo>
                  <a:lnTo>
                    <a:pt x="678700" y="1037562"/>
                  </a:lnTo>
                  <a:lnTo>
                    <a:pt x="678700" y="1268781"/>
                  </a:lnTo>
                  <a:lnTo>
                    <a:pt x="690621" y="1275701"/>
                  </a:lnTo>
                  <a:lnTo>
                    <a:pt x="675262" y="1275701"/>
                  </a:lnTo>
                  <a:lnTo>
                    <a:pt x="485946" y="1384949"/>
                  </a:lnTo>
                  <a:close/>
                </a:path>
                <a:path w="1059179" h="1910714">
                  <a:moveTo>
                    <a:pt x="1059072" y="1025397"/>
                  </a:moveTo>
                  <a:lnTo>
                    <a:pt x="878846" y="921394"/>
                  </a:lnTo>
                  <a:lnTo>
                    <a:pt x="892361" y="921394"/>
                  </a:lnTo>
                  <a:lnTo>
                    <a:pt x="1059072" y="1016672"/>
                  </a:lnTo>
                  <a:lnTo>
                    <a:pt x="1059072" y="1025397"/>
                  </a:lnTo>
                  <a:close/>
                </a:path>
                <a:path w="1059179" h="1910714">
                  <a:moveTo>
                    <a:pt x="330152" y="1710504"/>
                  </a:moveTo>
                  <a:lnTo>
                    <a:pt x="327832" y="1709343"/>
                  </a:lnTo>
                  <a:lnTo>
                    <a:pt x="324394" y="1705905"/>
                  </a:lnTo>
                  <a:lnTo>
                    <a:pt x="467036" y="1623087"/>
                  </a:lnTo>
                  <a:lnTo>
                    <a:pt x="467036" y="1391869"/>
                  </a:lnTo>
                  <a:lnTo>
                    <a:pt x="265729" y="1275701"/>
                  </a:lnTo>
                  <a:lnTo>
                    <a:pt x="281158" y="1275701"/>
                  </a:lnTo>
                  <a:lnTo>
                    <a:pt x="470474" y="1384949"/>
                  </a:lnTo>
                  <a:lnTo>
                    <a:pt x="485946" y="1384949"/>
                  </a:lnTo>
                  <a:lnTo>
                    <a:pt x="473955" y="1391869"/>
                  </a:lnTo>
                  <a:lnTo>
                    <a:pt x="473955" y="1623087"/>
                  </a:lnTo>
                  <a:lnTo>
                    <a:pt x="485947" y="1630007"/>
                  </a:lnTo>
                  <a:lnTo>
                    <a:pt x="470474" y="1630007"/>
                  </a:lnTo>
                  <a:lnTo>
                    <a:pt x="330152" y="1710504"/>
                  </a:lnTo>
                  <a:close/>
                </a:path>
                <a:path w="1059179" h="1910714">
                  <a:moveTo>
                    <a:pt x="690622" y="1739256"/>
                  </a:moveTo>
                  <a:lnTo>
                    <a:pt x="675262" y="1739256"/>
                  </a:lnTo>
                  <a:lnTo>
                    <a:pt x="875408" y="1623087"/>
                  </a:lnTo>
                  <a:lnTo>
                    <a:pt x="875408" y="1391869"/>
                  </a:lnTo>
                  <a:lnTo>
                    <a:pt x="675262" y="1275701"/>
                  </a:lnTo>
                  <a:lnTo>
                    <a:pt x="690621" y="1275701"/>
                  </a:lnTo>
                  <a:lnTo>
                    <a:pt x="878846" y="1384949"/>
                  </a:lnTo>
                  <a:lnTo>
                    <a:pt x="894275" y="1384949"/>
                  </a:lnTo>
                  <a:lnTo>
                    <a:pt x="882284" y="1391869"/>
                  </a:lnTo>
                  <a:lnTo>
                    <a:pt x="882284" y="1623087"/>
                  </a:lnTo>
                  <a:lnTo>
                    <a:pt x="894276" y="1630007"/>
                  </a:lnTo>
                  <a:lnTo>
                    <a:pt x="878846" y="1630007"/>
                  </a:lnTo>
                  <a:lnTo>
                    <a:pt x="690622" y="1739256"/>
                  </a:lnTo>
                  <a:close/>
                </a:path>
                <a:path w="1059179" h="1910714">
                  <a:moveTo>
                    <a:pt x="894275" y="1384949"/>
                  </a:moveTo>
                  <a:lnTo>
                    <a:pt x="878846" y="1384949"/>
                  </a:lnTo>
                  <a:lnTo>
                    <a:pt x="1059072" y="1280947"/>
                  </a:lnTo>
                  <a:lnTo>
                    <a:pt x="1059072" y="1289850"/>
                  </a:lnTo>
                  <a:lnTo>
                    <a:pt x="894275" y="1384949"/>
                  </a:lnTo>
                  <a:close/>
                </a:path>
                <a:path w="1059179" h="1910714">
                  <a:moveTo>
                    <a:pt x="678700" y="1910650"/>
                  </a:moveTo>
                  <a:lnTo>
                    <a:pt x="676379" y="1909533"/>
                  </a:lnTo>
                  <a:lnTo>
                    <a:pt x="672941" y="1908372"/>
                  </a:lnTo>
                  <a:lnTo>
                    <a:pt x="670663" y="1908372"/>
                  </a:lnTo>
                  <a:lnTo>
                    <a:pt x="670663" y="1746175"/>
                  </a:lnTo>
                  <a:lnTo>
                    <a:pt x="470474" y="1630007"/>
                  </a:lnTo>
                  <a:lnTo>
                    <a:pt x="485947" y="1630007"/>
                  </a:lnTo>
                  <a:lnTo>
                    <a:pt x="675262" y="1739256"/>
                  </a:lnTo>
                  <a:lnTo>
                    <a:pt x="690622" y="1739256"/>
                  </a:lnTo>
                  <a:lnTo>
                    <a:pt x="678700" y="1746175"/>
                  </a:lnTo>
                  <a:lnTo>
                    <a:pt x="678700" y="1910650"/>
                  </a:lnTo>
                  <a:close/>
                </a:path>
                <a:path w="1059179" h="1910714">
                  <a:moveTo>
                    <a:pt x="1059072" y="1734010"/>
                  </a:moveTo>
                  <a:lnTo>
                    <a:pt x="878846" y="1630007"/>
                  </a:lnTo>
                  <a:lnTo>
                    <a:pt x="894276" y="1630007"/>
                  </a:lnTo>
                  <a:lnTo>
                    <a:pt x="1059072" y="1725106"/>
                  </a:lnTo>
                  <a:lnTo>
                    <a:pt x="1059072" y="1734010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494460" y="1995895"/>
              <a:ext cx="10795" cy="8255"/>
            </a:xfrm>
            <a:custGeom>
              <a:avLst/>
              <a:gdLst/>
              <a:ahLst/>
              <a:cxnLst/>
              <a:rect l="l" t="t" r="r" b="b"/>
              <a:pathLst>
                <a:path w="10795" h="8255">
                  <a:moveTo>
                    <a:pt x="6876" y="8079"/>
                  </a:moveTo>
                  <a:lnTo>
                    <a:pt x="0" y="4598"/>
                  </a:lnTo>
                  <a:lnTo>
                    <a:pt x="2278" y="3481"/>
                  </a:lnTo>
                  <a:lnTo>
                    <a:pt x="4598" y="1160"/>
                  </a:lnTo>
                  <a:lnTo>
                    <a:pt x="6876" y="0"/>
                  </a:lnTo>
                  <a:lnTo>
                    <a:pt x="10357" y="2320"/>
                  </a:lnTo>
                  <a:lnTo>
                    <a:pt x="6876" y="8079"/>
                  </a:lnTo>
                  <a:close/>
                </a:path>
              </a:pathLst>
            </a:custGeom>
            <a:solidFill>
              <a:srgbClr val="8068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604869" y="1829100"/>
              <a:ext cx="308610" cy="260350"/>
            </a:xfrm>
            <a:custGeom>
              <a:avLst/>
              <a:gdLst/>
              <a:ahLst/>
              <a:cxnLst/>
              <a:rect l="l" t="t" r="r" b="b"/>
              <a:pathLst>
                <a:path w="308609" h="260350">
                  <a:moveTo>
                    <a:pt x="157598" y="259970"/>
                  </a:moveTo>
                  <a:lnTo>
                    <a:pt x="150721" y="259970"/>
                  </a:lnTo>
                  <a:lnTo>
                    <a:pt x="150721" y="90897"/>
                  </a:lnTo>
                  <a:lnTo>
                    <a:pt x="3481" y="174875"/>
                  </a:lnTo>
                  <a:lnTo>
                    <a:pt x="0" y="169116"/>
                  </a:lnTo>
                  <a:lnTo>
                    <a:pt x="147240" y="83978"/>
                  </a:lnTo>
                  <a:lnTo>
                    <a:pt x="100094" y="56386"/>
                  </a:lnTo>
                  <a:lnTo>
                    <a:pt x="102372" y="55226"/>
                  </a:lnTo>
                  <a:lnTo>
                    <a:pt x="105852" y="54065"/>
                  </a:lnTo>
                  <a:lnTo>
                    <a:pt x="108131" y="52905"/>
                  </a:lnTo>
                  <a:lnTo>
                    <a:pt x="150721" y="77101"/>
                  </a:lnTo>
                  <a:lnTo>
                    <a:pt x="150721" y="37992"/>
                  </a:lnTo>
                  <a:lnTo>
                    <a:pt x="152999" y="36831"/>
                  </a:lnTo>
                  <a:lnTo>
                    <a:pt x="155320" y="36831"/>
                  </a:lnTo>
                  <a:lnTo>
                    <a:pt x="157598" y="35671"/>
                  </a:lnTo>
                  <a:lnTo>
                    <a:pt x="157598" y="77101"/>
                  </a:lnTo>
                  <a:lnTo>
                    <a:pt x="287605" y="3481"/>
                  </a:lnTo>
                  <a:lnTo>
                    <a:pt x="294481" y="2320"/>
                  </a:lnTo>
                  <a:lnTo>
                    <a:pt x="301400" y="1160"/>
                  </a:lnTo>
                  <a:lnTo>
                    <a:pt x="308277" y="0"/>
                  </a:lnTo>
                  <a:lnTo>
                    <a:pt x="162196" y="83978"/>
                  </a:lnTo>
                  <a:lnTo>
                    <a:pt x="308277" y="169116"/>
                  </a:lnTo>
                  <a:lnTo>
                    <a:pt x="304838" y="174875"/>
                  </a:lnTo>
                  <a:lnTo>
                    <a:pt x="157598" y="90897"/>
                  </a:lnTo>
                  <a:lnTo>
                    <a:pt x="157598" y="259970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013241" y="1822223"/>
              <a:ext cx="130758" cy="181751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8150504" y="2181135"/>
              <a:ext cx="153035" cy="262255"/>
            </a:xfrm>
            <a:custGeom>
              <a:avLst/>
              <a:gdLst/>
              <a:ahLst/>
              <a:cxnLst/>
              <a:rect l="l" t="t" r="r" b="b"/>
              <a:pathLst>
                <a:path w="153034" h="262255">
                  <a:moveTo>
                    <a:pt x="2273" y="257644"/>
                  </a:moveTo>
                  <a:lnTo>
                    <a:pt x="1155" y="258813"/>
                  </a:lnTo>
                  <a:lnTo>
                    <a:pt x="1155" y="259969"/>
                  </a:lnTo>
                  <a:lnTo>
                    <a:pt x="0" y="262242"/>
                  </a:lnTo>
                  <a:lnTo>
                    <a:pt x="2273" y="262242"/>
                  </a:lnTo>
                  <a:lnTo>
                    <a:pt x="2273" y="257644"/>
                  </a:lnTo>
                  <a:close/>
                </a:path>
                <a:path w="153034" h="262255">
                  <a:moveTo>
                    <a:pt x="152996" y="0"/>
                  </a:moveTo>
                  <a:lnTo>
                    <a:pt x="151841" y="1117"/>
                  </a:lnTo>
                  <a:lnTo>
                    <a:pt x="150685" y="2273"/>
                  </a:lnTo>
                  <a:lnTo>
                    <a:pt x="152996" y="1117"/>
                  </a:lnTo>
                  <a:lnTo>
                    <a:pt x="152996" y="0"/>
                  </a:lnTo>
                  <a:close/>
                </a:path>
              </a:pathLst>
            </a:custGeom>
            <a:solidFill>
              <a:srgbClr val="8068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214932" y="2090242"/>
              <a:ext cx="906780" cy="353695"/>
            </a:xfrm>
            <a:custGeom>
              <a:avLst/>
              <a:gdLst/>
              <a:ahLst/>
              <a:cxnLst/>
              <a:rect l="l" t="t" r="r" b="b"/>
              <a:pathLst>
                <a:path w="906779" h="353694">
                  <a:moveTo>
                    <a:pt x="88569" y="261124"/>
                  </a:moveTo>
                  <a:lnTo>
                    <a:pt x="3429" y="212826"/>
                  </a:lnTo>
                  <a:lnTo>
                    <a:pt x="2273" y="215099"/>
                  </a:lnTo>
                  <a:lnTo>
                    <a:pt x="1117" y="217424"/>
                  </a:lnTo>
                  <a:lnTo>
                    <a:pt x="0" y="218579"/>
                  </a:lnTo>
                  <a:lnTo>
                    <a:pt x="85090" y="268008"/>
                  </a:lnTo>
                  <a:lnTo>
                    <a:pt x="88569" y="261124"/>
                  </a:lnTo>
                  <a:close/>
                </a:path>
                <a:path w="906779" h="353694">
                  <a:moveTo>
                    <a:pt x="496900" y="92011"/>
                  </a:moveTo>
                  <a:lnTo>
                    <a:pt x="493458" y="85128"/>
                  </a:lnTo>
                  <a:lnTo>
                    <a:pt x="346227" y="170230"/>
                  </a:lnTo>
                  <a:lnTo>
                    <a:pt x="346227" y="0"/>
                  </a:lnTo>
                  <a:lnTo>
                    <a:pt x="339344" y="0"/>
                  </a:lnTo>
                  <a:lnTo>
                    <a:pt x="339344" y="170230"/>
                  </a:lnTo>
                  <a:lnTo>
                    <a:pt x="192100" y="85128"/>
                  </a:lnTo>
                  <a:lnTo>
                    <a:pt x="188620" y="92011"/>
                  </a:lnTo>
                  <a:lnTo>
                    <a:pt x="335864" y="175983"/>
                  </a:lnTo>
                  <a:lnTo>
                    <a:pt x="188620" y="261124"/>
                  </a:lnTo>
                  <a:lnTo>
                    <a:pt x="192100" y="268008"/>
                  </a:lnTo>
                  <a:lnTo>
                    <a:pt x="339344" y="182905"/>
                  </a:lnTo>
                  <a:lnTo>
                    <a:pt x="339344" y="353136"/>
                  </a:lnTo>
                  <a:lnTo>
                    <a:pt x="346227" y="353136"/>
                  </a:lnTo>
                  <a:lnTo>
                    <a:pt x="346227" y="182905"/>
                  </a:lnTo>
                  <a:lnTo>
                    <a:pt x="493458" y="268008"/>
                  </a:lnTo>
                  <a:lnTo>
                    <a:pt x="496900" y="261124"/>
                  </a:lnTo>
                  <a:lnTo>
                    <a:pt x="350824" y="175983"/>
                  </a:lnTo>
                  <a:lnTo>
                    <a:pt x="496900" y="92011"/>
                  </a:lnTo>
                  <a:close/>
                </a:path>
                <a:path w="906779" h="353694">
                  <a:moveTo>
                    <a:pt x="906437" y="92011"/>
                  </a:moveTo>
                  <a:lnTo>
                    <a:pt x="901839" y="85128"/>
                  </a:lnTo>
                  <a:lnTo>
                    <a:pt x="755751" y="170230"/>
                  </a:lnTo>
                  <a:lnTo>
                    <a:pt x="755751" y="0"/>
                  </a:lnTo>
                  <a:lnTo>
                    <a:pt x="747674" y="0"/>
                  </a:lnTo>
                  <a:lnTo>
                    <a:pt x="747674" y="170230"/>
                  </a:lnTo>
                  <a:lnTo>
                    <a:pt x="600430" y="85128"/>
                  </a:lnTo>
                  <a:lnTo>
                    <a:pt x="597001" y="92011"/>
                  </a:lnTo>
                  <a:lnTo>
                    <a:pt x="744232" y="175983"/>
                  </a:lnTo>
                  <a:lnTo>
                    <a:pt x="597001" y="261124"/>
                  </a:lnTo>
                  <a:lnTo>
                    <a:pt x="600430" y="268008"/>
                  </a:lnTo>
                  <a:lnTo>
                    <a:pt x="747674" y="182905"/>
                  </a:lnTo>
                  <a:lnTo>
                    <a:pt x="747674" y="351980"/>
                  </a:lnTo>
                  <a:lnTo>
                    <a:pt x="755751" y="351980"/>
                  </a:lnTo>
                  <a:lnTo>
                    <a:pt x="755751" y="182905"/>
                  </a:lnTo>
                  <a:lnTo>
                    <a:pt x="901839" y="268008"/>
                  </a:lnTo>
                  <a:lnTo>
                    <a:pt x="906437" y="261124"/>
                  </a:lnTo>
                  <a:lnTo>
                    <a:pt x="759193" y="175983"/>
                  </a:lnTo>
                  <a:lnTo>
                    <a:pt x="906437" y="92011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88408" y="2709107"/>
              <a:ext cx="8255" cy="10795"/>
            </a:xfrm>
            <a:custGeom>
              <a:avLst/>
              <a:gdLst/>
              <a:ahLst/>
              <a:cxnLst/>
              <a:rect l="l" t="t" r="r" b="b"/>
              <a:pathLst>
                <a:path w="8254" h="10794">
                  <a:moveTo>
                    <a:pt x="4598" y="10357"/>
                  </a:moveTo>
                  <a:lnTo>
                    <a:pt x="0" y="8036"/>
                  </a:lnTo>
                  <a:lnTo>
                    <a:pt x="0" y="0"/>
                  </a:lnTo>
                  <a:lnTo>
                    <a:pt x="8036" y="4598"/>
                  </a:lnTo>
                  <a:lnTo>
                    <a:pt x="4598" y="10357"/>
                  </a:lnTo>
                  <a:close/>
                </a:path>
              </a:pathLst>
            </a:custGeom>
            <a:solidFill>
              <a:srgbClr val="8068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196491" y="2452585"/>
              <a:ext cx="716915" cy="352425"/>
            </a:xfrm>
            <a:custGeom>
              <a:avLst/>
              <a:gdLst/>
              <a:ahLst/>
              <a:cxnLst/>
              <a:rect l="l" t="t" r="r" b="b"/>
              <a:pathLst>
                <a:path w="716915" h="352425">
                  <a:moveTo>
                    <a:pt x="308317" y="90893"/>
                  </a:moveTo>
                  <a:lnTo>
                    <a:pt x="304838" y="85128"/>
                  </a:lnTo>
                  <a:lnTo>
                    <a:pt x="157594" y="169113"/>
                  </a:lnTo>
                  <a:lnTo>
                    <a:pt x="157594" y="0"/>
                  </a:lnTo>
                  <a:lnTo>
                    <a:pt x="150723" y="0"/>
                  </a:lnTo>
                  <a:lnTo>
                    <a:pt x="150723" y="169113"/>
                  </a:lnTo>
                  <a:lnTo>
                    <a:pt x="3479" y="85128"/>
                  </a:lnTo>
                  <a:lnTo>
                    <a:pt x="0" y="90893"/>
                  </a:lnTo>
                  <a:lnTo>
                    <a:pt x="147243" y="175983"/>
                  </a:lnTo>
                  <a:lnTo>
                    <a:pt x="0" y="261124"/>
                  </a:lnTo>
                  <a:lnTo>
                    <a:pt x="3479" y="266890"/>
                  </a:lnTo>
                  <a:lnTo>
                    <a:pt x="150723" y="181749"/>
                  </a:lnTo>
                  <a:lnTo>
                    <a:pt x="150723" y="352018"/>
                  </a:lnTo>
                  <a:lnTo>
                    <a:pt x="157594" y="352018"/>
                  </a:lnTo>
                  <a:lnTo>
                    <a:pt x="157594" y="181749"/>
                  </a:lnTo>
                  <a:lnTo>
                    <a:pt x="304838" y="266890"/>
                  </a:lnTo>
                  <a:lnTo>
                    <a:pt x="308317" y="261124"/>
                  </a:lnTo>
                  <a:lnTo>
                    <a:pt x="161074" y="175983"/>
                  </a:lnTo>
                  <a:lnTo>
                    <a:pt x="308317" y="90893"/>
                  </a:lnTo>
                  <a:close/>
                </a:path>
                <a:path w="716915" h="352425">
                  <a:moveTo>
                    <a:pt x="716648" y="90893"/>
                  </a:moveTo>
                  <a:lnTo>
                    <a:pt x="713206" y="83972"/>
                  </a:lnTo>
                  <a:lnTo>
                    <a:pt x="565975" y="169113"/>
                  </a:lnTo>
                  <a:lnTo>
                    <a:pt x="567131" y="0"/>
                  </a:lnTo>
                  <a:lnTo>
                    <a:pt x="559092" y="0"/>
                  </a:lnTo>
                  <a:lnTo>
                    <a:pt x="559092" y="169113"/>
                  </a:lnTo>
                  <a:lnTo>
                    <a:pt x="411848" y="83972"/>
                  </a:lnTo>
                  <a:lnTo>
                    <a:pt x="408368" y="90893"/>
                  </a:lnTo>
                  <a:lnTo>
                    <a:pt x="555612" y="175983"/>
                  </a:lnTo>
                  <a:lnTo>
                    <a:pt x="408368" y="259969"/>
                  </a:lnTo>
                  <a:lnTo>
                    <a:pt x="411848" y="266890"/>
                  </a:lnTo>
                  <a:lnTo>
                    <a:pt x="559092" y="181749"/>
                  </a:lnTo>
                  <a:lnTo>
                    <a:pt x="559092" y="352018"/>
                  </a:lnTo>
                  <a:lnTo>
                    <a:pt x="565975" y="352018"/>
                  </a:lnTo>
                  <a:lnTo>
                    <a:pt x="565975" y="181749"/>
                  </a:lnTo>
                  <a:lnTo>
                    <a:pt x="713206" y="266890"/>
                  </a:lnTo>
                  <a:lnTo>
                    <a:pt x="716648" y="259969"/>
                  </a:lnTo>
                  <a:lnTo>
                    <a:pt x="570572" y="175983"/>
                  </a:lnTo>
                  <a:lnTo>
                    <a:pt x="716648" y="90893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13241" y="2536553"/>
              <a:ext cx="130758" cy="182912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8094116" y="2794253"/>
              <a:ext cx="1027430" cy="718185"/>
            </a:xfrm>
            <a:custGeom>
              <a:avLst/>
              <a:gdLst/>
              <a:ahLst/>
              <a:cxnLst/>
              <a:rect l="l" t="t" r="r" b="b"/>
              <a:pathLst>
                <a:path w="1027429" h="718185">
                  <a:moveTo>
                    <a:pt x="209384" y="90855"/>
                  </a:moveTo>
                  <a:lnTo>
                    <a:pt x="205905" y="85090"/>
                  </a:lnTo>
                  <a:lnTo>
                    <a:pt x="58661" y="169075"/>
                  </a:lnTo>
                  <a:lnTo>
                    <a:pt x="58661" y="0"/>
                  </a:lnTo>
                  <a:lnTo>
                    <a:pt x="51790" y="0"/>
                  </a:lnTo>
                  <a:lnTo>
                    <a:pt x="51790" y="169075"/>
                  </a:lnTo>
                  <a:lnTo>
                    <a:pt x="0" y="140322"/>
                  </a:lnTo>
                  <a:lnTo>
                    <a:pt x="0" y="142646"/>
                  </a:lnTo>
                  <a:lnTo>
                    <a:pt x="1168" y="146075"/>
                  </a:lnTo>
                  <a:lnTo>
                    <a:pt x="1168" y="149517"/>
                  </a:lnTo>
                  <a:lnTo>
                    <a:pt x="47193" y="175996"/>
                  </a:lnTo>
                  <a:lnTo>
                    <a:pt x="9194" y="197827"/>
                  </a:lnTo>
                  <a:lnTo>
                    <a:pt x="10363" y="200139"/>
                  </a:lnTo>
                  <a:lnTo>
                    <a:pt x="10363" y="203581"/>
                  </a:lnTo>
                  <a:lnTo>
                    <a:pt x="11518" y="205905"/>
                  </a:lnTo>
                  <a:lnTo>
                    <a:pt x="51790" y="182867"/>
                  </a:lnTo>
                  <a:lnTo>
                    <a:pt x="51790" y="347383"/>
                  </a:lnTo>
                  <a:lnTo>
                    <a:pt x="52946" y="349669"/>
                  </a:lnTo>
                  <a:lnTo>
                    <a:pt x="54063" y="351980"/>
                  </a:lnTo>
                  <a:lnTo>
                    <a:pt x="58661" y="351980"/>
                  </a:lnTo>
                  <a:lnTo>
                    <a:pt x="58661" y="182867"/>
                  </a:lnTo>
                  <a:lnTo>
                    <a:pt x="205905" y="266839"/>
                  </a:lnTo>
                  <a:lnTo>
                    <a:pt x="209384" y="261086"/>
                  </a:lnTo>
                  <a:lnTo>
                    <a:pt x="74041" y="182867"/>
                  </a:lnTo>
                  <a:lnTo>
                    <a:pt x="62141" y="175996"/>
                  </a:lnTo>
                  <a:lnTo>
                    <a:pt x="74117" y="169075"/>
                  </a:lnTo>
                  <a:lnTo>
                    <a:pt x="209384" y="90855"/>
                  </a:lnTo>
                  <a:close/>
                </a:path>
                <a:path w="1027429" h="718185">
                  <a:moveTo>
                    <a:pt x="410692" y="457796"/>
                  </a:moveTo>
                  <a:lnTo>
                    <a:pt x="407212" y="450913"/>
                  </a:lnTo>
                  <a:lnTo>
                    <a:pt x="259969" y="536016"/>
                  </a:lnTo>
                  <a:lnTo>
                    <a:pt x="259969" y="365785"/>
                  </a:lnTo>
                  <a:lnTo>
                    <a:pt x="253098" y="365785"/>
                  </a:lnTo>
                  <a:lnTo>
                    <a:pt x="253098" y="536016"/>
                  </a:lnTo>
                  <a:lnTo>
                    <a:pt x="105854" y="450913"/>
                  </a:lnTo>
                  <a:lnTo>
                    <a:pt x="102374" y="457796"/>
                  </a:lnTo>
                  <a:lnTo>
                    <a:pt x="249618" y="541769"/>
                  </a:lnTo>
                  <a:lnTo>
                    <a:pt x="178320" y="583209"/>
                  </a:lnTo>
                  <a:lnTo>
                    <a:pt x="180632" y="584365"/>
                  </a:lnTo>
                  <a:lnTo>
                    <a:pt x="181749" y="586638"/>
                  </a:lnTo>
                  <a:lnTo>
                    <a:pt x="182918" y="588962"/>
                  </a:lnTo>
                  <a:lnTo>
                    <a:pt x="253098" y="548690"/>
                  </a:lnTo>
                  <a:lnTo>
                    <a:pt x="253098" y="671779"/>
                  </a:lnTo>
                  <a:lnTo>
                    <a:pt x="255371" y="675220"/>
                  </a:lnTo>
                  <a:lnTo>
                    <a:pt x="257695" y="677532"/>
                  </a:lnTo>
                  <a:lnTo>
                    <a:pt x="259969" y="679818"/>
                  </a:lnTo>
                  <a:lnTo>
                    <a:pt x="259969" y="548690"/>
                  </a:lnTo>
                  <a:lnTo>
                    <a:pt x="407212" y="633793"/>
                  </a:lnTo>
                  <a:lnTo>
                    <a:pt x="410692" y="626910"/>
                  </a:lnTo>
                  <a:lnTo>
                    <a:pt x="263448" y="541769"/>
                  </a:lnTo>
                  <a:lnTo>
                    <a:pt x="410692" y="457796"/>
                  </a:lnTo>
                  <a:close/>
                </a:path>
                <a:path w="1027429" h="718185">
                  <a:moveTo>
                    <a:pt x="617715" y="90855"/>
                  </a:moveTo>
                  <a:lnTo>
                    <a:pt x="614273" y="85090"/>
                  </a:lnTo>
                  <a:lnTo>
                    <a:pt x="467042" y="169075"/>
                  </a:lnTo>
                  <a:lnTo>
                    <a:pt x="467042" y="0"/>
                  </a:lnTo>
                  <a:lnTo>
                    <a:pt x="460159" y="0"/>
                  </a:lnTo>
                  <a:lnTo>
                    <a:pt x="460159" y="169075"/>
                  </a:lnTo>
                  <a:lnTo>
                    <a:pt x="312915" y="85090"/>
                  </a:lnTo>
                  <a:lnTo>
                    <a:pt x="309435" y="90855"/>
                  </a:lnTo>
                  <a:lnTo>
                    <a:pt x="456679" y="175996"/>
                  </a:lnTo>
                  <a:lnTo>
                    <a:pt x="309435" y="261086"/>
                  </a:lnTo>
                  <a:lnTo>
                    <a:pt x="312915" y="266839"/>
                  </a:lnTo>
                  <a:lnTo>
                    <a:pt x="460159" y="182867"/>
                  </a:lnTo>
                  <a:lnTo>
                    <a:pt x="460159" y="351980"/>
                  </a:lnTo>
                  <a:lnTo>
                    <a:pt x="467042" y="351980"/>
                  </a:lnTo>
                  <a:lnTo>
                    <a:pt x="467042" y="182867"/>
                  </a:lnTo>
                  <a:lnTo>
                    <a:pt x="614273" y="266839"/>
                  </a:lnTo>
                  <a:lnTo>
                    <a:pt x="617715" y="261086"/>
                  </a:lnTo>
                  <a:lnTo>
                    <a:pt x="471639" y="175996"/>
                  </a:lnTo>
                  <a:lnTo>
                    <a:pt x="617715" y="90855"/>
                  </a:lnTo>
                  <a:close/>
                </a:path>
                <a:path w="1027429" h="718185">
                  <a:moveTo>
                    <a:pt x="819023" y="457796"/>
                  </a:moveTo>
                  <a:lnTo>
                    <a:pt x="815581" y="450913"/>
                  </a:lnTo>
                  <a:lnTo>
                    <a:pt x="668350" y="536016"/>
                  </a:lnTo>
                  <a:lnTo>
                    <a:pt x="669505" y="365785"/>
                  </a:lnTo>
                  <a:lnTo>
                    <a:pt x="661466" y="365785"/>
                  </a:lnTo>
                  <a:lnTo>
                    <a:pt x="661466" y="536016"/>
                  </a:lnTo>
                  <a:lnTo>
                    <a:pt x="514223" y="450913"/>
                  </a:lnTo>
                  <a:lnTo>
                    <a:pt x="510743" y="457796"/>
                  </a:lnTo>
                  <a:lnTo>
                    <a:pt x="657987" y="541769"/>
                  </a:lnTo>
                  <a:lnTo>
                    <a:pt x="510743" y="626910"/>
                  </a:lnTo>
                  <a:lnTo>
                    <a:pt x="514223" y="633793"/>
                  </a:lnTo>
                  <a:lnTo>
                    <a:pt x="661466" y="548690"/>
                  </a:lnTo>
                  <a:lnTo>
                    <a:pt x="661466" y="717765"/>
                  </a:lnTo>
                  <a:lnTo>
                    <a:pt x="668350" y="717765"/>
                  </a:lnTo>
                  <a:lnTo>
                    <a:pt x="668350" y="548690"/>
                  </a:lnTo>
                  <a:lnTo>
                    <a:pt x="815581" y="633793"/>
                  </a:lnTo>
                  <a:lnTo>
                    <a:pt x="819023" y="626910"/>
                  </a:lnTo>
                  <a:lnTo>
                    <a:pt x="684822" y="548690"/>
                  </a:lnTo>
                  <a:lnTo>
                    <a:pt x="672947" y="541769"/>
                  </a:lnTo>
                  <a:lnTo>
                    <a:pt x="682967" y="536016"/>
                  </a:lnTo>
                  <a:lnTo>
                    <a:pt x="819023" y="457796"/>
                  </a:lnTo>
                  <a:close/>
                </a:path>
                <a:path w="1027429" h="718185">
                  <a:moveTo>
                    <a:pt x="1027252" y="90855"/>
                  </a:moveTo>
                  <a:lnTo>
                    <a:pt x="1022654" y="85090"/>
                  </a:lnTo>
                  <a:lnTo>
                    <a:pt x="876566" y="169075"/>
                  </a:lnTo>
                  <a:lnTo>
                    <a:pt x="876566" y="0"/>
                  </a:lnTo>
                  <a:lnTo>
                    <a:pt x="868489" y="0"/>
                  </a:lnTo>
                  <a:lnTo>
                    <a:pt x="868489" y="169075"/>
                  </a:lnTo>
                  <a:lnTo>
                    <a:pt x="721245" y="85090"/>
                  </a:lnTo>
                  <a:lnTo>
                    <a:pt x="717816" y="90855"/>
                  </a:lnTo>
                  <a:lnTo>
                    <a:pt x="865047" y="175996"/>
                  </a:lnTo>
                  <a:lnTo>
                    <a:pt x="717816" y="261086"/>
                  </a:lnTo>
                  <a:lnTo>
                    <a:pt x="721245" y="266839"/>
                  </a:lnTo>
                  <a:lnTo>
                    <a:pt x="868489" y="181749"/>
                  </a:lnTo>
                  <a:lnTo>
                    <a:pt x="868489" y="351980"/>
                  </a:lnTo>
                  <a:lnTo>
                    <a:pt x="876566" y="351980"/>
                  </a:lnTo>
                  <a:lnTo>
                    <a:pt x="876566" y="181749"/>
                  </a:lnTo>
                  <a:lnTo>
                    <a:pt x="1022654" y="266839"/>
                  </a:lnTo>
                  <a:lnTo>
                    <a:pt x="1027252" y="261086"/>
                  </a:lnTo>
                  <a:lnTo>
                    <a:pt x="880008" y="175996"/>
                  </a:lnTo>
                  <a:lnTo>
                    <a:pt x="1027252" y="90855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013241" y="3245165"/>
              <a:ext cx="130758" cy="182868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88796" y="3586794"/>
              <a:ext cx="123044" cy="7362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8554276" y="3501656"/>
              <a:ext cx="567690" cy="274320"/>
            </a:xfrm>
            <a:custGeom>
              <a:avLst/>
              <a:gdLst/>
              <a:ahLst/>
              <a:cxnLst/>
              <a:rect l="l" t="t" r="r" b="b"/>
              <a:pathLst>
                <a:path w="567690" h="274320">
                  <a:moveTo>
                    <a:pt x="6883" y="0"/>
                  </a:moveTo>
                  <a:lnTo>
                    <a:pt x="0" y="0"/>
                  </a:lnTo>
                  <a:lnTo>
                    <a:pt x="0" y="134607"/>
                  </a:lnTo>
                  <a:lnTo>
                    <a:pt x="2286" y="135775"/>
                  </a:lnTo>
                  <a:lnTo>
                    <a:pt x="4597" y="138049"/>
                  </a:lnTo>
                  <a:lnTo>
                    <a:pt x="6883" y="139204"/>
                  </a:lnTo>
                  <a:lnTo>
                    <a:pt x="6883" y="0"/>
                  </a:lnTo>
                  <a:close/>
                </a:path>
                <a:path w="567690" h="274320">
                  <a:moveTo>
                    <a:pt x="567093" y="92062"/>
                  </a:moveTo>
                  <a:lnTo>
                    <a:pt x="562495" y="85140"/>
                  </a:lnTo>
                  <a:lnTo>
                    <a:pt x="416407" y="170281"/>
                  </a:lnTo>
                  <a:lnTo>
                    <a:pt x="416407" y="0"/>
                  </a:lnTo>
                  <a:lnTo>
                    <a:pt x="408330" y="0"/>
                  </a:lnTo>
                  <a:lnTo>
                    <a:pt x="408330" y="170281"/>
                  </a:lnTo>
                  <a:lnTo>
                    <a:pt x="261086" y="85140"/>
                  </a:lnTo>
                  <a:lnTo>
                    <a:pt x="257657" y="92062"/>
                  </a:lnTo>
                  <a:lnTo>
                    <a:pt x="404888" y="176047"/>
                  </a:lnTo>
                  <a:lnTo>
                    <a:pt x="277202" y="250774"/>
                  </a:lnTo>
                  <a:lnTo>
                    <a:pt x="280644" y="250774"/>
                  </a:lnTo>
                  <a:lnTo>
                    <a:pt x="284124" y="251942"/>
                  </a:lnTo>
                  <a:lnTo>
                    <a:pt x="287566" y="253098"/>
                  </a:lnTo>
                  <a:lnTo>
                    <a:pt x="408330" y="182918"/>
                  </a:lnTo>
                  <a:lnTo>
                    <a:pt x="408330" y="273812"/>
                  </a:lnTo>
                  <a:lnTo>
                    <a:pt x="416407" y="273812"/>
                  </a:lnTo>
                  <a:lnTo>
                    <a:pt x="416407" y="182918"/>
                  </a:lnTo>
                  <a:lnTo>
                    <a:pt x="562495" y="268058"/>
                  </a:lnTo>
                  <a:lnTo>
                    <a:pt x="567093" y="261137"/>
                  </a:lnTo>
                  <a:lnTo>
                    <a:pt x="419849" y="176047"/>
                  </a:lnTo>
                  <a:lnTo>
                    <a:pt x="567093" y="92062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/>
          <p:nvPr/>
        </p:nvSpPr>
        <p:spPr>
          <a:xfrm>
            <a:off x="0" y="2576097"/>
            <a:ext cx="1572895" cy="2567940"/>
          </a:xfrm>
          <a:custGeom>
            <a:avLst/>
            <a:gdLst/>
            <a:ahLst/>
            <a:cxnLst/>
            <a:rect l="l" t="t" r="r" b="b"/>
            <a:pathLst>
              <a:path w="1572895" h="2567940">
                <a:moveTo>
                  <a:pt x="1572678" y="2567402"/>
                </a:moveTo>
                <a:lnTo>
                  <a:pt x="0" y="2567402"/>
                </a:lnTo>
                <a:lnTo>
                  <a:pt x="0" y="0"/>
                </a:lnTo>
                <a:lnTo>
                  <a:pt x="51420" y="13302"/>
                </a:lnTo>
                <a:lnTo>
                  <a:pt x="118952" y="56190"/>
                </a:lnTo>
                <a:lnTo>
                  <a:pt x="173563" y="104328"/>
                </a:lnTo>
                <a:lnTo>
                  <a:pt x="215639" y="152776"/>
                </a:lnTo>
                <a:lnTo>
                  <a:pt x="246543" y="203668"/>
                </a:lnTo>
                <a:lnTo>
                  <a:pt x="267643" y="259135"/>
                </a:lnTo>
                <a:lnTo>
                  <a:pt x="280304" y="321309"/>
                </a:lnTo>
                <a:lnTo>
                  <a:pt x="285891" y="392322"/>
                </a:lnTo>
                <a:lnTo>
                  <a:pt x="286459" y="431809"/>
                </a:lnTo>
                <a:lnTo>
                  <a:pt x="285770" y="474305"/>
                </a:lnTo>
                <a:lnTo>
                  <a:pt x="283996" y="520077"/>
                </a:lnTo>
                <a:lnTo>
                  <a:pt x="281307" y="569391"/>
                </a:lnTo>
                <a:lnTo>
                  <a:pt x="277874" y="622513"/>
                </a:lnTo>
                <a:lnTo>
                  <a:pt x="273867" y="679711"/>
                </a:lnTo>
                <a:lnTo>
                  <a:pt x="269458" y="741250"/>
                </a:lnTo>
                <a:lnTo>
                  <a:pt x="264817" y="807397"/>
                </a:lnTo>
                <a:lnTo>
                  <a:pt x="260114" y="878418"/>
                </a:lnTo>
                <a:lnTo>
                  <a:pt x="255521" y="954581"/>
                </a:lnTo>
                <a:lnTo>
                  <a:pt x="251208" y="1036151"/>
                </a:lnTo>
                <a:lnTo>
                  <a:pt x="247346" y="1123394"/>
                </a:lnTo>
                <a:lnTo>
                  <a:pt x="246149" y="1168242"/>
                </a:lnTo>
                <a:lnTo>
                  <a:pt x="246244" y="1211268"/>
                </a:lnTo>
                <a:lnTo>
                  <a:pt x="247599" y="1252521"/>
                </a:lnTo>
                <a:lnTo>
                  <a:pt x="250184" y="1292051"/>
                </a:lnTo>
                <a:lnTo>
                  <a:pt x="258916" y="1366135"/>
                </a:lnTo>
                <a:lnTo>
                  <a:pt x="272188" y="1433912"/>
                </a:lnTo>
                <a:lnTo>
                  <a:pt x="289748" y="1495772"/>
                </a:lnTo>
                <a:lnTo>
                  <a:pt x="311346" y="1552107"/>
                </a:lnTo>
                <a:lnTo>
                  <a:pt x="336728" y="1603308"/>
                </a:lnTo>
                <a:lnTo>
                  <a:pt x="365645" y="1649768"/>
                </a:lnTo>
                <a:lnTo>
                  <a:pt x="397843" y="1691877"/>
                </a:lnTo>
                <a:lnTo>
                  <a:pt x="433073" y="1730026"/>
                </a:lnTo>
                <a:lnTo>
                  <a:pt x="471082" y="1764608"/>
                </a:lnTo>
                <a:lnTo>
                  <a:pt x="511618" y="1796013"/>
                </a:lnTo>
                <a:lnTo>
                  <a:pt x="554431" y="1824633"/>
                </a:lnTo>
                <a:lnTo>
                  <a:pt x="599268" y="1850860"/>
                </a:lnTo>
                <a:lnTo>
                  <a:pt x="645879" y="1875084"/>
                </a:lnTo>
                <a:lnTo>
                  <a:pt x="694011" y="1897697"/>
                </a:lnTo>
                <a:lnTo>
                  <a:pt x="743413" y="1919091"/>
                </a:lnTo>
                <a:lnTo>
                  <a:pt x="793833" y="1939657"/>
                </a:lnTo>
                <a:lnTo>
                  <a:pt x="948691" y="2000300"/>
                </a:lnTo>
                <a:lnTo>
                  <a:pt x="1000670" y="2021468"/>
                </a:lnTo>
                <a:lnTo>
                  <a:pt x="1052411" y="2043765"/>
                </a:lnTo>
                <a:lnTo>
                  <a:pt x="1103660" y="2067582"/>
                </a:lnTo>
                <a:lnTo>
                  <a:pt x="1154168" y="2093311"/>
                </a:lnTo>
                <a:lnTo>
                  <a:pt x="1203682" y="2121343"/>
                </a:lnTo>
                <a:lnTo>
                  <a:pt x="1251950" y="2152069"/>
                </a:lnTo>
                <a:lnTo>
                  <a:pt x="1298722" y="2185882"/>
                </a:lnTo>
                <a:lnTo>
                  <a:pt x="1343746" y="2223172"/>
                </a:lnTo>
                <a:lnTo>
                  <a:pt x="1386769" y="2264331"/>
                </a:lnTo>
                <a:lnTo>
                  <a:pt x="1427542" y="2309750"/>
                </a:lnTo>
                <a:lnTo>
                  <a:pt x="1465811" y="2359821"/>
                </a:lnTo>
                <a:lnTo>
                  <a:pt x="1501327" y="2414934"/>
                </a:lnTo>
                <a:lnTo>
                  <a:pt x="1533836" y="2475483"/>
                </a:lnTo>
                <a:lnTo>
                  <a:pt x="1563087" y="2541857"/>
                </a:lnTo>
                <a:lnTo>
                  <a:pt x="1572678" y="2567402"/>
                </a:lnTo>
                <a:close/>
              </a:path>
            </a:pathLst>
          </a:custGeom>
          <a:solidFill>
            <a:srgbClr val="A0A2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44799" y="304432"/>
            <a:ext cx="8241665" cy="305816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sz="1400" b="1" spc="-75" dirty="0">
                <a:latin typeface="Tahoma"/>
                <a:cs typeface="Tahoma"/>
              </a:rPr>
              <a:t>B.</a:t>
            </a:r>
            <a:r>
              <a:rPr sz="1400" b="1" spc="-140" dirty="0">
                <a:latin typeface="Tahoma"/>
                <a:cs typeface="Tahoma"/>
              </a:rPr>
              <a:t> </a:t>
            </a:r>
            <a:r>
              <a:rPr sz="1400" b="1" spc="-50" dirty="0">
                <a:latin typeface="Tahoma"/>
                <a:cs typeface="Tahoma"/>
              </a:rPr>
              <a:t>SUMBER</a:t>
            </a:r>
            <a:r>
              <a:rPr sz="1400" b="1" spc="-140" dirty="0">
                <a:latin typeface="Tahoma"/>
                <a:cs typeface="Tahoma"/>
              </a:rPr>
              <a:t> </a:t>
            </a:r>
            <a:r>
              <a:rPr sz="1400" b="1" spc="-35" dirty="0">
                <a:latin typeface="Tahoma"/>
                <a:cs typeface="Tahoma"/>
              </a:rPr>
              <a:t>PEN</a:t>
            </a:r>
            <a:r>
              <a:rPr sz="1400" b="1" spc="-85" dirty="0">
                <a:latin typeface="Tahoma"/>
                <a:cs typeface="Tahoma"/>
              </a:rPr>
              <a:t>D</a:t>
            </a:r>
            <a:r>
              <a:rPr sz="1400" b="1" spc="35" dirty="0">
                <a:latin typeface="Tahoma"/>
                <a:cs typeface="Tahoma"/>
              </a:rPr>
              <a:t>ANAAN</a:t>
            </a:r>
            <a:endParaRPr sz="1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spc="30" dirty="0">
                <a:latin typeface="Tahoma"/>
                <a:cs typeface="Tahoma"/>
              </a:rPr>
              <a:t>Ada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empat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kelompok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besar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sumber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pendanaan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35" dirty="0">
                <a:latin typeface="Tahoma"/>
                <a:cs typeface="Tahoma"/>
              </a:rPr>
              <a:t>usaha,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sebagai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25" dirty="0">
                <a:latin typeface="Tahoma"/>
                <a:cs typeface="Tahoma"/>
              </a:rPr>
              <a:t>berikut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45" dirty="0">
                <a:latin typeface="Tahoma"/>
                <a:cs typeface="Tahoma"/>
              </a:rPr>
              <a:t>:</a:t>
            </a:r>
            <a:endParaRPr sz="1400">
              <a:latin typeface="Tahoma"/>
              <a:cs typeface="Tahoma"/>
            </a:endParaRPr>
          </a:p>
          <a:p>
            <a:pPr marL="469900" marR="25400" indent="-369570">
              <a:lnSpc>
                <a:spcPct val="150000"/>
              </a:lnSpc>
              <a:spcBef>
                <a:spcPts val="1200"/>
              </a:spcBef>
              <a:buFont typeface="Tahoma"/>
              <a:buAutoNum type="arabicPeriod"/>
              <a:tabLst>
                <a:tab pos="469265" algn="l"/>
                <a:tab pos="469900" algn="l"/>
              </a:tabLst>
            </a:pPr>
            <a:r>
              <a:rPr sz="1400" b="1" spc="-85" dirty="0">
                <a:latin typeface="Tahoma"/>
                <a:cs typeface="Tahoma"/>
              </a:rPr>
              <a:t>Dana </a:t>
            </a:r>
            <a:r>
              <a:rPr sz="1400" b="1" spc="-80" dirty="0">
                <a:latin typeface="Tahoma"/>
                <a:cs typeface="Tahoma"/>
              </a:rPr>
              <a:t>internal</a:t>
            </a:r>
            <a:r>
              <a:rPr sz="1400" spc="-80" dirty="0">
                <a:latin typeface="Tahoma"/>
                <a:cs typeface="Tahoma"/>
              </a:rPr>
              <a:t>, </a:t>
            </a:r>
            <a:r>
              <a:rPr sz="1400" dirty="0">
                <a:latin typeface="Tahoma"/>
                <a:cs typeface="Tahoma"/>
              </a:rPr>
              <a:t>berasal </a:t>
            </a:r>
            <a:r>
              <a:rPr sz="1400" spc="20" dirty="0">
                <a:latin typeface="Tahoma"/>
                <a:cs typeface="Tahoma"/>
              </a:rPr>
              <a:t>dari </a:t>
            </a:r>
            <a:r>
              <a:rPr sz="1400" spc="15" dirty="0">
                <a:latin typeface="Tahoma"/>
                <a:cs typeface="Tahoma"/>
              </a:rPr>
              <a:t>internal </a:t>
            </a:r>
            <a:r>
              <a:rPr sz="1400" spc="-5" dirty="0">
                <a:latin typeface="Tahoma"/>
                <a:cs typeface="Tahoma"/>
              </a:rPr>
              <a:t>perusahaan </a:t>
            </a:r>
            <a:r>
              <a:rPr sz="1400" spc="-55" dirty="0">
                <a:latin typeface="Tahoma"/>
                <a:cs typeface="Tahoma"/>
              </a:rPr>
              <a:t>(</a:t>
            </a:r>
            <a:r>
              <a:rPr sz="1400" i="1" spc="-55" dirty="0">
                <a:latin typeface="Trebuchet MS"/>
                <a:cs typeface="Trebuchet MS"/>
              </a:rPr>
              <a:t>cash </a:t>
            </a:r>
            <a:r>
              <a:rPr sz="1400" i="1" spc="-140" dirty="0">
                <a:latin typeface="Trebuchet MS"/>
                <a:cs typeface="Trebuchet MS"/>
              </a:rPr>
              <a:t>ﬂow.</a:t>
            </a:r>
            <a:r>
              <a:rPr sz="1400" i="1" spc="-135" dirty="0">
                <a:latin typeface="Trebuchet MS"/>
                <a:cs typeface="Trebuchet MS"/>
              </a:rPr>
              <a:t> </a:t>
            </a:r>
            <a:r>
              <a:rPr sz="1400" spc="15" dirty="0">
                <a:latin typeface="Tahoma"/>
                <a:cs typeface="Tahoma"/>
              </a:rPr>
              <a:t>seperti </a:t>
            </a:r>
            <a:r>
              <a:rPr sz="1400" spc="-5" dirty="0">
                <a:latin typeface="Tahoma"/>
                <a:cs typeface="Tahoma"/>
              </a:rPr>
              <a:t>laba </a:t>
            </a:r>
            <a:r>
              <a:rPr sz="1400" spc="-10" dirty="0">
                <a:latin typeface="Tahoma"/>
                <a:cs typeface="Tahoma"/>
              </a:rPr>
              <a:t>dan </a:t>
            </a:r>
            <a:r>
              <a:rPr sz="1400" dirty="0">
                <a:latin typeface="Tahoma"/>
                <a:cs typeface="Tahoma"/>
              </a:rPr>
              <a:t>akumulasi </a:t>
            </a:r>
            <a:r>
              <a:rPr sz="1400" spc="-15" dirty="0">
                <a:latin typeface="Tahoma"/>
                <a:cs typeface="Tahoma"/>
              </a:rPr>
              <a:t>penyusutan)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atau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be</a:t>
            </a:r>
            <a:r>
              <a:rPr sz="1400" spc="-15" dirty="0">
                <a:latin typeface="Tahoma"/>
                <a:cs typeface="Tahoma"/>
              </a:rPr>
              <a:t>r</a:t>
            </a:r>
            <a:r>
              <a:rPr sz="1400" spc="-10" dirty="0">
                <a:latin typeface="Tahoma"/>
                <a:cs typeface="Tahoma"/>
              </a:rPr>
              <a:t>asal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dari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penjualan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aset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usaha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atau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aset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pribadi.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25" dirty="0">
                <a:latin typeface="Tahoma"/>
                <a:cs typeface="Tahoma"/>
              </a:rPr>
              <a:t>Bersifat</a:t>
            </a:r>
            <a:r>
              <a:rPr sz="1400" spc="-195" dirty="0">
                <a:latin typeface="Tahoma"/>
                <a:cs typeface="Tahoma"/>
              </a:rPr>
              <a:t> </a:t>
            </a:r>
            <a:r>
              <a:rPr sz="1400" i="1" spc="-65" dirty="0">
                <a:latin typeface="Trebuchet MS"/>
                <a:cs typeface="Trebuchet MS"/>
              </a:rPr>
              <a:t>lo</a:t>
            </a:r>
            <a:r>
              <a:rPr sz="1400" i="1" spc="-100" dirty="0">
                <a:latin typeface="Trebuchet MS"/>
                <a:cs typeface="Trebuchet MS"/>
              </a:rPr>
              <a:t>w</a:t>
            </a:r>
            <a:r>
              <a:rPr sz="1400" i="1" spc="-155" dirty="0">
                <a:latin typeface="Trebuchet MS"/>
                <a:cs typeface="Trebuchet MS"/>
              </a:rPr>
              <a:t> </a:t>
            </a:r>
            <a:r>
              <a:rPr sz="1400" i="1" spc="-60" dirty="0">
                <a:latin typeface="Trebuchet MS"/>
                <a:cs typeface="Trebuchet MS"/>
              </a:rPr>
              <a:t>risk</a:t>
            </a:r>
            <a:endParaRPr sz="1400">
              <a:latin typeface="Trebuchet MS"/>
              <a:cs typeface="Trebuchet MS"/>
            </a:endParaRPr>
          </a:p>
          <a:p>
            <a:pPr marL="469900" marR="55880" indent="-369570">
              <a:lnSpc>
                <a:spcPct val="150000"/>
              </a:lnSpc>
              <a:buFont typeface="Tahoma"/>
              <a:buAutoNum type="arabicPeriod"/>
              <a:tabLst>
                <a:tab pos="469265" algn="l"/>
                <a:tab pos="469900" algn="l"/>
              </a:tabLst>
            </a:pPr>
            <a:r>
              <a:rPr sz="1400" b="1" spc="-85" dirty="0">
                <a:latin typeface="Tahoma"/>
                <a:cs typeface="Tahoma"/>
              </a:rPr>
              <a:t>Dana</a:t>
            </a:r>
            <a:r>
              <a:rPr sz="1400" b="1" spc="235" dirty="0">
                <a:latin typeface="Tahoma"/>
                <a:cs typeface="Tahoma"/>
              </a:rPr>
              <a:t> </a:t>
            </a:r>
            <a:r>
              <a:rPr sz="1400" b="1" spc="-95" dirty="0">
                <a:latin typeface="Tahoma"/>
                <a:cs typeface="Tahoma"/>
              </a:rPr>
              <a:t>investor,</a:t>
            </a:r>
            <a:r>
              <a:rPr sz="1400" b="1" spc="-7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berupa</a:t>
            </a:r>
            <a:r>
              <a:rPr sz="1400" spc="204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pinjaman</a:t>
            </a:r>
            <a:r>
              <a:rPr sz="1400" spc="204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perusahaan,</a:t>
            </a:r>
            <a:r>
              <a:rPr sz="1400" spc="204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investasi</a:t>
            </a:r>
            <a:r>
              <a:rPr sz="1400" spc="204" dirty="0">
                <a:latin typeface="Tahoma"/>
                <a:cs typeface="Tahoma"/>
              </a:rPr>
              <a:t> </a:t>
            </a:r>
            <a:r>
              <a:rPr sz="1400" spc="-30" dirty="0">
                <a:latin typeface="Tahoma"/>
                <a:cs typeface="Tahoma"/>
              </a:rPr>
              <a:t>langsung,</a:t>
            </a:r>
            <a:r>
              <a:rPr sz="1400" spc="204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Kerjasama</a:t>
            </a:r>
            <a:r>
              <a:rPr sz="1400" spc="204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investasi,</a:t>
            </a:r>
            <a:r>
              <a:rPr sz="1400" spc="204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atau</a:t>
            </a:r>
            <a:r>
              <a:rPr sz="1400" spc="204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pun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pembelian</a:t>
            </a:r>
            <a:r>
              <a:rPr sz="1400" spc="-175" dirty="0">
                <a:latin typeface="Tahoma"/>
                <a:cs typeface="Tahoma"/>
              </a:rPr>
              <a:t> </a:t>
            </a:r>
            <a:r>
              <a:rPr sz="1400" spc="-40" dirty="0">
                <a:latin typeface="Tahoma"/>
                <a:cs typeface="Tahoma"/>
              </a:rPr>
              <a:t>saham.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Termasuk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kategori</a:t>
            </a:r>
            <a:r>
              <a:rPr sz="1400" spc="-185" dirty="0">
                <a:latin typeface="Tahoma"/>
                <a:cs typeface="Tahoma"/>
              </a:rPr>
              <a:t> </a:t>
            </a:r>
            <a:r>
              <a:rPr sz="1400" i="1" spc="-100" dirty="0">
                <a:latin typeface="Trebuchet MS"/>
                <a:cs typeface="Trebuchet MS"/>
              </a:rPr>
              <a:t>low/medium</a:t>
            </a:r>
            <a:r>
              <a:rPr sz="1400" i="1" spc="-155" dirty="0">
                <a:latin typeface="Trebuchet MS"/>
                <a:cs typeface="Trebuchet MS"/>
              </a:rPr>
              <a:t> </a:t>
            </a:r>
            <a:r>
              <a:rPr sz="1400" i="1" spc="-60" dirty="0">
                <a:latin typeface="Trebuchet MS"/>
                <a:cs typeface="Trebuchet MS"/>
              </a:rPr>
              <a:t>risk</a:t>
            </a:r>
            <a:endParaRPr sz="1400">
              <a:latin typeface="Trebuchet MS"/>
              <a:cs typeface="Trebuchet MS"/>
            </a:endParaRPr>
          </a:p>
          <a:p>
            <a:pPr marL="469900" marR="5080" indent="-369570">
              <a:lnSpc>
                <a:spcPct val="150000"/>
              </a:lnSpc>
              <a:buFont typeface="Tahoma"/>
              <a:buAutoNum type="arabicPeriod"/>
              <a:tabLst>
                <a:tab pos="469265" algn="l"/>
                <a:tab pos="469900" algn="l"/>
              </a:tabLst>
            </a:pPr>
            <a:r>
              <a:rPr sz="1400" b="1" spc="-85" dirty="0">
                <a:latin typeface="Tahoma"/>
                <a:cs typeface="Tahoma"/>
              </a:rPr>
              <a:t>Dana</a:t>
            </a:r>
            <a:r>
              <a:rPr sz="1400" b="1" spc="-140" dirty="0">
                <a:latin typeface="Tahoma"/>
                <a:cs typeface="Tahoma"/>
              </a:rPr>
              <a:t> </a:t>
            </a:r>
            <a:r>
              <a:rPr sz="1400" b="1" spc="-80" dirty="0">
                <a:latin typeface="Tahoma"/>
                <a:cs typeface="Tahoma"/>
              </a:rPr>
              <a:t>supplier</a:t>
            </a:r>
            <a:r>
              <a:rPr sz="1400" spc="-80" dirty="0">
                <a:latin typeface="Tahoma"/>
                <a:cs typeface="Tahoma"/>
              </a:rPr>
              <a:t>,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sumber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dana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tidak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secara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langsung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25" dirty="0">
                <a:latin typeface="Tahoma"/>
                <a:cs typeface="Tahoma"/>
              </a:rPr>
              <a:t>terlihat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sebagai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25" dirty="0">
                <a:latin typeface="Tahoma"/>
                <a:cs typeface="Tahoma"/>
              </a:rPr>
              <a:t>ﬁsik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45" dirty="0">
                <a:latin typeface="Tahoma"/>
                <a:cs typeface="Tahoma"/>
              </a:rPr>
              <a:t>uang,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tetapi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sumber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dana</a:t>
            </a:r>
            <a:r>
              <a:rPr sz="1400" spc="-19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dari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supplier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berupa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fasilitas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tempo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pembayaran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lebih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35" dirty="0">
                <a:latin typeface="Tahoma"/>
                <a:cs typeface="Tahoma"/>
              </a:rPr>
              <a:t>panjang.</a:t>
            </a:r>
            <a:endParaRPr sz="1400">
              <a:latin typeface="Tahoma"/>
              <a:cs typeface="Tahoma"/>
            </a:endParaRPr>
          </a:p>
          <a:p>
            <a:pPr marL="469900" indent="-369570">
              <a:lnSpc>
                <a:spcPct val="100000"/>
              </a:lnSpc>
              <a:spcBef>
                <a:spcPts val="840"/>
              </a:spcBef>
              <a:buFont typeface="Tahoma"/>
              <a:buAutoNum type="arabicPeriod"/>
              <a:tabLst>
                <a:tab pos="469265" algn="l"/>
                <a:tab pos="469900" algn="l"/>
              </a:tabLst>
            </a:pPr>
            <a:r>
              <a:rPr sz="1400" b="1" spc="-85" dirty="0">
                <a:latin typeface="Tahoma"/>
                <a:cs typeface="Tahoma"/>
              </a:rPr>
              <a:t>Dana</a:t>
            </a:r>
            <a:r>
              <a:rPr sz="1400" b="1" spc="-145" dirty="0">
                <a:latin typeface="Tahoma"/>
                <a:cs typeface="Tahoma"/>
              </a:rPr>
              <a:t> </a:t>
            </a:r>
            <a:r>
              <a:rPr sz="1400" b="1" spc="-110" dirty="0">
                <a:latin typeface="Tahoma"/>
                <a:cs typeface="Tahoma"/>
              </a:rPr>
              <a:t>lembaga</a:t>
            </a:r>
            <a:r>
              <a:rPr sz="1400" b="1" spc="-135" dirty="0">
                <a:latin typeface="Tahoma"/>
                <a:cs typeface="Tahoma"/>
              </a:rPr>
              <a:t> </a:t>
            </a:r>
            <a:r>
              <a:rPr sz="1400" b="1" spc="-114" dirty="0">
                <a:latin typeface="Tahoma"/>
                <a:cs typeface="Tahoma"/>
              </a:rPr>
              <a:t>keuangan</a:t>
            </a:r>
            <a:r>
              <a:rPr sz="1400" spc="-114" dirty="0">
                <a:latin typeface="Tahoma"/>
                <a:cs typeface="Tahoma"/>
              </a:rPr>
              <a:t>,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berupa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bank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atau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lembaga-lembaga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pembiayaan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lainnya.</a:t>
            </a:r>
            <a:endParaRPr sz="1400">
              <a:latin typeface="Tahoma"/>
              <a:cs typeface="Tahoma"/>
            </a:endParaRPr>
          </a:p>
        </p:txBody>
      </p:sp>
      <p:pic>
        <p:nvPicPr>
          <p:cNvPr id="19" name="object 1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875965" y="2853675"/>
            <a:ext cx="2130334" cy="22898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409" y="799334"/>
            <a:ext cx="1748789" cy="1627505"/>
          </a:xfrm>
          <a:custGeom>
            <a:avLst/>
            <a:gdLst/>
            <a:ahLst/>
            <a:cxnLst/>
            <a:rect l="l" t="t" r="r" b="b"/>
            <a:pathLst>
              <a:path w="1748789" h="1627505">
                <a:moveTo>
                  <a:pt x="714543" y="1626904"/>
                </a:moveTo>
                <a:lnTo>
                  <a:pt x="662408" y="1625639"/>
                </a:lnTo>
                <a:lnTo>
                  <a:pt x="612667" y="1621851"/>
                </a:lnTo>
                <a:lnTo>
                  <a:pt x="565262" y="1615549"/>
                </a:lnTo>
                <a:lnTo>
                  <a:pt x="520138" y="1606742"/>
                </a:lnTo>
                <a:lnTo>
                  <a:pt x="477239" y="1595442"/>
                </a:lnTo>
                <a:lnTo>
                  <a:pt x="436508" y="1581658"/>
                </a:lnTo>
                <a:lnTo>
                  <a:pt x="397890" y="1565399"/>
                </a:lnTo>
                <a:lnTo>
                  <a:pt x="361328" y="1546676"/>
                </a:lnTo>
                <a:lnTo>
                  <a:pt x="326766" y="1525499"/>
                </a:lnTo>
                <a:lnTo>
                  <a:pt x="294148" y="1501876"/>
                </a:lnTo>
                <a:lnTo>
                  <a:pt x="263418" y="1475819"/>
                </a:lnTo>
                <a:lnTo>
                  <a:pt x="234520" y="1447336"/>
                </a:lnTo>
                <a:lnTo>
                  <a:pt x="207398" y="1416438"/>
                </a:lnTo>
                <a:lnTo>
                  <a:pt x="181995" y="1383134"/>
                </a:lnTo>
                <a:lnTo>
                  <a:pt x="158256" y="1347435"/>
                </a:lnTo>
                <a:lnTo>
                  <a:pt x="136124" y="1309351"/>
                </a:lnTo>
                <a:lnTo>
                  <a:pt x="115542" y="1268890"/>
                </a:lnTo>
                <a:lnTo>
                  <a:pt x="96456" y="1226063"/>
                </a:lnTo>
                <a:lnTo>
                  <a:pt x="78809" y="1180880"/>
                </a:lnTo>
                <a:lnTo>
                  <a:pt x="62545" y="1133350"/>
                </a:lnTo>
                <a:lnTo>
                  <a:pt x="47607" y="1083484"/>
                </a:lnTo>
                <a:lnTo>
                  <a:pt x="33940" y="1031291"/>
                </a:lnTo>
                <a:lnTo>
                  <a:pt x="21487" y="976781"/>
                </a:lnTo>
                <a:lnTo>
                  <a:pt x="10192" y="919964"/>
                </a:lnTo>
                <a:lnTo>
                  <a:pt x="0" y="860850"/>
                </a:lnTo>
                <a:lnTo>
                  <a:pt x="1304" y="816286"/>
                </a:lnTo>
                <a:lnTo>
                  <a:pt x="4472" y="772249"/>
                </a:lnTo>
                <a:lnTo>
                  <a:pt x="9512" y="728799"/>
                </a:lnTo>
                <a:lnTo>
                  <a:pt x="16434" y="685999"/>
                </a:lnTo>
                <a:lnTo>
                  <a:pt x="25249" y="643912"/>
                </a:lnTo>
                <a:lnTo>
                  <a:pt x="35966" y="602599"/>
                </a:lnTo>
                <a:lnTo>
                  <a:pt x="48595" y="562122"/>
                </a:lnTo>
                <a:lnTo>
                  <a:pt x="63145" y="522545"/>
                </a:lnTo>
                <a:lnTo>
                  <a:pt x="79628" y="483927"/>
                </a:lnTo>
                <a:lnTo>
                  <a:pt x="98052" y="446333"/>
                </a:lnTo>
                <a:lnTo>
                  <a:pt x="118427" y="409824"/>
                </a:lnTo>
                <a:lnTo>
                  <a:pt x="140764" y="374462"/>
                </a:lnTo>
                <a:lnTo>
                  <a:pt x="165071" y="340309"/>
                </a:lnTo>
                <a:lnTo>
                  <a:pt x="191360" y="307428"/>
                </a:lnTo>
                <a:lnTo>
                  <a:pt x="219640" y="275881"/>
                </a:lnTo>
                <a:lnTo>
                  <a:pt x="249920" y="245729"/>
                </a:lnTo>
                <a:lnTo>
                  <a:pt x="282210" y="217035"/>
                </a:lnTo>
                <a:lnTo>
                  <a:pt x="316522" y="189860"/>
                </a:lnTo>
                <a:lnTo>
                  <a:pt x="352863" y="164268"/>
                </a:lnTo>
                <a:lnTo>
                  <a:pt x="391244" y="140321"/>
                </a:lnTo>
                <a:lnTo>
                  <a:pt x="431675" y="118079"/>
                </a:lnTo>
                <a:lnTo>
                  <a:pt x="474166" y="97606"/>
                </a:lnTo>
                <a:lnTo>
                  <a:pt x="518727" y="78964"/>
                </a:lnTo>
                <a:lnTo>
                  <a:pt x="565367" y="62215"/>
                </a:lnTo>
                <a:lnTo>
                  <a:pt x="614097" y="47420"/>
                </a:lnTo>
                <a:lnTo>
                  <a:pt x="664925" y="34643"/>
                </a:lnTo>
                <a:lnTo>
                  <a:pt x="717863" y="23945"/>
                </a:lnTo>
                <a:lnTo>
                  <a:pt x="772920" y="15388"/>
                </a:lnTo>
                <a:lnTo>
                  <a:pt x="830105" y="9034"/>
                </a:lnTo>
                <a:lnTo>
                  <a:pt x="879006" y="5119"/>
                </a:lnTo>
                <a:lnTo>
                  <a:pt x="926401" y="2292"/>
                </a:lnTo>
                <a:lnTo>
                  <a:pt x="972306" y="577"/>
                </a:lnTo>
                <a:lnTo>
                  <a:pt x="1016731" y="0"/>
                </a:lnTo>
                <a:lnTo>
                  <a:pt x="1074062" y="1055"/>
                </a:lnTo>
                <a:lnTo>
                  <a:pt x="1128764" y="4249"/>
                </a:lnTo>
                <a:lnTo>
                  <a:pt x="1180875" y="9622"/>
                </a:lnTo>
                <a:lnTo>
                  <a:pt x="1230433" y="17213"/>
                </a:lnTo>
                <a:lnTo>
                  <a:pt x="1277476" y="27064"/>
                </a:lnTo>
                <a:lnTo>
                  <a:pt x="1322040" y="39214"/>
                </a:lnTo>
                <a:lnTo>
                  <a:pt x="1364165" y="53705"/>
                </a:lnTo>
                <a:lnTo>
                  <a:pt x="1403887" y="70575"/>
                </a:lnTo>
                <a:lnTo>
                  <a:pt x="1441245" y="89867"/>
                </a:lnTo>
                <a:lnTo>
                  <a:pt x="1476275" y="111619"/>
                </a:lnTo>
                <a:lnTo>
                  <a:pt x="1509016" y="135873"/>
                </a:lnTo>
                <a:lnTo>
                  <a:pt x="1539506" y="162668"/>
                </a:lnTo>
                <a:lnTo>
                  <a:pt x="1567781" y="192046"/>
                </a:lnTo>
                <a:lnTo>
                  <a:pt x="1593880" y="224046"/>
                </a:lnTo>
                <a:lnTo>
                  <a:pt x="1617840" y="258708"/>
                </a:lnTo>
                <a:lnTo>
                  <a:pt x="1639700" y="296074"/>
                </a:lnTo>
                <a:lnTo>
                  <a:pt x="1659496" y="336183"/>
                </a:lnTo>
                <a:lnTo>
                  <a:pt x="1677267" y="379076"/>
                </a:lnTo>
                <a:lnTo>
                  <a:pt x="1693049" y="424794"/>
                </a:lnTo>
                <a:lnTo>
                  <a:pt x="1706882" y="473375"/>
                </a:lnTo>
                <a:lnTo>
                  <a:pt x="1718802" y="524862"/>
                </a:lnTo>
                <a:lnTo>
                  <a:pt x="1728847" y="579294"/>
                </a:lnTo>
                <a:lnTo>
                  <a:pt x="1737693" y="640253"/>
                </a:lnTo>
                <a:lnTo>
                  <a:pt x="1743898" y="698966"/>
                </a:lnTo>
                <a:lnTo>
                  <a:pt x="1747519" y="755467"/>
                </a:lnTo>
                <a:lnTo>
                  <a:pt x="1748613" y="809797"/>
                </a:lnTo>
                <a:lnTo>
                  <a:pt x="1747236" y="861991"/>
                </a:lnTo>
                <a:lnTo>
                  <a:pt x="1743446" y="912087"/>
                </a:lnTo>
                <a:lnTo>
                  <a:pt x="1737299" y="960122"/>
                </a:lnTo>
                <a:lnTo>
                  <a:pt x="1728853" y="1006135"/>
                </a:lnTo>
                <a:lnTo>
                  <a:pt x="1718162" y="1050163"/>
                </a:lnTo>
                <a:lnTo>
                  <a:pt x="1705285" y="1092242"/>
                </a:lnTo>
                <a:lnTo>
                  <a:pt x="1690279" y="1132411"/>
                </a:lnTo>
                <a:lnTo>
                  <a:pt x="1673199" y="1170707"/>
                </a:lnTo>
                <a:lnTo>
                  <a:pt x="1654103" y="1207168"/>
                </a:lnTo>
                <a:lnTo>
                  <a:pt x="1633047" y="1241830"/>
                </a:lnTo>
                <a:lnTo>
                  <a:pt x="1610088" y="1274732"/>
                </a:lnTo>
                <a:lnTo>
                  <a:pt x="1585284" y="1305910"/>
                </a:lnTo>
                <a:lnTo>
                  <a:pt x="1558690" y="1335403"/>
                </a:lnTo>
                <a:lnTo>
                  <a:pt x="1530363" y="1363248"/>
                </a:lnTo>
                <a:lnTo>
                  <a:pt x="1500361" y="1389482"/>
                </a:lnTo>
                <a:lnTo>
                  <a:pt x="1468739" y="1414142"/>
                </a:lnTo>
                <a:lnTo>
                  <a:pt x="1435556" y="1437267"/>
                </a:lnTo>
                <a:lnTo>
                  <a:pt x="1400866" y="1458893"/>
                </a:lnTo>
                <a:lnTo>
                  <a:pt x="1364728" y="1479059"/>
                </a:lnTo>
                <a:lnTo>
                  <a:pt x="1327198" y="1497801"/>
                </a:lnTo>
                <a:lnTo>
                  <a:pt x="1288333" y="1515157"/>
                </a:lnTo>
                <a:lnTo>
                  <a:pt x="1248189" y="1531164"/>
                </a:lnTo>
                <a:lnTo>
                  <a:pt x="1206823" y="1545860"/>
                </a:lnTo>
                <a:lnTo>
                  <a:pt x="1164292" y="1559283"/>
                </a:lnTo>
                <a:lnTo>
                  <a:pt x="1120653" y="1571470"/>
                </a:lnTo>
                <a:lnTo>
                  <a:pt x="1075962" y="1582458"/>
                </a:lnTo>
                <a:lnTo>
                  <a:pt x="1030277" y="1592285"/>
                </a:lnTo>
                <a:lnTo>
                  <a:pt x="983653" y="1600988"/>
                </a:lnTo>
                <a:lnTo>
                  <a:pt x="936148" y="1608605"/>
                </a:lnTo>
                <a:lnTo>
                  <a:pt x="887819" y="1615173"/>
                </a:lnTo>
                <a:lnTo>
                  <a:pt x="842332" y="1620305"/>
                </a:lnTo>
                <a:lnTo>
                  <a:pt x="798299" y="1623971"/>
                </a:lnTo>
                <a:lnTo>
                  <a:pt x="755707" y="1626171"/>
                </a:lnTo>
                <a:lnTo>
                  <a:pt x="714543" y="1626904"/>
                </a:lnTo>
                <a:close/>
              </a:path>
            </a:pathLst>
          </a:custGeom>
          <a:solidFill>
            <a:srgbClr val="C8A5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025715" y="2423843"/>
            <a:ext cx="2118360" cy="2719705"/>
          </a:xfrm>
          <a:custGeom>
            <a:avLst/>
            <a:gdLst/>
            <a:ahLst/>
            <a:cxnLst/>
            <a:rect l="l" t="t" r="r" b="b"/>
            <a:pathLst>
              <a:path w="2118359" h="2719704">
                <a:moveTo>
                  <a:pt x="2118284" y="2719656"/>
                </a:moveTo>
                <a:lnTo>
                  <a:pt x="12858" y="2719656"/>
                </a:lnTo>
                <a:lnTo>
                  <a:pt x="9934" y="2694292"/>
                </a:lnTo>
                <a:lnTo>
                  <a:pt x="5639" y="2644752"/>
                </a:lnTo>
                <a:lnTo>
                  <a:pt x="2555" y="2593460"/>
                </a:lnTo>
                <a:lnTo>
                  <a:pt x="677" y="2540397"/>
                </a:lnTo>
                <a:lnTo>
                  <a:pt x="0" y="2485541"/>
                </a:lnTo>
                <a:lnTo>
                  <a:pt x="518" y="2428871"/>
                </a:lnTo>
                <a:lnTo>
                  <a:pt x="2226" y="2370365"/>
                </a:lnTo>
                <a:lnTo>
                  <a:pt x="5120" y="2310004"/>
                </a:lnTo>
                <a:lnTo>
                  <a:pt x="9193" y="2247767"/>
                </a:lnTo>
                <a:lnTo>
                  <a:pt x="14441" y="2183631"/>
                </a:lnTo>
                <a:lnTo>
                  <a:pt x="20857" y="2117576"/>
                </a:lnTo>
                <a:lnTo>
                  <a:pt x="28438" y="2049581"/>
                </a:lnTo>
                <a:lnTo>
                  <a:pt x="34577" y="2001192"/>
                </a:lnTo>
                <a:lnTo>
                  <a:pt x="41423" y="1954025"/>
                </a:lnTo>
                <a:lnTo>
                  <a:pt x="48964" y="1908060"/>
                </a:lnTo>
                <a:lnTo>
                  <a:pt x="57186" y="1863276"/>
                </a:lnTo>
                <a:lnTo>
                  <a:pt x="66079" y="1819655"/>
                </a:lnTo>
                <a:lnTo>
                  <a:pt x="75627" y="1777176"/>
                </a:lnTo>
                <a:lnTo>
                  <a:pt x="85820" y="1735820"/>
                </a:lnTo>
                <a:lnTo>
                  <a:pt x="96644" y="1695567"/>
                </a:lnTo>
                <a:lnTo>
                  <a:pt x="108086" y="1656396"/>
                </a:lnTo>
                <a:lnTo>
                  <a:pt x="120134" y="1618289"/>
                </a:lnTo>
                <a:lnTo>
                  <a:pt x="132775" y="1581226"/>
                </a:lnTo>
                <a:lnTo>
                  <a:pt x="145996" y="1545186"/>
                </a:lnTo>
                <a:lnTo>
                  <a:pt x="174128" y="1476098"/>
                </a:lnTo>
                <a:lnTo>
                  <a:pt x="204428" y="1410867"/>
                </a:lnTo>
                <a:lnTo>
                  <a:pt x="236795" y="1349334"/>
                </a:lnTo>
                <a:lnTo>
                  <a:pt x="271127" y="1291342"/>
                </a:lnTo>
                <a:lnTo>
                  <a:pt x="307322" y="1236732"/>
                </a:lnTo>
                <a:lnTo>
                  <a:pt x="345278" y="1185346"/>
                </a:lnTo>
                <a:lnTo>
                  <a:pt x="384894" y="1137025"/>
                </a:lnTo>
                <a:lnTo>
                  <a:pt x="426067" y="1091611"/>
                </a:lnTo>
                <a:lnTo>
                  <a:pt x="468697" y="1048946"/>
                </a:lnTo>
                <a:lnTo>
                  <a:pt x="512680" y="1008870"/>
                </a:lnTo>
                <a:lnTo>
                  <a:pt x="557916" y="971227"/>
                </a:lnTo>
                <a:lnTo>
                  <a:pt x="604303" y="935857"/>
                </a:lnTo>
                <a:lnTo>
                  <a:pt x="651739" y="902602"/>
                </a:lnTo>
                <a:lnTo>
                  <a:pt x="700122" y="871304"/>
                </a:lnTo>
                <a:lnTo>
                  <a:pt x="749350" y="841804"/>
                </a:lnTo>
                <a:lnTo>
                  <a:pt x="799322" y="813944"/>
                </a:lnTo>
                <a:lnTo>
                  <a:pt x="849936" y="787566"/>
                </a:lnTo>
                <a:lnTo>
                  <a:pt x="901089" y="762511"/>
                </a:lnTo>
                <a:lnTo>
                  <a:pt x="952681" y="738621"/>
                </a:lnTo>
                <a:lnTo>
                  <a:pt x="1004610" y="715738"/>
                </a:lnTo>
                <a:lnTo>
                  <a:pt x="1056773" y="693703"/>
                </a:lnTo>
                <a:lnTo>
                  <a:pt x="1109069" y="672358"/>
                </a:lnTo>
                <a:lnTo>
                  <a:pt x="1419941" y="549905"/>
                </a:lnTo>
                <a:lnTo>
                  <a:pt x="1470319" y="528955"/>
                </a:lnTo>
                <a:lnTo>
                  <a:pt x="1520015" y="507428"/>
                </a:lnTo>
                <a:lnTo>
                  <a:pt x="1568929" y="485165"/>
                </a:lnTo>
                <a:lnTo>
                  <a:pt x="1616958" y="462008"/>
                </a:lnTo>
                <a:lnTo>
                  <a:pt x="1664000" y="437800"/>
                </a:lnTo>
                <a:lnTo>
                  <a:pt x="1709954" y="412381"/>
                </a:lnTo>
                <a:lnTo>
                  <a:pt x="1754718" y="385593"/>
                </a:lnTo>
                <a:lnTo>
                  <a:pt x="1798191" y="357278"/>
                </a:lnTo>
                <a:lnTo>
                  <a:pt x="1840269" y="327277"/>
                </a:lnTo>
                <a:lnTo>
                  <a:pt x="1880853" y="295432"/>
                </a:lnTo>
                <a:lnTo>
                  <a:pt x="1919839" y="261585"/>
                </a:lnTo>
                <a:lnTo>
                  <a:pt x="1957127" y="225578"/>
                </a:lnTo>
                <a:lnTo>
                  <a:pt x="1992614" y="187251"/>
                </a:lnTo>
                <a:lnTo>
                  <a:pt x="2026199" y="146447"/>
                </a:lnTo>
                <a:lnTo>
                  <a:pt x="2057779" y="103007"/>
                </a:lnTo>
                <a:lnTo>
                  <a:pt x="2087253" y="56773"/>
                </a:lnTo>
                <a:lnTo>
                  <a:pt x="2114520" y="7587"/>
                </a:lnTo>
                <a:lnTo>
                  <a:pt x="2118284" y="0"/>
                </a:lnTo>
                <a:lnTo>
                  <a:pt x="2118284" y="2719656"/>
                </a:lnTo>
                <a:close/>
              </a:path>
            </a:pathLst>
          </a:custGeom>
          <a:solidFill>
            <a:srgbClr val="A0A2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5425" y="3113037"/>
            <a:ext cx="1936114" cy="2019300"/>
          </a:xfrm>
          <a:custGeom>
            <a:avLst/>
            <a:gdLst/>
            <a:ahLst/>
            <a:cxnLst/>
            <a:rect l="l" t="t" r="r" b="b"/>
            <a:pathLst>
              <a:path w="1936114" h="2019300">
                <a:moveTo>
                  <a:pt x="1163497" y="1904999"/>
                </a:moveTo>
                <a:lnTo>
                  <a:pt x="1115753" y="1904999"/>
                </a:lnTo>
                <a:lnTo>
                  <a:pt x="1109541" y="1866899"/>
                </a:lnTo>
                <a:lnTo>
                  <a:pt x="1103113" y="1816099"/>
                </a:lnTo>
                <a:lnTo>
                  <a:pt x="1096498" y="1765299"/>
                </a:lnTo>
                <a:lnTo>
                  <a:pt x="1089726" y="1714499"/>
                </a:lnTo>
                <a:lnTo>
                  <a:pt x="1082826" y="1676399"/>
                </a:lnTo>
                <a:lnTo>
                  <a:pt x="1075828" y="1625599"/>
                </a:lnTo>
                <a:lnTo>
                  <a:pt x="1068762" y="1574799"/>
                </a:lnTo>
                <a:lnTo>
                  <a:pt x="1061656" y="1523999"/>
                </a:lnTo>
                <a:lnTo>
                  <a:pt x="1059032" y="1523999"/>
                </a:lnTo>
                <a:lnTo>
                  <a:pt x="1050959" y="1473199"/>
                </a:lnTo>
                <a:lnTo>
                  <a:pt x="1043123" y="1422399"/>
                </a:lnTo>
                <a:lnTo>
                  <a:pt x="1035798" y="1371599"/>
                </a:lnTo>
                <a:lnTo>
                  <a:pt x="1029258" y="1320799"/>
                </a:lnTo>
                <a:lnTo>
                  <a:pt x="1021903" y="1269999"/>
                </a:lnTo>
                <a:lnTo>
                  <a:pt x="1015076" y="1219199"/>
                </a:lnTo>
                <a:lnTo>
                  <a:pt x="1009053" y="1168399"/>
                </a:lnTo>
                <a:lnTo>
                  <a:pt x="1004112" y="1117599"/>
                </a:lnTo>
                <a:lnTo>
                  <a:pt x="1000529" y="1066799"/>
                </a:lnTo>
                <a:lnTo>
                  <a:pt x="998584" y="1015999"/>
                </a:lnTo>
                <a:lnTo>
                  <a:pt x="998551" y="965199"/>
                </a:lnTo>
                <a:lnTo>
                  <a:pt x="1000709" y="914399"/>
                </a:lnTo>
                <a:lnTo>
                  <a:pt x="1005335" y="863599"/>
                </a:lnTo>
                <a:lnTo>
                  <a:pt x="1012705" y="825499"/>
                </a:lnTo>
                <a:lnTo>
                  <a:pt x="1023098" y="774699"/>
                </a:lnTo>
                <a:lnTo>
                  <a:pt x="1036790" y="723899"/>
                </a:lnTo>
                <a:lnTo>
                  <a:pt x="1054058" y="673099"/>
                </a:lnTo>
                <a:lnTo>
                  <a:pt x="1075180" y="634999"/>
                </a:lnTo>
                <a:lnTo>
                  <a:pt x="1098881" y="584199"/>
                </a:lnTo>
                <a:lnTo>
                  <a:pt x="1123502" y="533399"/>
                </a:lnTo>
                <a:lnTo>
                  <a:pt x="1148807" y="495299"/>
                </a:lnTo>
                <a:lnTo>
                  <a:pt x="1174559" y="457199"/>
                </a:lnTo>
                <a:lnTo>
                  <a:pt x="1226464" y="368299"/>
                </a:lnTo>
                <a:lnTo>
                  <a:pt x="1252144" y="317499"/>
                </a:lnTo>
                <a:lnTo>
                  <a:pt x="1277328" y="279399"/>
                </a:lnTo>
                <a:lnTo>
                  <a:pt x="1301781" y="241299"/>
                </a:lnTo>
                <a:lnTo>
                  <a:pt x="1325266" y="190499"/>
                </a:lnTo>
                <a:lnTo>
                  <a:pt x="1347547" y="139699"/>
                </a:lnTo>
                <a:lnTo>
                  <a:pt x="1368388" y="101599"/>
                </a:lnTo>
                <a:lnTo>
                  <a:pt x="1387555" y="50799"/>
                </a:lnTo>
                <a:lnTo>
                  <a:pt x="1404809" y="0"/>
                </a:lnTo>
                <a:lnTo>
                  <a:pt x="1426408" y="0"/>
                </a:lnTo>
                <a:lnTo>
                  <a:pt x="1427384" y="38099"/>
                </a:lnTo>
                <a:lnTo>
                  <a:pt x="1415609" y="38099"/>
                </a:lnTo>
                <a:lnTo>
                  <a:pt x="1413141" y="50799"/>
                </a:lnTo>
                <a:lnTo>
                  <a:pt x="1407221" y="63499"/>
                </a:lnTo>
                <a:lnTo>
                  <a:pt x="1404809" y="76199"/>
                </a:lnTo>
                <a:lnTo>
                  <a:pt x="1407433" y="76199"/>
                </a:lnTo>
                <a:lnTo>
                  <a:pt x="1407433" y="88899"/>
                </a:lnTo>
                <a:lnTo>
                  <a:pt x="1401589" y="139699"/>
                </a:lnTo>
                <a:lnTo>
                  <a:pt x="1399431" y="152399"/>
                </a:lnTo>
                <a:lnTo>
                  <a:pt x="1375036" y="152399"/>
                </a:lnTo>
                <a:lnTo>
                  <a:pt x="1362912" y="177799"/>
                </a:lnTo>
                <a:lnTo>
                  <a:pt x="1326276" y="253999"/>
                </a:lnTo>
                <a:lnTo>
                  <a:pt x="1300107" y="304799"/>
                </a:lnTo>
                <a:lnTo>
                  <a:pt x="1272673" y="342899"/>
                </a:lnTo>
                <a:lnTo>
                  <a:pt x="1244438" y="393699"/>
                </a:lnTo>
                <a:lnTo>
                  <a:pt x="1215870" y="431799"/>
                </a:lnTo>
                <a:lnTo>
                  <a:pt x="1187434" y="482599"/>
                </a:lnTo>
                <a:lnTo>
                  <a:pt x="1159596" y="520699"/>
                </a:lnTo>
                <a:lnTo>
                  <a:pt x="1132822" y="571499"/>
                </a:lnTo>
                <a:lnTo>
                  <a:pt x="1107578" y="622299"/>
                </a:lnTo>
                <a:lnTo>
                  <a:pt x="1085795" y="660399"/>
                </a:lnTo>
                <a:lnTo>
                  <a:pt x="1067731" y="711199"/>
                </a:lnTo>
                <a:lnTo>
                  <a:pt x="1053139" y="761999"/>
                </a:lnTo>
                <a:lnTo>
                  <a:pt x="1041770" y="812799"/>
                </a:lnTo>
                <a:lnTo>
                  <a:pt x="1033377" y="863599"/>
                </a:lnTo>
                <a:lnTo>
                  <a:pt x="1027712" y="914399"/>
                </a:lnTo>
                <a:lnTo>
                  <a:pt x="1024527" y="952499"/>
                </a:lnTo>
                <a:lnTo>
                  <a:pt x="1023574" y="1003299"/>
                </a:lnTo>
                <a:lnTo>
                  <a:pt x="1024606" y="1054099"/>
                </a:lnTo>
                <a:lnTo>
                  <a:pt x="1027374" y="1104899"/>
                </a:lnTo>
                <a:lnTo>
                  <a:pt x="1031631" y="1155699"/>
                </a:lnTo>
                <a:lnTo>
                  <a:pt x="1037129" y="1206499"/>
                </a:lnTo>
                <a:lnTo>
                  <a:pt x="1043620" y="1257299"/>
                </a:lnTo>
                <a:lnTo>
                  <a:pt x="1050857" y="1308099"/>
                </a:lnTo>
                <a:lnTo>
                  <a:pt x="1052730" y="1320799"/>
                </a:lnTo>
                <a:lnTo>
                  <a:pt x="1054414" y="1320799"/>
                </a:lnTo>
                <a:lnTo>
                  <a:pt x="1055682" y="1333499"/>
                </a:lnTo>
                <a:lnTo>
                  <a:pt x="1083894" y="1333499"/>
                </a:lnTo>
                <a:lnTo>
                  <a:pt x="1083254" y="1371599"/>
                </a:lnTo>
                <a:lnTo>
                  <a:pt x="1106457" y="1371599"/>
                </a:lnTo>
                <a:lnTo>
                  <a:pt x="1097244" y="1409699"/>
                </a:lnTo>
                <a:lnTo>
                  <a:pt x="1089474" y="1460499"/>
                </a:lnTo>
                <a:lnTo>
                  <a:pt x="1083254" y="1523999"/>
                </a:lnTo>
                <a:lnTo>
                  <a:pt x="1091265" y="1562099"/>
                </a:lnTo>
                <a:lnTo>
                  <a:pt x="1099043" y="1612899"/>
                </a:lnTo>
                <a:lnTo>
                  <a:pt x="1106623" y="1663699"/>
                </a:lnTo>
                <a:lnTo>
                  <a:pt x="1114037" y="1701799"/>
                </a:lnTo>
                <a:lnTo>
                  <a:pt x="1121319" y="1752599"/>
                </a:lnTo>
                <a:lnTo>
                  <a:pt x="1128501" y="1803399"/>
                </a:lnTo>
                <a:lnTo>
                  <a:pt x="1135618" y="1854199"/>
                </a:lnTo>
                <a:lnTo>
                  <a:pt x="1142701" y="1892299"/>
                </a:lnTo>
                <a:lnTo>
                  <a:pt x="1166889" y="1892299"/>
                </a:lnTo>
                <a:lnTo>
                  <a:pt x="1163497" y="1904999"/>
                </a:lnTo>
                <a:close/>
              </a:path>
              <a:path w="1936114" h="2019300">
                <a:moveTo>
                  <a:pt x="1106457" y="1371599"/>
                </a:moveTo>
                <a:lnTo>
                  <a:pt x="1083254" y="1371599"/>
                </a:lnTo>
                <a:lnTo>
                  <a:pt x="1094364" y="1320799"/>
                </a:lnTo>
                <a:lnTo>
                  <a:pt x="1106858" y="1269999"/>
                </a:lnTo>
                <a:lnTo>
                  <a:pt x="1120575" y="1219199"/>
                </a:lnTo>
                <a:lnTo>
                  <a:pt x="1135350" y="1168399"/>
                </a:lnTo>
                <a:lnTo>
                  <a:pt x="1151018" y="1117599"/>
                </a:lnTo>
                <a:lnTo>
                  <a:pt x="1167417" y="1066799"/>
                </a:lnTo>
                <a:lnTo>
                  <a:pt x="1184382" y="1015999"/>
                </a:lnTo>
                <a:lnTo>
                  <a:pt x="1201749" y="977899"/>
                </a:lnTo>
                <a:lnTo>
                  <a:pt x="1219355" y="927099"/>
                </a:lnTo>
                <a:lnTo>
                  <a:pt x="1237036" y="876299"/>
                </a:lnTo>
                <a:lnTo>
                  <a:pt x="1254628" y="825499"/>
                </a:lnTo>
                <a:lnTo>
                  <a:pt x="1271966" y="774699"/>
                </a:lnTo>
                <a:lnTo>
                  <a:pt x="1288888" y="736599"/>
                </a:lnTo>
                <a:lnTo>
                  <a:pt x="1305230" y="685799"/>
                </a:lnTo>
                <a:lnTo>
                  <a:pt x="1320826" y="634999"/>
                </a:lnTo>
                <a:lnTo>
                  <a:pt x="1335515" y="584199"/>
                </a:lnTo>
                <a:lnTo>
                  <a:pt x="1349131" y="533399"/>
                </a:lnTo>
                <a:lnTo>
                  <a:pt x="1361511" y="482599"/>
                </a:lnTo>
                <a:lnTo>
                  <a:pt x="1371569" y="431799"/>
                </a:lnTo>
                <a:lnTo>
                  <a:pt x="1380732" y="380999"/>
                </a:lnTo>
                <a:lnTo>
                  <a:pt x="1388765" y="330199"/>
                </a:lnTo>
                <a:lnTo>
                  <a:pt x="1395427" y="279399"/>
                </a:lnTo>
                <a:lnTo>
                  <a:pt x="1400480" y="228599"/>
                </a:lnTo>
                <a:lnTo>
                  <a:pt x="1403687" y="177799"/>
                </a:lnTo>
                <a:lnTo>
                  <a:pt x="1404809" y="126999"/>
                </a:lnTo>
                <a:lnTo>
                  <a:pt x="1405219" y="114299"/>
                </a:lnTo>
                <a:lnTo>
                  <a:pt x="1407023" y="101599"/>
                </a:lnTo>
                <a:lnTo>
                  <a:pt x="1407433" y="88899"/>
                </a:lnTo>
                <a:lnTo>
                  <a:pt x="1415609" y="38099"/>
                </a:lnTo>
                <a:lnTo>
                  <a:pt x="1427384" y="38099"/>
                </a:lnTo>
                <a:lnTo>
                  <a:pt x="1427709" y="50799"/>
                </a:lnTo>
                <a:lnTo>
                  <a:pt x="1427580" y="101599"/>
                </a:lnTo>
                <a:lnTo>
                  <a:pt x="1426050" y="152399"/>
                </a:lnTo>
                <a:lnTo>
                  <a:pt x="1423147" y="203199"/>
                </a:lnTo>
                <a:lnTo>
                  <a:pt x="1418897" y="253999"/>
                </a:lnTo>
                <a:lnTo>
                  <a:pt x="1413329" y="304799"/>
                </a:lnTo>
                <a:lnTo>
                  <a:pt x="1406471" y="355599"/>
                </a:lnTo>
                <a:lnTo>
                  <a:pt x="1398350" y="406399"/>
                </a:lnTo>
                <a:lnTo>
                  <a:pt x="1388994" y="457199"/>
                </a:lnTo>
                <a:lnTo>
                  <a:pt x="1378432" y="495299"/>
                </a:lnTo>
                <a:lnTo>
                  <a:pt x="1366690" y="546099"/>
                </a:lnTo>
                <a:lnTo>
                  <a:pt x="1353797" y="596899"/>
                </a:lnTo>
                <a:lnTo>
                  <a:pt x="1339780" y="647699"/>
                </a:lnTo>
                <a:lnTo>
                  <a:pt x="1324667" y="698499"/>
                </a:lnTo>
                <a:lnTo>
                  <a:pt x="1308487" y="736599"/>
                </a:lnTo>
                <a:lnTo>
                  <a:pt x="1291266" y="787399"/>
                </a:lnTo>
                <a:lnTo>
                  <a:pt x="1272951" y="838199"/>
                </a:lnTo>
                <a:lnTo>
                  <a:pt x="1254814" y="888999"/>
                </a:lnTo>
                <a:lnTo>
                  <a:pt x="1236961" y="927099"/>
                </a:lnTo>
                <a:lnTo>
                  <a:pt x="1219497" y="977899"/>
                </a:lnTo>
                <a:lnTo>
                  <a:pt x="1202528" y="1028699"/>
                </a:lnTo>
                <a:lnTo>
                  <a:pt x="1186159" y="1079499"/>
                </a:lnTo>
                <a:lnTo>
                  <a:pt x="1170496" y="1117599"/>
                </a:lnTo>
                <a:lnTo>
                  <a:pt x="1155644" y="1168399"/>
                </a:lnTo>
                <a:lnTo>
                  <a:pt x="1141708" y="1219199"/>
                </a:lnTo>
                <a:lnTo>
                  <a:pt x="1128795" y="1269999"/>
                </a:lnTo>
                <a:lnTo>
                  <a:pt x="1117010" y="1320799"/>
                </a:lnTo>
                <a:lnTo>
                  <a:pt x="1106457" y="1371599"/>
                </a:lnTo>
                <a:close/>
              </a:path>
              <a:path w="1936114" h="2019300">
                <a:moveTo>
                  <a:pt x="1083894" y="1333499"/>
                </a:moveTo>
                <a:lnTo>
                  <a:pt x="1056307" y="1333499"/>
                </a:lnTo>
                <a:lnTo>
                  <a:pt x="1055935" y="1295399"/>
                </a:lnTo>
                <a:lnTo>
                  <a:pt x="1055865" y="1269999"/>
                </a:lnTo>
                <a:lnTo>
                  <a:pt x="1055971" y="1244599"/>
                </a:lnTo>
                <a:lnTo>
                  <a:pt x="1057027" y="1193799"/>
                </a:lnTo>
                <a:lnTo>
                  <a:pt x="1059219" y="1142999"/>
                </a:lnTo>
                <a:lnTo>
                  <a:pt x="1062788" y="1092199"/>
                </a:lnTo>
                <a:lnTo>
                  <a:pt x="1067973" y="1041399"/>
                </a:lnTo>
                <a:lnTo>
                  <a:pt x="1075014" y="990599"/>
                </a:lnTo>
                <a:lnTo>
                  <a:pt x="1084153" y="939799"/>
                </a:lnTo>
                <a:lnTo>
                  <a:pt x="1095628" y="901699"/>
                </a:lnTo>
                <a:lnTo>
                  <a:pt x="1109682" y="850899"/>
                </a:lnTo>
                <a:lnTo>
                  <a:pt x="1126552" y="800099"/>
                </a:lnTo>
                <a:lnTo>
                  <a:pt x="1145599" y="761999"/>
                </a:lnTo>
                <a:lnTo>
                  <a:pt x="1165533" y="711199"/>
                </a:lnTo>
                <a:lnTo>
                  <a:pt x="1186082" y="673099"/>
                </a:lnTo>
                <a:lnTo>
                  <a:pt x="1227940" y="571499"/>
                </a:lnTo>
                <a:lnTo>
                  <a:pt x="1248705" y="533399"/>
                </a:lnTo>
                <a:lnTo>
                  <a:pt x="1268999" y="482599"/>
                </a:lnTo>
                <a:lnTo>
                  <a:pt x="1288549" y="444499"/>
                </a:lnTo>
                <a:lnTo>
                  <a:pt x="1307085" y="393699"/>
                </a:lnTo>
                <a:lnTo>
                  <a:pt x="1324335" y="342899"/>
                </a:lnTo>
                <a:lnTo>
                  <a:pt x="1340026" y="292099"/>
                </a:lnTo>
                <a:lnTo>
                  <a:pt x="1353888" y="253999"/>
                </a:lnTo>
                <a:lnTo>
                  <a:pt x="1365648" y="203199"/>
                </a:lnTo>
                <a:lnTo>
                  <a:pt x="1375036" y="152399"/>
                </a:lnTo>
                <a:lnTo>
                  <a:pt x="1399431" y="152399"/>
                </a:lnTo>
                <a:lnTo>
                  <a:pt x="1392955" y="190499"/>
                </a:lnTo>
                <a:lnTo>
                  <a:pt x="1381811" y="241299"/>
                </a:lnTo>
                <a:lnTo>
                  <a:pt x="1368438" y="292099"/>
                </a:lnTo>
                <a:lnTo>
                  <a:pt x="1353117" y="330199"/>
                </a:lnTo>
                <a:lnTo>
                  <a:pt x="1336128" y="380999"/>
                </a:lnTo>
                <a:lnTo>
                  <a:pt x="1317751" y="431799"/>
                </a:lnTo>
                <a:lnTo>
                  <a:pt x="1298268" y="482599"/>
                </a:lnTo>
                <a:lnTo>
                  <a:pt x="1277959" y="520699"/>
                </a:lnTo>
                <a:lnTo>
                  <a:pt x="1257104" y="571499"/>
                </a:lnTo>
                <a:lnTo>
                  <a:pt x="1214880" y="660399"/>
                </a:lnTo>
                <a:lnTo>
                  <a:pt x="1194073" y="711199"/>
                </a:lnTo>
                <a:lnTo>
                  <a:pt x="1173656" y="761999"/>
                </a:lnTo>
                <a:lnTo>
                  <a:pt x="1155924" y="812799"/>
                </a:lnTo>
                <a:lnTo>
                  <a:pt x="1140687" y="850899"/>
                </a:lnTo>
                <a:lnTo>
                  <a:pt x="1127751" y="901699"/>
                </a:lnTo>
                <a:lnTo>
                  <a:pt x="1116925" y="952499"/>
                </a:lnTo>
                <a:lnTo>
                  <a:pt x="1108017" y="1003299"/>
                </a:lnTo>
                <a:lnTo>
                  <a:pt x="1100835" y="1054099"/>
                </a:lnTo>
                <a:lnTo>
                  <a:pt x="1095188" y="1104899"/>
                </a:lnTo>
                <a:lnTo>
                  <a:pt x="1090883" y="1155699"/>
                </a:lnTo>
                <a:lnTo>
                  <a:pt x="1087730" y="1206499"/>
                </a:lnTo>
                <a:lnTo>
                  <a:pt x="1085535" y="1257299"/>
                </a:lnTo>
                <a:lnTo>
                  <a:pt x="1084107" y="1320799"/>
                </a:lnTo>
                <a:lnTo>
                  <a:pt x="1083894" y="1333499"/>
                </a:lnTo>
                <a:close/>
              </a:path>
              <a:path w="1936114" h="2019300">
                <a:moveTo>
                  <a:pt x="1166889" y="1892299"/>
                </a:moveTo>
                <a:lnTo>
                  <a:pt x="1142701" y="1892299"/>
                </a:lnTo>
                <a:lnTo>
                  <a:pt x="1155784" y="1854199"/>
                </a:lnTo>
                <a:lnTo>
                  <a:pt x="1172675" y="1803399"/>
                </a:lnTo>
                <a:lnTo>
                  <a:pt x="1193035" y="1765299"/>
                </a:lnTo>
                <a:lnTo>
                  <a:pt x="1216523" y="1714499"/>
                </a:lnTo>
                <a:lnTo>
                  <a:pt x="1242798" y="1676399"/>
                </a:lnTo>
                <a:lnTo>
                  <a:pt x="1271521" y="1638299"/>
                </a:lnTo>
                <a:lnTo>
                  <a:pt x="1302350" y="1600199"/>
                </a:lnTo>
                <a:lnTo>
                  <a:pt x="1334947" y="1562099"/>
                </a:lnTo>
                <a:lnTo>
                  <a:pt x="1368969" y="1523999"/>
                </a:lnTo>
                <a:lnTo>
                  <a:pt x="1404078" y="1485899"/>
                </a:lnTo>
                <a:lnTo>
                  <a:pt x="1439932" y="1460499"/>
                </a:lnTo>
                <a:lnTo>
                  <a:pt x="1477100" y="1422399"/>
                </a:lnTo>
                <a:lnTo>
                  <a:pt x="1515973" y="1384299"/>
                </a:lnTo>
                <a:lnTo>
                  <a:pt x="1556050" y="1358899"/>
                </a:lnTo>
                <a:lnTo>
                  <a:pt x="1596830" y="1320799"/>
                </a:lnTo>
                <a:lnTo>
                  <a:pt x="1637810" y="1295399"/>
                </a:lnTo>
                <a:lnTo>
                  <a:pt x="1678489" y="1257299"/>
                </a:lnTo>
                <a:lnTo>
                  <a:pt x="1718365" y="1219199"/>
                </a:lnTo>
                <a:lnTo>
                  <a:pt x="1756938" y="1181099"/>
                </a:lnTo>
                <a:lnTo>
                  <a:pt x="1793704" y="1155699"/>
                </a:lnTo>
                <a:lnTo>
                  <a:pt x="1828163" y="1117599"/>
                </a:lnTo>
                <a:lnTo>
                  <a:pt x="1859812" y="1066799"/>
                </a:lnTo>
                <a:lnTo>
                  <a:pt x="1888151" y="1028699"/>
                </a:lnTo>
                <a:lnTo>
                  <a:pt x="1912677" y="990599"/>
                </a:lnTo>
                <a:lnTo>
                  <a:pt x="1914392" y="977899"/>
                </a:lnTo>
                <a:lnTo>
                  <a:pt x="1928018" y="977899"/>
                </a:lnTo>
                <a:lnTo>
                  <a:pt x="1936092" y="990599"/>
                </a:lnTo>
                <a:lnTo>
                  <a:pt x="1934275" y="990599"/>
                </a:lnTo>
                <a:lnTo>
                  <a:pt x="1918286" y="1092199"/>
                </a:lnTo>
                <a:lnTo>
                  <a:pt x="1869379" y="1092199"/>
                </a:lnTo>
                <a:lnTo>
                  <a:pt x="1840539" y="1130299"/>
                </a:lnTo>
                <a:lnTo>
                  <a:pt x="1809890" y="1168399"/>
                </a:lnTo>
                <a:lnTo>
                  <a:pt x="1777670" y="1193799"/>
                </a:lnTo>
                <a:lnTo>
                  <a:pt x="1744117" y="1231899"/>
                </a:lnTo>
                <a:lnTo>
                  <a:pt x="1709471" y="1257299"/>
                </a:lnTo>
                <a:lnTo>
                  <a:pt x="1673968" y="1295399"/>
                </a:lnTo>
                <a:lnTo>
                  <a:pt x="1601347" y="1346199"/>
                </a:lnTo>
                <a:lnTo>
                  <a:pt x="1564705" y="1384299"/>
                </a:lnTo>
                <a:lnTo>
                  <a:pt x="1528160" y="1409699"/>
                </a:lnTo>
                <a:lnTo>
                  <a:pt x="1491950" y="1447799"/>
                </a:lnTo>
                <a:lnTo>
                  <a:pt x="1456313" y="1473199"/>
                </a:lnTo>
                <a:lnTo>
                  <a:pt x="1421488" y="1511299"/>
                </a:lnTo>
                <a:lnTo>
                  <a:pt x="1387712" y="1536699"/>
                </a:lnTo>
                <a:lnTo>
                  <a:pt x="1355225" y="1574799"/>
                </a:lnTo>
                <a:lnTo>
                  <a:pt x="1324264" y="1600199"/>
                </a:lnTo>
                <a:lnTo>
                  <a:pt x="1295067" y="1638299"/>
                </a:lnTo>
                <a:lnTo>
                  <a:pt x="1267873" y="1676399"/>
                </a:lnTo>
                <a:lnTo>
                  <a:pt x="1242920" y="1714499"/>
                </a:lnTo>
                <a:lnTo>
                  <a:pt x="1220446" y="1752599"/>
                </a:lnTo>
                <a:lnTo>
                  <a:pt x="1200689" y="1790699"/>
                </a:lnTo>
                <a:lnTo>
                  <a:pt x="1183888" y="1828799"/>
                </a:lnTo>
                <a:lnTo>
                  <a:pt x="1166889" y="1892299"/>
                </a:lnTo>
                <a:close/>
              </a:path>
              <a:path w="1936114" h="2019300">
                <a:moveTo>
                  <a:pt x="1190476" y="1968499"/>
                </a:moveTo>
                <a:lnTo>
                  <a:pt x="1158950" y="1968499"/>
                </a:lnTo>
                <a:lnTo>
                  <a:pt x="1183525" y="1917699"/>
                </a:lnTo>
                <a:lnTo>
                  <a:pt x="1209800" y="1866899"/>
                </a:lnTo>
                <a:lnTo>
                  <a:pt x="1239451" y="1828799"/>
                </a:lnTo>
                <a:lnTo>
                  <a:pt x="1274156" y="1777999"/>
                </a:lnTo>
                <a:lnTo>
                  <a:pt x="1315589" y="1752599"/>
                </a:lnTo>
                <a:lnTo>
                  <a:pt x="1360556" y="1727199"/>
                </a:lnTo>
                <a:lnTo>
                  <a:pt x="1455412" y="1676399"/>
                </a:lnTo>
                <a:lnTo>
                  <a:pt x="1501707" y="1650999"/>
                </a:lnTo>
                <a:lnTo>
                  <a:pt x="1544851" y="1612899"/>
                </a:lnTo>
                <a:lnTo>
                  <a:pt x="1583047" y="1574799"/>
                </a:lnTo>
                <a:lnTo>
                  <a:pt x="1616087" y="1536699"/>
                </a:lnTo>
                <a:lnTo>
                  <a:pt x="1647949" y="1498599"/>
                </a:lnTo>
                <a:lnTo>
                  <a:pt x="1678445" y="1460499"/>
                </a:lnTo>
                <a:lnTo>
                  <a:pt x="1707385" y="1422399"/>
                </a:lnTo>
                <a:lnTo>
                  <a:pt x="1734581" y="1384299"/>
                </a:lnTo>
                <a:lnTo>
                  <a:pt x="1759844" y="1333499"/>
                </a:lnTo>
                <a:lnTo>
                  <a:pt x="1782985" y="1295399"/>
                </a:lnTo>
                <a:lnTo>
                  <a:pt x="1805212" y="1244599"/>
                </a:lnTo>
                <a:lnTo>
                  <a:pt x="1825160" y="1193799"/>
                </a:lnTo>
                <a:lnTo>
                  <a:pt x="1845618" y="1142999"/>
                </a:lnTo>
                <a:lnTo>
                  <a:pt x="1869379" y="1092199"/>
                </a:lnTo>
                <a:lnTo>
                  <a:pt x="1918286" y="1092199"/>
                </a:lnTo>
                <a:lnTo>
                  <a:pt x="1916285" y="1104899"/>
                </a:lnTo>
                <a:lnTo>
                  <a:pt x="1889463" y="1104899"/>
                </a:lnTo>
                <a:lnTo>
                  <a:pt x="1866453" y="1155699"/>
                </a:lnTo>
                <a:lnTo>
                  <a:pt x="1846610" y="1193799"/>
                </a:lnTo>
                <a:lnTo>
                  <a:pt x="1828326" y="1244599"/>
                </a:lnTo>
                <a:lnTo>
                  <a:pt x="1809992" y="1282699"/>
                </a:lnTo>
                <a:lnTo>
                  <a:pt x="1789998" y="1333499"/>
                </a:lnTo>
                <a:lnTo>
                  <a:pt x="1766735" y="1371599"/>
                </a:lnTo>
                <a:lnTo>
                  <a:pt x="1743076" y="1409699"/>
                </a:lnTo>
                <a:lnTo>
                  <a:pt x="1717920" y="1447799"/>
                </a:lnTo>
                <a:lnTo>
                  <a:pt x="1691115" y="1485899"/>
                </a:lnTo>
                <a:lnTo>
                  <a:pt x="1662511" y="1523999"/>
                </a:lnTo>
                <a:lnTo>
                  <a:pt x="1631955" y="1562099"/>
                </a:lnTo>
                <a:lnTo>
                  <a:pt x="1599297" y="1600199"/>
                </a:lnTo>
                <a:lnTo>
                  <a:pt x="1560511" y="1625599"/>
                </a:lnTo>
                <a:lnTo>
                  <a:pt x="1519275" y="1663699"/>
                </a:lnTo>
                <a:lnTo>
                  <a:pt x="1476357" y="1676399"/>
                </a:lnTo>
                <a:lnTo>
                  <a:pt x="1388560" y="1727199"/>
                </a:lnTo>
                <a:lnTo>
                  <a:pt x="1342275" y="1765299"/>
                </a:lnTo>
                <a:lnTo>
                  <a:pt x="1302996" y="1803399"/>
                </a:lnTo>
                <a:lnTo>
                  <a:pt x="1269298" y="1841499"/>
                </a:lnTo>
                <a:lnTo>
                  <a:pt x="1239756" y="1879599"/>
                </a:lnTo>
                <a:lnTo>
                  <a:pt x="1212946" y="1917699"/>
                </a:lnTo>
                <a:lnTo>
                  <a:pt x="1278486" y="1917699"/>
                </a:lnTo>
                <a:lnTo>
                  <a:pt x="1232081" y="1943099"/>
                </a:lnTo>
                <a:lnTo>
                  <a:pt x="1190476" y="1968499"/>
                </a:lnTo>
                <a:close/>
              </a:path>
              <a:path w="1936114" h="2019300">
                <a:moveTo>
                  <a:pt x="1278486" y="1917699"/>
                </a:moveTo>
                <a:lnTo>
                  <a:pt x="1212946" y="1917699"/>
                </a:lnTo>
                <a:lnTo>
                  <a:pt x="1254515" y="1892299"/>
                </a:lnTo>
                <a:lnTo>
                  <a:pt x="1299306" y="1879599"/>
                </a:lnTo>
                <a:lnTo>
                  <a:pt x="1346342" y="1854199"/>
                </a:lnTo>
                <a:lnTo>
                  <a:pt x="1394645" y="1828799"/>
                </a:lnTo>
                <a:lnTo>
                  <a:pt x="1443234" y="1816099"/>
                </a:lnTo>
                <a:lnTo>
                  <a:pt x="1491132" y="1790699"/>
                </a:lnTo>
                <a:lnTo>
                  <a:pt x="1537361" y="1777999"/>
                </a:lnTo>
                <a:lnTo>
                  <a:pt x="1580941" y="1752599"/>
                </a:lnTo>
                <a:lnTo>
                  <a:pt x="1620895" y="1727199"/>
                </a:lnTo>
                <a:lnTo>
                  <a:pt x="1659251" y="1689099"/>
                </a:lnTo>
                <a:lnTo>
                  <a:pt x="1693499" y="1650999"/>
                </a:lnTo>
                <a:lnTo>
                  <a:pt x="1723927" y="1612899"/>
                </a:lnTo>
                <a:lnTo>
                  <a:pt x="1750824" y="1574799"/>
                </a:lnTo>
                <a:lnTo>
                  <a:pt x="1774479" y="1523999"/>
                </a:lnTo>
                <a:lnTo>
                  <a:pt x="1795178" y="1485899"/>
                </a:lnTo>
                <a:lnTo>
                  <a:pt x="1813211" y="1435099"/>
                </a:lnTo>
                <a:lnTo>
                  <a:pt x="1828866" y="1384299"/>
                </a:lnTo>
                <a:lnTo>
                  <a:pt x="1842431" y="1333499"/>
                </a:lnTo>
                <a:lnTo>
                  <a:pt x="1854517" y="1282699"/>
                </a:lnTo>
                <a:lnTo>
                  <a:pt x="1866376" y="1231899"/>
                </a:lnTo>
                <a:lnTo>
                  <a:pt x="1877743" y="1181099"/>
                </a:lnTo>
                <a:lnTo>
                  <a:pt x="1888353" y="1117599"/>
                </a:lnTo>
                <a:lnTo>
                  <a:pt x="1889463" y="1104899"/>
                </a:lnTo>
                <a:lnTo>
                  <a:pt x="1916285" y="1104899"/>
                </a:lnTo>
                <a:lnTo>
                  <a:pt x="1910279" y="1142999"/>
                </a:lnTo>
                <a:lnTo>
                  <a:pt x="1901680" y="1193799"/>
                </a:lnTo>
                <a:lnTo>
                  <a:pt x="1892308" y="1244599"/>
                </a:lnTo>
                <a:lnTo>
                  <a:pt x="1881880" y="1295399"/>
                </a:lnTo>
                <a:lnTo>
                  <a:pt x="1870113" y="1346199"/>
                </a:lnTo>
                <a:lnTo>
                  <a:pt x="1856723" y="1384299"/>
                </a:lnTo>
                <a:lnTo>
                  <a:pt x="1841427" y="1435099"/>
                </a:lnTo>
                <a:lnTo>
                  <a:pt x="1823943" y="1485899"/>
                </a:lnTo>
                <a:lnTo>
                  <a:pt x="1803985" y="1536699"/>
                </a:lnTo>
                <a:lnTo>
                  <a:pt x="1781272" y="1574799"/>
                </a:lnTo>
                <a:lnTo>
                  <a:pt x="1755520" y="1612899"/>
                </a:lnTo>
                <a:lnTo>
                  <a:pt x="1726445" y="1663699"/>
                </a:lnTo>
                <a:lnTo>
                  <a:pt x="1693765" y="1689099"/>
                </a:lnTo>
                <a:lnTo>
                  <a:pt x="1654065" y="1727199"/>
                </a:lnTo>
                <a:lnTo>
                  <a:pt x="1611060" y="1765299"/>
                </a:lnTo>
                <a:lnTo>
                  <a:pt x="1565499" y="1790699"/>
                </a:lnTo>
                <a:lnTo>
                  <a:pt x="1518129" y="1816099"/>
                </a:lnTo>
                <a:lnTo>
                  <a:pt x="1469699" y="1828799"/>
                </a:lnTo>
                <a:lnTo>
                  <a:pt x="1420958" y="1854199"/>
                </a:lnTo>
                <a:lnTo>
                  <a:pt x="1375478" y="1879599"/>
                </a:lnTo>
                <a:lnTo>
                  <a:pt x="1327136" y="1892299"/>
                </a:lnTo>
                <a:lnTo>
                  <a:pt x="1278486" y="1917699"/>
                </a:lnTo>
                <a:close/>
              </a:path>
              <a:path w="1936114" h="2019300">
                <a:moveTo>
                  <a:pt x="107422" y="1701799"/>
                </a:moveTo>
                <a:lnTo>
                  <a:pt x="0" y="1701799"/>
                </a:lnTo>
                <a:lnTo>
                  <a:pt x="0" y="1689099"/>
                </a:lnTo>
                <a:lnTo>
                  <a:pt x="5450" y="1676399"/>
                </a:lnTo>
                <a:lnTo>
                  <a:pt x="43048" y="1663699"/>
                </a:lnTo>
                <a:lnTo>
                  <a:pt x="81651" y="1638299"/>
                </a:lnTo>
                <a:lnTo>
                  <a:pt x="121165" y="1612899"/>
                </a:lnTo>
                <a:lnTo>
                  <a:pt x="161495" y="1587499"/>
                </a:lnTo>
                <a:lnTo>
                  <a:pt x="202548" y="1549399"/>
                </a:lnTo>
                <a:lnTo>
                  <a:pt x="244231" y="1523999"/>
                </a:lnTo>
                <a:lnTo>
                  <a:pt x="372124" y="1447799"/>
                </a:lnTo>
                <a:lnTo>
                  <a:pt x="502316" y="1409699"/>
                </a:lnTo>
                <a:lnTo>
                  <a:pt x="533554" y="1422399"/>
                </a:lnTo>
                <a:lnTo>
                  <a:pt x="564727" y="1422399"/>
                </a:lnTo>
                <a:lnTo>
                  <a:pt x="626759" y="1447799"/>
                </a:lnTo>
                <a:lnTo>
                  <a:pt x="448130" y="1447799"/>
                </a:lnTo>
                <a:lnTo>
                  <a:pt x="418446" y="1460499"/>
                </a:lnTo>
                <a:lnTo>
                  <a:pt x="386350" y="1473199"/>
                </a:lnTo>
                <a:lnTo>
                  <a:pt x="337560" y="1498599"/>
                </a:lnTo>
                <a:lnTo>
                  <a:pt x="291110" y="1536699"/>
                </a:lnTo>
                <a:lnTo>
                  <a:pt x="246094" y="1562099"/>
                </a:lnTo>
                <a:lnTo>
                  <a:pt x="201606" y="1600199"/>
                </a:lnTo>
                <a:lnTo>
                  <a:pt x="156740" y="1625599"/>
                </a:lnTo>
                <a:lnTo>
                  <a:pt x="236250" y="1625599"/>
                </a:lnTo>
                <a:lnTo>
                  <a:pt x="188398" y="1638299"/>
                </a:lnTo>
                <a:lnTo>
                  <a:pt x="141132" y="1663699"/>
                </a:lnTo>
                <a:lnTo>
                  <a:pt x="94569" y="1676399"/>
                </a:lnTo>
                <a:lnTo>
                  <a:pt x="297810" y="1676399"/>
                </a:lnTo>
                <a:lnTo>
                  <a:pt x="250381" y="1689099"/>
                </a:lnTo>
                <a:lnTo>
                  <a:pt x="155252" y="1689099"/>
                </a:lnTo>
                <a:lnTo>
                  <a:pt x="107422" y="1701799"/>
                </a:lnTo>
                <a:close/>
              </a:path>
              <a:path w="1936114" h="2019300">
                <a:moveTo>
                  <a:pt x="1011578" y="1752599"/>
                </a:moveTo>
                <a:lnTo>
                  <a:pt x="980611" y="1752599"/>
                </a:lnTo>
                <a:lnTo>
                  <a:pt x="947560" y="1714499"/>
                </a:lnTo>
                <a:lnTo>
                  <a:pt x="913206" y="1689099"/>
                </a:lnTo>
                <a:lnTo>
                  <a:pt x="877554" y="1663699"/>
                </a:lnTo>
                <a:lnTo>
                  <a:pt x="840608" y="1625599"/>
                </a:lnTo>
                <a:lnTo>
                  <a:pt x="802373" y="1600199"/>
                </a:lnTo>
                <a:lnTo>
                  <a:pt x="623820" y="1549399"/>
                </a:lnTo>
                <a:lnTo>
                  <a:pt x="718603" y="1549399"/>
                </a:lnTo>
                <a:lnTo>
                  <a:pt x="708462" y="1536699"/>
                </a:lnTo>
                <a:lnTo>
                  <a:pt x="698329" y="1536699"/>
                </a:lnTo>
                <a:lnTo>
                  <a:pt x="688216" y="1523999"/>
                </a:lnTo>
                <a:lnTo>
                  <a:pt x="678131" y="1523999"/>
                </a:lnTo>
                <a:lnTo>
                  <a:pt x="630759" y="1485899"/>
                </a:lnTo>
                <a:lnTo>
                  <a:pt x="587170" y="1460499"/>
                </a:lnTo>
                <a:lnTo>
                  <a:pt x="545058" y="1447799"/>
                </a:lnTo>
                <a:lnTo>
                  <a:pt x="626759" y="1447799"/>
                </a:lnTo>
                <a:lnTo>
                  <a:pt x="667555" y="1473199"/>
                </a:lnTo>
                <a:lnTo>
                  <a:pt x="708743" y="1511299"/>
                </a:lnTo>
                <a:lnTo>
                  <a:pt x="832046" y="1587499"/>
                </a:lnTo>
                <a:lnTo>
                  <a:pt x="840221" y="1587499"/>
                </a:lnTo>
                <a:lnTo>
                  <a:pt x="840221" y="1600199"/>
                </a:lnTo>
                <a:lnTo>
                  <a:pt x="883058" y="1625599"/>
                </a:lnTo>
                <a:lnTo>
                  <a:pt x="924262" y="1663699"/>
                </a:lnTo>
                <a:lnTo>
                  <a:pt x="963451" y="1701799"/>
                </a:lnTo>
                <a:lnTo>
                  <a:pt x="1000241" y="1739899"/>
                </a:lnTo>
                <a:lnTo>
                  <a:pt x="1011578" y="1752599"/>
                </a:lnTo>
                <a:close/>
              </a:path>
              <a:path w="1936114" h="2019300">
                <a:moveTo>
                  <a:pt x="649417" y="1536699"/>
                </a:moveTo>
                <a:lnTo>
                  <a:pt x="484551" y="1536699"/>
                </a:lnTo>
                <a:lnTo>
                  <a:pt x="532013" y="1523999"/>
                </a:lnTo>
                <a:lnTo>
                  <a:pt x="614456" y="1523999"/>
                </a:lnTo>
                <a:lnTo>
                  <a:pt x="649417" y="1536699"/>
                </a:lnTo>
                <a:close/>
              </a:path>
              <a:path w="1936114" h="2019300">
                <a:moveTo>
                  <a:pt x="236250" y="1625599"/>
                </a:moveTo>
                <a:lnTo>
                  <a:pt x="156740" y="1625599"/>
                </a:lnTo>
                <a:lnTo>
                  <a:pt x="202376" y="1612899"/>
                </a:lnTo>
                <a:lnTo>
                  <a:pt x="248581" y="1587499"/>
                </a:lnTo>
                <a:lnTo>
                  <a:pt x="437042" y="1536699"/>
                </a:lnTo>
                <a:lnTo>
                  <a:pt x="684152" y="1536699"/>
                </a:lnTo>
                <a:lnTo>
                  <a:pt x="718603" y="1549399"/>
                </a:lnTo>
                <a:lnTo>
                  <a:pt x="529194" y="1549399"/>
                </a:lnTo>
                <a:lnTo>
                  <a:pt x="480254" y="1562099"/>
                </a:lnTo>
                <a:lnTo>
                  <a:pt x="431206" y="1562099"/>
                </a:lnTo>
                <a:lnTo>
                  <a:pt x="333249" y="1587499"/>
                </a:lnTo>
                <a:lnTo>
                  <a:pt x="284572" y="1612899"/>
                </a:lnTo>
                <a:lnTo>
                  <a:pt x="236250" y="1625599"/>
                </a:lnTo>
                <a:close/>
              </a:path>
              <a:path w="1936114" h="2019300">
                <a:moveTo>
                  <a:pt x="591378" y="1650999"/>
                </a:moveTo>
                <a:lnTo>
                  <a:pt x="384331" y="1650999"/>
                </a:lnTo>
                <a:lnTo>
                  <a:pt x="431111" y="1638299"/>
                </a:lnTo>
                <a:lnTo>
                  <a:pt x="540365" y="1638299"/>
                </a:lnTo>
                <a:lnTo>
                  <a:pt x="591378" y="1650999"/>
                </a:lnTo>
                <a:close/>
              </a:path>
              <a:path w="1936114" h="2019300">
                <a:moveTo>
                  <a:pt x="691712" y="1663699"/>
                </a:moveTo>
                <a:lnTo>
                  <a:pt x="244295" y="1663699"/>
                </a:lnTo>
                <a:lnTo>
                  <a:pt x="291074" y="1650999"/>
                </a:lnTo>
                <a:lnTo>
                  <a:pt x="641820" y="1650999"/>
                </a:lnTo>
                <a:lnTo>
                  <a:pt x="691712" y="1663699"/>
                </a:lnTo>
                <a:close/>
              </a:path>
              <a:path w="1936114" h="2019300">
                <a:moveTo>
                  <a:pt x="345237" y="1676399"/>
                </a:moveTo>
                <a:lnTo>
                  <a:pt x="94569" y="1676399"/>
                </a:lnTo>
                <a:lnTo>
                  <a:pt x="197212" y="1663699"/>
                </a:lnTo>
                <a:lnTo>
                  <a:pt x="392727" y="1663699"/>
                </a:lnTo>
                <a:lnTo>
                  <a:pt x="345237" y="1676399"/>
                </a:lnTo>
                <a:close/>
              </a:path>
              <a:path w="1936114" h="2019300">
                <a:moveTo>
                  <a:pt x="1156651" y="2019299"/>
                </a:moveTo>
                <a:lnTo>
                  <a:pt x="1131901" y="2019299"/>
                </a:lnTo>
                <a:lnTo>
                  <a:pt x="1087319" y="2006599"/>
                </a:lnTo>
                <a:lnTo>
                  <a:pt x="1045152" y="1981199"/>
                </a:lnTo>
                <a:lnTo>
                  <a:pt x="1005007" y="1955799"/>
                </a:lnTo>
                <a:lnTo>
                  <a:pt x="966491" y="1930399"/>
                </a:lnTo>
                <a:lnTo>
                  <a:pt x="929209" y="1904999"/>
                </a:lnTo>
                <a:lnTo>
                  <a:pt x="892768" y="1879599"/>
                </a:lnTo>
                <a:lnTo>
                  <a:pt x="856773" y="1841499"/>
                </a:lnTo>
                <a:lnTo>
                  <a:pt x="784549" y="1790699"/>
                </a:lnTo>
                <a:lnTo>
                  <a:pt x="747532" y="1752599"/>
                </a:lnTo>
                <a:lnTo>
                  <a:pt x="709386" y="1727199"/>
                </a:lnTo>
                <a:lnTo>
                  <a:pt x="669718" y="1714499"/>
                </a:lnTo>
                <a:lnTo>
                  <a:pt x="628134" y="1689099"/>
                </a:lnTo>
                <a:lnTo>
                  <a:pt x="584239" y="1676399"/>
                </a:lnTo>
                <a:lnTo>
                  <a:pt x="537640" y="1663699"/>
                </a:lnTo>
                <a:lnTo>
                  <a:pt x="741072" y="1663699"/>
                </a:lnTo>
                <a:lnTo>
                  <a:pt x="789922" y="1676399"/>
                </a:lnTo>
                <a:lnTo>
                  <a:pt x="653808" y="1676399"/>
                </a:lnTo>
                <a:lnTo>
                  <a:pt x="695241" y="1701799"/>
                </a:lnTo>
                <a:lnTo>
                  <a:pt x="734751" y="1727199"/>
                </a:lnTo>
                <a:lnTo>
                  <a:pt x="772779" y="1752599"/>
                </a:lnTo>
                <a:lnTo>
                  <a:pt x="809767" y="1777999"/>
                </a:lnTo>
                <a:lnTo>
                  <a:pt x="846155" y="1803399"/>
                </a:lnTo>
                <a:lnTo>
                  <a:pt x="882383" y="1841499"/>
                </a:lnTo>
                <a:lnTo>
                  <a:pt x="918894" y="1866899"/>
                </a:lnTo>
                <a:lnTo>
                  <a:pt x="956127" y="1904999"/>
                </a:lnTo>
                <a:lnTo>
                  <a:pt x="994523" y="1930399"/>
                </a:lnTo>
                <a:lnTo>
                  <a:pt x="1034524" y="1955799"/>
                </a:lnTo>
                <a:lnTo>
                  <a:pt x="1076570" y="1968499"/>
                </a:lnTo>
                <a:lnTo>
                  <a:pt x="1121102" y="1993899"/>
                </a:lnTo>
                <a:lnTo>
                  <a:pt x="1167642" y="1993899"/>
                </a:lnTo>
                <a:lnTo>
                  <a:pt x="1156225" y="2006599"/>
                </a:lnTo>
                <a:lnTo>
                  <a:pt x="1156651" y="2019299"/>
                </a:lnTo>
                <a:close/>
              </a:path>
              <a:path w="1936114" h="2019300">
                <a:moveTo>
                  <a:pt x="1167642" y="1993899"/>
                </a:moveTo>
                <a:lnTo>
                  <a:pt x="1121102" y="1993899"/>
                </a:lnTo>
                <a:lnTo>
                  <a:pt x="1102453" y="1943099"/>
                </a:lnTo>
                <a:lnTo>
                  <a:pt x="1079242" y="1892299"/>
                </a:lnTo>
                <a:lnTo>
                  <a:pt x="1051983" y="1841499"/>
                </a:lnTo>
                <a:lnTo>
                  <a:pt x="1021184" y="1803399"/>
                </a:lnTo>
                <a:lnTo>
                  <a:pt x="932628" y="1752599"/>
                </a:lnTo>
                <a:lnTo>
                  <a:pt x="887371" y="1739899"/>
                </a:lnTo>
                <a:lnTo>
                  <a:pt x="841546" y="1714499"/>
                </a:lnTo>
                <a:lnTo>
                  <a:pt x="748438" y="1689099"/>
                </a:lnTo>
                <a:lnTo>
                  <a:pt x="701282" y="1689099"/>
                </a:lnTo>
                <a:lnTo>
                  <a:pt x="653808" y="1676399"/>
                </a:lnTo>
                <a:lnTo>
                  <a:pt x="789922" y="1676399"/>
                </a:lnTo>
                <a:lnTo>
                  <a:pt x="838281" y="1689099"/>
                </a:lnTo>
                <a:lnTo>
                  <a:pt x="886169" y="1714499"/>
                </a:lnTo>
                <a:lnTo>
                  <a:pt x="933605" y="1727199"/>
                </a:lnTo>
                <a:lnTo>
                  <a:pt x="980611" y="1752599"/>
                </a:lnTo>
                <a:lnTo>
                  <a:pt x="1011578" y="1752599"/>
                </a:lnTo>
                <a:lnTo>
                  <a:pt x="1034250" y="1777999"/>
                </a:lnTo>
                <a:lnTo>
                  <a:pt x="1065094" y="1816099"/>
                </a:lnTo>
                <a:lnTo>
                  <a:pt x="1092389" y="1866899"/>
                </a:lnTo>
                <a:lnTo>
                  <a:pt x="1115753" y="1904999"/>
                </a:lnTo>
                <a:lnTo>
                  <a:pt x="1163497" y="1904999"/>
                </a:lnTo>
                <a:lnTo>
                  <a:pt x="1160106" y="1917699"/>
                </a:lnTo>
                <a:lnTo>
                  <a:pt x="1153601" y="1968499"/>
                </a:lnTo>
                <a:lnTo>
                  <a:pt x="1190476" y="1968499"/>
                </a:lnTo>
                <a:lnTo>
                  <a:pt x="1167642" y="1993899"/>
                </a:lnTo>
                <a:close/>
              </a:path>
              <a:path w="1936114" h="2019300">
                <a:moveTo>
                  <a:pt x="699705" y="2019299"/>
                </a:moveTo>
                <a:lnTo>
                  <a:pt x="656350" y="2019299"/>
                </a:lnTo>
                <a:lnTo>
                  <a:pt x="659157" y="2006599"/>
                </a:lnTo>
                <a:lnTo>
                  <a:pt x="660772" y="2006599"/>
                </a:lnTo>
                <a:lnTo>
                  <a:pt x="667433" y="1993899"/>
                </a:lnTo>
                <a:lnTo>
                  <a:pt x="681361" y="1993899"/>
                </a:lnTo>
                <a:lnTo>
                  <a:pt x="683481" y="2006599"/>
                </a:lnTo>
                <a:lnTo>
                  <a:pt x="699705" y="2019299"/>
                </a:lnTo>
                <a:close/>
              </a:path>
            </a:pathLst>
          </a:custGeom>
          <a:solidFill>
            <a:srgbClr val="404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81687" y="3991450"/>
            <a:ext cx="1381125" cy="53340"/>
          </a:xfrm>
          <a:custGeom>
            <a:avLst/>
            <a:gdLst/>
            <a:ahLst/>
            <a:cxnLst/>
            <a:rect l="l" t="t" r="r" b="b"/>
            <a:pathLst>
              <a:path w="1381125" h="53339">
                <a:moveTo>
                  <a:pt x="1380619" y="52770"/>
                </a:moveTo>
                <a:lnTo>
                  <a:pt x="0" y="52770"/>
                </a:lnTo>
                <a:lnTo>
                  <a:pt x="0" y="0"/>
                </a:lnTo>
                <a:lnTo>
                  <a:pt x="1380619" y="0"/>
                </a:lnTo>
                <a:lnTo>
                  <a:pt x="1380619" y="52770"/>
                </a:lnTo>
                <a:close/>
              </a:path>
            </a:pathLst>
          </a:custGeom>
          <a:solidFill>
            <a:srgbClr val="404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23374" y="318759"/>
            <a:ext cx="7889875" cy="3368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sz="1400" spc="-5" dirty="0">
                <a:latin typeface="Arial MT"/>
                <a:cs typeface="Arial MT"/>
              </a:rPr>
              <a:t>Permodalan</a:t>
            </a:r>
            <a:r>
              <a:rPr sz="1400" spc="24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usaha</a:t>
            </a:r>
            <a:r>
              <a:rPr sz="1400" spc="24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wajib</a:t>
            </a:r>
            <a:r>
              <a:rPr sz="1400" spc="2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memuat</a:t>
            </a:r>
            <a:r>
              <a:rPr sz="1400" spc="24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analisis</a:t>
            </a:r>
            <a:r>
              <a:rPr sz="1400" spc="24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paling</a:t>
            </a:r>
            <a:r>
              <a:rPr sz="1400" spc="24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pokok</a:t>
            </a:r>
            <a:r>
              <a:rPr sz="1400" spc="2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(BEP/Break</a:t>
            </a:r>
            <a:r>
              <a:rPr sz="1400" spc="24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Event</a:t>
            </a:r>
            <a:r>
              <a:rPr sz="1400" spc="24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Point),</a:t>
            </a:r>
            <a:r>
              <a:rPr sz="1400" spc="2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sehingga</a:t>
            </a:r>
            <a:r>
              <a:rPr sz="1400" spc="24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bisa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menghitung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kelayakan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usaha untuk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dimodali atau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tidak,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meliputi</a:t>
            </a:r>
            <a:r>
              <a:rPr sz="1400" spc="-5" dirty="0">
                <a:latin typeface="Arial MT"/>
                <a:cs typeface="Arial MT"/>
              </a:rPr>
              <a:t> beberapa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hal </a:t>
            </a:r>
            <a:r>
              <a:rPr sz="1400" dirty="0">
                <a:latin typeface="Arial MT"/>
                <a:cs typeface="Arial MT"/>
              </a:rPr>
              <a:t>sebagai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berikut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:</a:t>
            </a:r>
            <a:endParaRPr sz="1400">
              <a:latin typeface="Arial MT"/>
              <a:cs typeface="Arial MT"/>
            </a:endParaRPr>
          </a:p>
          <a:p>
            <a:pPr marL="469900" marR="12065" indent="-377190">
              <a:lnSpc>
                <a:spcPct val="114999"/>
              </a:lnSpc>
              <a:spcBef>
                <a:spcPts val="1200"/>
              </a:spcBef>
              <a:buFont typeface="Arial MT"/>
              <a:buAutoNum type="alphaLcPeriod"/>
              <a:tabLst>
                <a:tab pos="469265" algn="l"/>
                <a:tab pos="469900" algn="l"/>
              </a:tabLst>
            </a:pPr>
            <a:r>
              <a:rPr sz="1400" b="1" spc="-5" dirty="0">
                <a:latin typeface="Arial"/>
                <a:cs typeface="Arial"/>
              </a:rPr>
              <a:t>Biaya</a:t>
            </a:r>
            <a:r>
              <a:rPr sz="1400" b="1" spc="1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tetap</a:t>
            </a:r>
            <a:r>
              <a:rPr sz="1400" dirty="0">
                <a:latin typeface="Arial MT"/>
                <a:cs typeface="Arial MT"/>
              </a:rPr>
              <a:t>,</a:t>
            </a:r>
            <a:r>
              <a:rPr sz="1400" spc="17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pengeluaran</a:t>
            </a:r>
            <a:r>
              <a:rPr sz="1400" spc="17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yang</a:t>
            </a:r>
            <a:r>
              <a:rPr sz="1400" spc="17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ditetapkan</a:t>
            </a:r>
            <a:r>
              <a:rPr sz="1400" spc="16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perusahaan</a:t>
            </a:r>
            <a:r>
              <a:rPr sz="1400" spc="17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tanpa</a:t>
            </a:r>
            <a:r>
              <a:rPr sz="1400" spc="17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melihat</a:t>
            </a:r>
            <a:r>
              <a:rPr sz="1400" spc="17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jumlah</a:t>
            </a:r>
            <a:r>
              <a:rPr sz="1400" spc="16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produksi</a:t>
            </a:r>
            <a:r>
              <a:rPr sz="1400" spc="17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yang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dihasilkan</a:t>
            </a:r>
            <a:endParaRPr sz="1400">
              <a:latin typeface="Arial MT"/>
              <a:cs typeface="Arial MT"/>
            </a:endParaRPr>
          </a:p>
          <a:p>
            <a:pPr marL="469900" indent="-377190">
              <a:lnSpc>
                <a:spcPct val="100000"/>
              </a:lnSpc>
              <a:spcBef>
                <a:spcPts val="250"/>
              </a:spcBef>
              <a:buFont typeface="Arial MT"/>
              <a:buAutoNum type="alphaLcPeriod"/>
              <a:tabLst>
                <a:tab pos="469265" algn="l"/>
                <a:tab pos="469900" algn="l"/>
              </a:tabLst>
            </a:pPr>
            <a:r>
              <a:rPr sz="1400" b="1" spc="-5" dirty="0">
                <a:latin typeface="Arial"/>
                <a:cs typeface="Arial"/>
              </a:rPr>
              <a:t>Biaya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variabel</a:t>
            </a:r>
            <a:r>
              <a:rPr sz="1400" spc="-5" dirty="0">
                <a:latin typeface="Arial MT"/>
                <a:cs typeface="Arial MT"/>
              </a:rPr>
              <a:t>,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pengeluaran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yang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berfluktuasi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dengan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produk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yang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dihasilkan</a:t>
            </a:r>
            <a:endParaRPr sz="1400">
              <a:latin typeface="Arial MT"/>
              <a:cs typeface="Arial MT"/>
            </a:endParaRPr>
          </a:p>
          <a:p>
            <a:pPr marL="469900" indent="-367030">
              <a:lnSpc>
                <a:spcPct val="100000"/>
              </a:lnSpc>
              <a:spcBef>
                <a:spcPts val="250"/>
              </a:spcBef>
              <a:buFont typeface="Arial MT"/>
              <a:buAutoNum type="alphaLcPeriod"/>
              <a:tabLst>
                <a:tab pos="469265" algn="l"/>
                <a:tab pos="469900" algn="l"/>
              </a:tabLst>
            </a:pPr>
            <a:r>
              <a:rPr sz="1400" b="1" spc="-5" dirty="0">
                <a:latin typeface="Arial"/>
                <a:cs typeface="Arial"/>
              </a:rPr>
              <a:t>Biaya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total</a:t>
            </a:r>
            <a:r>
              <a:rPr sz="1400" spc="-5" dirty="0">
                <a:latin typeface="Arial MT"/>
                <a:cs typeface="Arial MT"/>
              </a:rPr>
              <a:t>,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jumlah total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biaya dan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biaya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variabel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yang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berkaitan dengan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produksi</a:t>
            </a:r>
            <a:endParaRPr sz="1400">
              <a:latin typeface="Arial MT"/>
              <a:cs typeface="Arial MT"/>
            </a:endParaRPr>
          </a:p>
          <a:p>
            <a:pPr marL="469900" indent="-377190">
              <a:lnSpc>
                <a:spcPct val="100000"/>
              </a:lnSpc>
              <a:spcBef>
                <a:spcPts val="254"/>
              </a:spcBef>
              <a:buFont typeface="Arial MT"/>
              <a:buAutoNum type="alphaLcPeriod"/>
              <a:tabLst>
                <a:tab pos="469265" algn="l"/>
                <a:tab pos="469900" algn="l"/>
              </a:tabLst>
            </a:pPr>
            <a:r>
              <a:rPr sz="1400" b="1" spc="-5" dirty="0">
                <a:latin typeface="Arial"/>
                <a:cs typeface="Arial"/>
              </a:rPr>
              <a:t>Pendapatan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tetap</a:t>
            </a:r>
            <a:r>
              <a:rPr sz="1400" dirty="0">
                <a:latin typeface="Arial MT"/>
                <a:cs typeface="Arial MT"/>
              </a:rPr>
              <a:t>,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semua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nilai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penjualan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yang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terakumulasi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dari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penjualan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produk</a:t>
            </a:r>
            <a:endParaRPr sz="1400">
              <a:latin typeface="Arial MT"/>
              <a:cs typeface="Arial MT"/>
            </a:endParaRPr>
          </a:p>
          <a:p>
            <a:pPr marL="469900" marR="13335" indent="-377190">
              <a:lnSpc>
                <a:spcPct val="114999"/>
              </a:lnSpc>
              <a:buFont typeface="Arial MT"/>
              <a:buAutoNum type="alphaLcPeriod"/>
              <a:tabLst>
                <a:tab pos="469265" algn="l"/>
                <a:tab pos="469900" algn="l"/>
              </a:tabLst>
            </a:pPr>
            <a:r>
              <a:rPr sz="1400" b="1" spc="-5" dirty="0">
                <a:latin typeface="Arial"/>
                <a:cs typeface="Arial"/>
              </a:rPr>
              <a:t>Keuntungan,</a:t>
            </a:r>
            <a:r>
              <a:rPr sz="1400" b="1" spc="175" dirty="0">
                <a:latin typeface="Arial"/>
                <a:cs typeface="Arial"/>
              </a:rPr>
              <a:t> </a:t>
            </a:r>
            <a:r>
              <a:rPr sz="1400" spc="-5" dirty="0">
                <a:latin typeface="Arial MT"/>
                <a:cs typeface="Arial MT"/>
              </a:rPr>
              <a:t>jumlah</a:t>
            </a:r>
            <a:r>
              <a:rPr sz="1400" spc="1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pendapatan</a:t>
            </a:r>
            <a:r>
              <a:rPr sz="1400" spc="1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total</a:t>
            </a:r>
            <a:r>
              <a:rPr sz="1400" spc="1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yang</a:t>
            </a:r>
            <a:r>
              <a:rPr sz="1400" spc="18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melebihi</a:t>
            </a:r>
            <a:r>
              <a:rPr sz="1400" spc="18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biaya</a:t>
            </a:r>
            <a:r>
              <a:rPr sz="1400" spc="1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total</a:t>
            </a:r>
            <a:r>
              <a:rPr sz="1400" spc="1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dari</a:t>
            </a:r>
            <a:r>
              <a:rPr sz="1400" spc="1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produksi</a:t>
            </a:r>
            <a:r>
              <a:rPr sz="1400" spc="1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barang</a:t>
            </a:r>
            <a:r>
              <a:rPr sz="1400" spc="1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yang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dijual</a:t>
            </a:r>
            <a:endParaRPr sz="1400">
              <a:latin typeface="Arial MT"/>
              <a:cs typeface="Arial MT"/>
            </a:endParaRPr>
          </a:p>
          <a:p>
            <a:pPr marL="469900" marR="17780" indent="-327660">
              <a:lnSpc>
                <a:spcPct val="114999"/>
              </a:lnSpc>
              <a:buFont typeface="Arial MT"/>
              <a:buAutoNum type="alphaLcPeriod"/>
              <a:tabLst>
                <a:tab pos="469265" algn="l"/>
                <a:tab pos="469900" algn="l"/>
              </a:tabLst>
            </a:pPr>
            <a:r>
              <a:rPr sz="1400" b="1" spc="-5" dirty="0">
                <a:latin typeface="Arial"/>
                <a:cs typeface="Arial"/>
              </a:rPr>
              <a:t>Kerugian</a:t>
            </a:r>
            <a:r>
              <a:rPr sz="1400" spc="-5" dirty="0">
                <a:latin typeface="Arial MT"/>
                <a:cs typeface="Arial MT"/>
              </a:rPr>
              <a:t>,</a:t>
            </a:r>
            <a:r>
              <a:rPr sz="1400" spc="229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jumlah</a:t>
            </a:r>
            <a:r>
              <a:rPr sz="1400" spc="24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biaya</a:t>
            </a:r>
            <a:r>
              <a:rPr sz="1400" spc="24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total</a:t>
            </a:r>
            <a:r>
              <a:rPr sz="1400" spc="229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produksi</a:t>
            </a:r>
            <a:r>
              <a:rPr sz="1400" spc="2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yang</a:t>
            </a:r>
            <a:r>
              <a:rPr sz="1400" spc="2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melebihi</a:t>
            </a:r>
            <a:r>
              <a:rPr sz="1400" spc="24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pendapatan</a:t>
            </a:r>
            <a:r>
              <a:rPr sz="1400" spc="23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total</a:t>
            </a:r>
            <a:r>
              <a:rPr sz="1400" spc="2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yang</a:t>
            </a:r>
            <a:r>
              <a:rPr sz="1400" spc="24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diperoleh</a:t>
            </a:r>
            <a:r>
              <a:rPr sz="1400" spc="24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dari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penjualan</a:t>
            </a:r>
            <a:endParaRPr sz="1400">
              <a:latin typeface="Arial MT"/>
              <a:cs typeface="Arial MT"/>
            </a:endParaRPr>
          </a:p>
          <a:p>
            <a:pPr marL="469900" marR="33655" indent="-377190">
              <a:lnSpc>
                <a:spcPct val="114999"/>
              </a:lnSpc>
              <a:buFont typeface="Arial MT"/>
              <a:buAutoNum type="alphaLcPeriod"/>
              <a:tabLst>
                <a:tab pos="469265" algn="l"/>
                <a:tab pos="469900" algn="l"/>
              </a:tabLst>
            </a:pPr>
            <a:r>
              <a:rPr sz="1400" b="1" spc="-10" dirty="0">
                <a:latin typeface="Arial"/>
                <a:cs typeface="Arial"/>
              </a:rPr>
              <a:t>Titik</a:t>
            </a:r>
            <a:r>
              <a:rPr sz="1400" b="1" spc="8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pulang</a:t>
            </a:r>
            <a:r>
              <a:rPr sz="1400" b="1" spc="8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pokok,</a:t>
            </a:r>
            <a:r>
              <a:rPr sz="1400" b="1" spc="114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situasi</a:t>
            </a:r>
            <a:r>
              <a:rPr sz="1400" spc="8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dengan</a:t>
            </a:r>
            <a:r>
              <a:rPr sz="1400" spc="8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pendapatan</a:t>
            </a:r>
            <a:r>
              <a:rPr sz="1400" spc="8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total</a:t>
            </a:r>
            <a:r>
              <a:rPr sz="1400" spc="8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perusahaan</a:t>
            </a:r>
            <a:r>
              <a:rPr sz="1400" spc="8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sama</a:t>
            </a:r>
            <a:r>
              <a:rPr sz="1400" spc="8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dengan</a:t>
            </a:r>
            <a:r>
              <a:rPr sz="1400" spc="8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biaya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totalnya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dan perusahaan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tidak </a:t>
            </a:r>
            <a:r>
              <a:rPr sz="1400" dirty="0">
                <a:latin typeface="Arial MT"/>
                <a:cs typeface="Arial MT"/>
              </a:rPr>
              <a:t>mendapatkan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keuntungan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atau </a:t>
            </a:r>
            <a:r>
              <a:rPr sz="1400" dirty="0">
                <a:latin typeface="Arial MT"/>
                <a:cs typeface="Arial MT"/>
              </a:rPr>
              <a:t>kerugian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039875" y="1772524"/>
            <a:ext cx="1104265" cy="2052955"/>
            <a:chOff x="8039875" y="1772524"/>
            <a:chExt cx="1104265" cy="2052955"/>
          </a:xfrm>
        </p:grpSpPr>
        <p:sp>
          <p:nvSpPr>
            <p:cNvPr id="3" name="object 3"/>
            <p:cNvSpPr/>
            <p:nvPr/>
          </p:nvSpPr>
          <p:spPr>
            <a:xfrm>
              <a:off x="8039875" y="1772524"/>
              <a:ext cx="1104265" cy="2052955"/>
            </a:xfrm>
            <a:custGeom>
              <a:avLst/>
              <a:gdLst/>
              <a:ahLst/>
              <a:cxnLst/>
              <a:rect l="l" t="t" r="r" b="b"/>
              <a:pathLst>
                <a:path w="1104265" h="2052954">
                  <a:moveTo>
                    <a:pt x="1026299" y="2052599"/>
                  </a:moveTo>
                  <a:lnTo>
                    <a:pt x="977987" y="2051482"/>
                  </a:lnTo>
                  <a:lnTo>
                    <a:pt x="930249" y="2048164"/>
                  </a:lnTo>
                  <a:lnTo>
                    <a:pt x="883136" y="2042694"/>
                  </a:lnTo>
                  <a:lnTo>
                    <a:pt x="836696" y="2035121"/>
                  </a:lnTo>
                  <a:lnTo>
                    <a:pt x="790978" y="2025494"/>
                  </a:lnTo>
                  <a:lnTo>
                    <a:pt x="746033" y="2013864"/>
                  </a:lnTo>
                  <a:lnTo>
                    <a:pt x="701909" y="2000278"/>
                  </a:lnTo>
                  <a:lnTo>
                    <a:pt x="658656" y="1984787"/>
                  </a:lnTo>
                  <a:lnTo>
                    <a:pt x="616323" y="1967440"/>
                  </a:lnTo>
                  <a:lnTo>
                    <a:pt x="574959" y="1948285"/>
                  </a:lnTo>
                  <a:lnTo>
                    <a:pt x="534613" y="1927373"/>
                  </a:lnTo>
                  <a:lnTo>
                    <a:pt x="495335" y="1904752"/>
                  </a:lnTo>
                  <a:lnTo>
                    <a:pt x="457174" y="1880473"/>
                  </a:lnTo>
                  <a:lnTo>
                    <a:pt x="420180" y="1854583"/>
                  </a:lnTo>
                  <a:lnTo>
                    <a:pt x="384401" y="1827133"/>
                  </a:lnTo>
                  <a:lnTo>
                    <a:pt x="349887" y="1798171"/>
                  </a:lnTo>
                  <a:lnTo>
                    <a:pt x="316687" y="1767748"/>
                  </a:lnTo>
                  <a:lnTo>
                    <a:pt x="284851" y="1735911"/>
                  </a:lnTo>
                  <a:lnTo>
                    <a:pt x="254428" y="1702712"/>
                  </a:lnTo>
                  <a:lnTo>
                    <a:pt x="225466" y="1668198"/>
                  </a:lnTo>
                  <a:lnTo>
                    <a:pt x="198016" y="1632419"/>
                  </a:lnTo>
                  <a:lnTo>
                    <a:pt x="172126" y="1595424"/>
                  </a:lnTo>
                  <a:lnTo>
                    <a:pt x="147846" y="1557264"/>
                  </a:lnTo>
                  <a:lnTo>
                    <a:pt x="125226" y="1517986"/>
                  </a:lnTo>
                  <a:lnTo>
                    <a:pt x="104314" y="1477640"/>
                  </a:lnTo>
                  <a:lnTo>
                    <a:pt x="85159" y="1436276"/>
                  </a:lnTo>
                  <a:lnTo>
                    <a:pt x="67812" y="1393943"/>
                  </a:lnTo>
                  <a:lnTo>
                    <a:pt x="52321" y="1350690"/>
                  </a:lnTo>
                  <a:lnTo>
                    <a:pt x="38735" y="1306566"/>
                  </a:lnTo>
                  <a:lnTo>
                    <a:pt x="27105" y="1261621"/>
                  </a:lnTo>
                  <a:lnTo>
                    <a:pt x="17478" y="1215903"/>
                  </a:lnTo>
                  <a:lnTo>
                    <a:pt x="9905" y="1169463"/>
                  </a:lnTo>
                  <a:lnTo>
                    <a:pt x="4435" y="1122350"/>
                  </a:lnTo>
                  <a:lnTo>
                    <a:pt x="1117" y="1074612"/>
                  </a:lnTo>
                  <a:lnTo>
                    <a:pt x="0" y="1026299"/>
                  </a:lnTo>
                  <a:lnTo>
                    <a:pt x="1117" y="977987"/>
                  </a:lnTo>
                  <a:lnTo>
                    <a:pt x="4435" y="930249"/>
                  </a:lnTo>
                  <a:lnTo>
                    <a:pt x="9905" y="883136"/>
                  </a:lnTo>
                  <a:lnTo>
                    <a:pt x="17478" y="836696"/>
                  </a:lnTo>
                  <a:lnTo>
                    <a:pt x="27105" y="790978"/>
                  </a:lnTo>
                  <a:lnTo>
                    <a:pt x="38735" y="746033"/>
                  </a:lnTo>
                  <a:lnTo>
                    <a:pt x="52321" y="701909"/>
                  </a:lnTo>
                  <a:lnTo>
                    <a:pt x="67812" y="658656"/>
                  </a:lnTo>
                  <a:lnTo>
                    <a:pt x="85159" y="616323"/>
                  </a:lnTo>
                  <a:lnTo>
                    <a:pt x="104314" y="574959"/>
                  </a:lnTo>
                  <a:lnTo>
                    <a:pt x="125226" y="534613"/>
                  </a:lnTo>
                  <a:lnTo>
                    <a:pt x="147846" y="495335"/>
                  </a:lnTo>
                  <a:lnTo>
                    <a:pt x="172126" y="457175"/>
                  </a:lnTo>
                  <a:lnTo>
                    <a:pt x="198016" y="420180"/>
                  </a:lnTo>
                  <a:lnTo>
                    <a:pt x="225466" y="384401"/>
                  </a:lnTo>
                  <a:lnTo>
                    <a:pt x="254428" y="349887"/>
                  </a:lnTo>
                  <a:lnTo>
                    <a:pt x="284851" y="316688"/>
                  </a:lnTo>
                  <a:lnTo>
                    <a:pt x="316687" y="284851"/>
                  </a:lnTo>
                  <a:lnTo>
                    <a:pt x="349887" y="254428"/>
                  </a:lnTo>
                  <a:lnTo>
                    <a:pt x="384401" y="225466"/>
                  </a:lnTo>
                  <a:lnTo>
                    <a:pt x="420180" y="198016"/>
                  </a:lnTo>
                  <a:lnTo>
                    <a:pt x="457174" y="172126"/>
                  </a:lnTo>
                  <a:lnTo>
                    <a:pt x="495335" y="147847"/>
                  </a:lnTo>
                  <a:lnTo>
                    <a:pt x="534613" y="125226"/>
                  </a:lnTo>
                  <a:lnTo>
                    <a:pt x="574959" y="104314"/>
                  </a:lnTo>
                  <a:lnTo>
                    <a:pt x="616323" y="85159"/>
                  </a:lnTo>
                  <a:lnTo>
                    <a:pt x="658656" y="67812"/>
                  </a:lnTo>
                  <a:lnTo>
                    <a:pt x="701909" y="52321"/>
                  </a:lnTo>
                  <a:lnTo>
                    <a:pt x="746033" y="38735"/>
                  </a:lnTo>
                  <a:lnTo>
                    <a:pt x="790978" y="27105"/>
                  </a:lnTo>
                  <a:lnTo>
                    <a:pt x="836696" y="17478"/>
                  </a:lnTo>
                  <a:lnTo>
                    <a:pt x="883136" y="9905"/>
                  </a:lnTo>
                  <a:lnTo>
                    <a:pt x="930249" y="4435"/>
                  </a:lnTo>
                  <a:lnTo>
                    <a:pt x="977987" y="1117"/>
                  </a:lnTo>
                  <a:lnTo>
                    <a:pt x="1026299" y="0"/>
                  </a:lnTo>
                  <a:lnTo>
                    <a:pt x="1077191" y="1261"/>
                  </a:lnTo>
                  <a:lnTo>
                    <a:pt x="1104124" y="3265"/>
                  </a:lnTo>
                  <a:lnTo>
                    <a:pt x="1104124" y="2049431"/>
                  </a:lnTo>
                  <a:lnTo>
                    <a:pt x="1074612" y="2051482"/>
                  </a:lnTo>
                  <a:lnTo>
                    <a:pt x="1026299" y="2052599"/>
                  </a:lnTo>
                  <a:close/>
                </a:path>
              </a:pathLst>
            </a:custGeom>
            <a:solidFill>
              <a:srgbClr val="C8A5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084927" y="1822223"/>
              <a:ext cx="1059180" cy="1910714"/>
            </a:xfrm>
            <a:custGeom>
              <a:avLst/>
              <a:gdLst/>
              <a:ahLst/>
              <a:cxnLst/>
              <a:rect l="l" t="t" r="r" b="b"/>
              <a:pathLst>
                <a:path w="1059179" h="1910714">
                  <a:moveTo>
                    <a:pt x="688719" y="323233"/>
                  </a:moveTo>
                  <a:lnTo>
                    <a:pt x="675262" y="323233"/>
                  </a:lnTo>
                  <a:lnTo>
                    <a:pt x="875408" y="207022"/>
                  </a:lnTo>
                  <a:lnTo>
                    <a:pt x="875408" y="0"/>
                  </a:lnTo>
                  <a:lnTo>
                    <a:pt x="882284" y="0"/>
                  </a:lnTo>
                  <a:lnTo>
                    <a:pt x="882284" y="207022"/>
                  </a:lnTo>
                  <a:lnTo>
                    <a:pt x="894270" y="213941"/>
                  </a:lnTo>
                  <a:lnTo>
                    <a:pt x="878846" y="213941"/>
                  </a:lnTo>
                  <a:lnTo>
                    <a:pt x="688719" y="323233"/>
                  </a:lnTo>
                  <a:close/>
                </a:path>
                <a:path w="1059179" h="1910714">
                  <a:moveTo>
                    <a:pt x="279244" y="323233"/>
                  </a:moveTo>
                  <a:lnTo>
                    <a:pt x="265729" y="323233"/>
                  </a:lnTo>
                  <a:lnTo>
                    <a:pt x="467036" y="207022"/>
                  </a:lnTo>
                  <a:lnTo>
                    <a:pt x="467036" y="140321"/>
                  </a:lnTo>
                  <a:lnTo>
                    <a:pt x="469357" y="139161"/>
                  </a:lnTo>
                  <a:lnTo>
                    <a:pt x="471634" y="136883"/>
                  </a:lnTo>
                  <a:lnTo>
                    <a:pt x="473955" y="135722"/>
                  </a:lnTo>
                  <a:lnTo>
                    <a:pt x="473955" y="207022"/>
                  </a:lnTo>
                  <a:lnTo>
                    <a:pt x="485941" y="213941"/>
                  </a:lnTo>
                  <a:lnTo>
                    <a:pt x="470474" y="213941"/>
                  </a:lnTo>
                  <a:lnTo>
                    <a:pt x="279244" y="323233"/>
                  </a:lnTo>
                  <a:close/>
                </a:path>
                <a:path w="1059179" h="1910714">
                  <a:moveTo>
                    <a:pt x="483861" y="677540"/>
                  </a:moveTo>
                  <a:lnTo>
                    <a:pt x="470474" y="677540"/>
                  </a:lnTo>
                  <a:lnTo>
                    <a:pt x="670663" y="561329"/>
                  </a:lnTo>
                  <a:lnTo>
                    <a:pt x="670663" y="328992"/>
                  </a:lnTo>
                  <a:lnTo>
                    <a:pt x="470474" y="213941"/>
                  </a:lnTo>
                  <a:lnTo>
                    <a:pt x="485941" y="213941"/>
                  </a:lnTo>
                  <a:lnTo>
                    <a:pt x="675262" y="323233"/>
                  </a:lnTo>
                  <a:lnTo>
                    <a:pt x="688719" y="323233"/>
                  </a:lnTo>
                  <a:lnTo>
                    <a:pt x="678700" y="328992"/>
                  </a:lnTo>
                  <a:lnTo>
                    <a:pt x="678700" y="561329"/>
                  </a:lnTo>
                  <a:lnTo>
                    <a:pt x="688618" y="567088"/>
                  </a:lnTo>
                  <a:lnTo>
                    <a:pt x="675262" y="567088"/>
                  </a:lnTo>
                  <a:lnTo>
                    <a:pt x="483861" y="677540"/>
                  </a:lnTo>
                  <a:close/>
                </a:path>
                <a:path w="1059179" h="1910714">
                  <a:moveTo>
                    <a:pt x="1059072" y="316944"/>
                  </a:moveTo>
                  <a:lnTo>
                    <a:pt x="878846" y="213941"/>
                  </a:lnTo>
                  <a:lnTo>
                    <a:pt x="894270" y="213941"/>
                  </a:lnTo>
                  <a:lnTo>
                    <a:pt x="1059072" y="309079"/>
                  </a:lnTo>
                  <a:lnTo>
                    <a:pt x="1059072" y="316944"/>
                  </a:lnTo>
                  <a:close/>
                </a:path>
                <a:path w="1059179" h="1910714">
                  <a:moveTo>
                    <a:pt x="75431" y="677540"/>
                  </a:moveTo>
                  <a:lnTo>
                    <a:pt x="60984" y="677540"/>
                  </a:lnTo>
                  <a:lnTo>
                    <a:pt x="262291" y="561329"/>
                  </a:lnTo>
                  <a:lnTo>
                    <a:pt x="262291" y="328992"/>
                  </a:lnTo>
                  <a:lnTo>
                    <a:pt x="249612" y="322073"/>
                  </a:lnTo>
                  <a:lnTo>
                    <a:pt x="250773" y="319795"/>
                  </a:lnTo>
                  <a:lnTo>
                    <a:pt x="253094" y="318635"/>
                  </a:lnTo>
                  <a:lnTo>
                    <a:pt x="254212" y="316314"/>
                  </a:lnTo>
                  <a:lnTo>
                    <a:pt x="265729" y="323233"/>
                  </a:lnTo>
                  <a:lnTo>
                    <a:pt x="279244" y="323233"/>
                  </a:lnTo>
                  <a:lnTo>
                    <a:pt x="269167" y="328992"/>
                  </a:lnTo>
                  <a:lnTo>
                    <a:pt x="269167" y="561329"/>
                  </a:lnTo>
                  <a:lnTo>
                    <a:pt x="279143" y="567088"/>
                  </a:lnTo>
                  <a:lnTo>
                    <a:pt x="265729" y="567088"/>
                  </a:lnTo>
                  <a:lnTo>
                    <a:pt x="75431" y="677540"/>
                  </a:lnTo>
                  <a:close/>
                </a:path>
                <a:path w="1059179" h="1910714">
                  <a:moveTo>
                    <a:pt x="281084" y="1030686"/>
                  </a:moveTo>
                  <a:lnTo>
                    <a:pt x="265729" y="1030686"/>
                  </a:lnTo>
                  <a:lnTo>
                    <a:pt x="467036" y="915635"/>
                  </a:lnTo>
                  <a:lnTo>
                    <a:pt x="467036" y="683256"/>
                  </a:lnTo>
                  <a:lnTo>
                    <a:pt x="265729" y="567088"/>
                  </a:lnTo>
                  <a:lnTo>
                    <a:pt x="279143" y="567088"/>
                  </a:lnTo>
                  <a:lnTo>
                    <a:pt x="470474" y="677540"/>
                  </a:lnTo>
                  <a:lnTo>
                    <a:pt x="483861" y="677540"/>
                  </a:lnTo>
                  <a:lnTo>
                    <a:pt x="473955" y="683256"/>
                  </a:lnTo>
                  <a:lnTo>
                    <a:pt x="473955" y="915635"/>
                  </a:lnTo>
                  <a:lnTo>
                    <a:pt x="484032" y="921394"/>
                  </a:lnTo>
                  <a:lnTo>
                    <a:pt x="470474" y="921394"/>
                  </a:lnTo>
                  <a:lnTo>
                    <a:pt x="281084" y="1030686"/>
                  </a:lnTo>
                  <a:close/>
                </a:path>
                <a:path w="1059179" h="1910714">
                  <a:moveTo>
                    <a:pt x="690548" y="1030686"/>
                  </a:moveTo>
                  <a:lnTo>
                    <a:pt x="675262" y="1030686"/>
                  </a:lnTo>
                  <a:lnTo>
                    <a:pt x="875408" y="915635"/>
                  </a:lnTo>
                  <a:lnTo>
                    <a:pt x="875408" y="683256"/>
                  </a:lnTo>
                  <a:lnTo>
                    <a:pt x="675262" y="567088"/>
                  </a:lnTo>
                  <a:lnTo>
                    <a:pt x="688618" y="567088"/>
                  </a:lnTo>
                  <a:lnTo>
                    <a:pt x="878846" y="677540"/>
                  </a:lnTo>
                  <a:lnTo>
                    <a:pt x="892190" y="677540"/>
                  </a:lnTo>
                  <a:lnTo>
                    <a:pt x="882284" y="683256"/>
                  </a:lnTo>
                  <a:lnTo>
                    <a:pt x="882284" y="915635"/>
                  </a:lnTo>
                  <a:lnTo>
                    <a:pt x="892361" y="921394"/>
                  </a:lnTo>
                  <a:lnTo>
                    <a:pt x="878846" y="921394"/>
                  </a:lnTo>
                  <a:lnTo>
                    <a:pt x="690548" y="1030686"/>
                  </a:lnTo>
                  <a:close/>
                </a:path>
                <a:path w="1059179" h="1910714">
                  <a:moveTo>
                    <a:pt x="892190" y="677540"/>
                  </a:moveTo>
                  <a:lnTo>
                    <a:pt x="878846" y="677540"/>
                  </a:lnTo>
                  <a:lnTo>
                    <a:pt x="1059072" y="573498"/>
                  </a:lnTo>
                  <a:lnTo>
                    <a:pt x="1059072" y="581237"/>
                  </a:lnTo>
                  <a:lnTo>
                    <a:pt x="892190" y="677540"/>
                  </a:lnTo>
                  <a:close/>
                </a:path>
                <a:path w="1059179" h="1910714">
                  <a:moveTo>
                    <a:pt x="0" y="957065"/>
                  </a:moveTo>
                  <a:lnTo>
                    <a:pt x="0" y="948986"/>
                  </a:lnTo>
                  <a:lnTo>
                    <a:pt x="57503" y="915635"/>
                  </a:lnTo>
                  <a:lnTo>
                    <a:pt x="57503" y="683256"/>
                  </a:lnTo>
                  <a:lnTo>
                    <a:pt x="46028" y="676379"/>
                  </a:lnTo>
                  <a:lnTo>
                    <a:pt x="48306" y="671781"/>
                  </a:lnTo>
                  <a:lnTo>
                    <a:pt x="48306" y="669460"/>
                  </a:lnTo>
                  <a:lnTo>
                    <a:pt x="60984" y="677540"/>
                  </a:lnTo>
                  <a:lnTo>
                    <a:pt x="75431" y="677540"/>
                  </a:lnTo>
                  <a:lnTo>
                    <a:pt x="65583" y="683256"/>
                  </a:lnTo>
                  <a:lnTo>
                    <a:pt x="65583" y="915635"/>
                  </a:lnTo>
                  <a:lnTo>
                    <a:pt x="75602" y="921394"/>
                  </a:lnTo>
                  <a:lnTo>
                    <a:pt x="60984" y="921394"/>
                  </a:lnTo>
                  <a:lnTo>
                    <a:pt x="0" y="957065"/>
                  </a:lnTo>
                  <a:close/>
                </a:path>
                <a:path w="1059179" h="1910714">
                  <a:moveTo>
                    <a:pt x="86298" y="1379233"/>
                  </a:moveTo>
                  <a:lnTo>
                    <a:pt x="82817" y="1372314"/>
                  </a:lnTo>
                  <a:lnTo>
                    <a:pt x="262291" y="1268781"/>
                  </a:lnTo>
                  <a:lnTo>
                    <a:pt x="262291" y="1037562"/>
                  </a:lnTo>
                  <a:lnTo>
                    <a:pt x="60984" y="921394"/>
                  </a:lnTo>
                  <a:lnTo>
                    <a:pt x="75602" y="921394"/>
                  </a:lnTo>
                  <a:lnTo>
                    <a:pt x="265729" y="1030686"/>
                  </a:lnTo>
                  <a:lnTo>
                    <a:pt x="281084" y="1030686"/>
                  </a:lnTo>
                  <a:lnTo>
                    <a:pt x="269167" y="1037562"/>
                  </a:lnTo>
                  <a:lnTo>
                    <a:pt x="269167" y="1268781"/>
                  </a:lnTo>
                  <a:lnTo>
                    <a:pt x="281158" y="1275701"/>
                  </a:lnTo>
                  <a:lnTo>
                    <a:pt x="265729" y="1275701"/>
                  </a:lnTo>
                  <a:lnTo>
                    <a:pt x="86298" y="1379233"/>
                  </a:lnTo>
                  <a:close/>
                </a:path>
                <a:path w="1059179" h="1910714">
                  <a:moveTo>
                    <a:pt x="485946" y="1384949"/>
                  </a:moveTo>
                  <a:lnTo>
                    <a:pt x="470474" y="1384949"/>
                  </a:lnTo>
                  <a:lnTo>
                    <a:pt x="670663" y="1268781"/>
                  </a:lnTo>
                  <a:lnTo>
                    <a:pt x="670663" y="1037562"/>
                  </a:lnTo>
                  <a:lnTo>
                    <a:pt x="470474" y="921394"/>
                  </a:lnTo>
                  <a:lnTo>
                    <a:pt x="484032" y="921394"/>
                  </a:lnTo>
                  <a:lnTo>
                    <a:pt x="675262" y="1030686"/>
                  </a:lnTo>
                  <a:lnTo>
                    <a:pt x="690548" y="1030686"/>
                  </a:lnTo>
                  <a:lnTo>
                    <a:pt x="678700" y="1037562"/>
                  </a:lnTo>
                  <a:lnTo>
                    <a:pt x="678700" y="1268781"/>
                  </a:lnTo>
                  <a:lnTo>
                    <a:pt x="690621" y="1275701"/>
                  </a:lnTo>
                  <a:lnTo>
                    <a:pt x="675262" y="1275701"/>
                  </a:lnTo>
                  <a:lnTo>
                    <a:pt x="485946" y="1384949"/>
                  </a:lnTo>
                  <a:close/>
                </a:path>
                <a:path w="1059179" h="1910714">
                  <a:moveTo>
                    <a:pt x="1059072" y="1025397"/>
                  </a:moveTo>
                  <a:lnTo>
                    <a:pt x="878846" y="921394"/>
                  </a:lnTo>
                  <a:lnTo>
                    <a:pt x="892361" y="921394"/>
                  </a:lnTo>
                  <a:lnTo>
                    <a:pt x="1059072" y="1016672"/>
                  </a:lnTo>
                  <a:lnTo>
                    <a:pt x="1059072" y="1025397"/>
                  </a:lnTo>
                  <a:close/>
                </a:path>
                <a:path w="1059179" h="1910714">
                  <a:moveTo>
                    <a:pt x="330152" y="1710504"/>
                  </a:moveTo>
                  <a:lnTo>
                    <a:pt x="327832" y="1709343"/>
                  </a:lnTo>
                  <a:lnTo>
                    <a:pt x="324394" y="1705905"/>
                  </a:lnTo>
                  <a:lnTo>
                    <a:pt x="467036" y="1623087"/>
                  </a:lnTo>
                  <a:lnTo>
                    <a:pt x="467036" y="1391869"/>
                  </a:lnTo>
                  <a:lnTo>
                    <a:pt x="265729" y="1275701"/>
                  </a:lnTo>
                  <a:lnTo>
                    <a:pt x="281158" y="1275701"/>
                  </a:lnTo>
                  <a:lnTo>
                    <a:pt x="470474" y="1384949"/>
                  </a:lnTo>
                  <a:lnTo>
                    <a:pt x="485946" y="1384949"/>
                  </a:lnTo>
                  <a:lnTo>
                    <a:pt x="473955" y="1391869"/>
                  </a:lnTo>
                  <a:lnTo>
                    <a:pt x="473955" y="1623087"/>
                  </a:lnTo>
                  <a:lnTo>
                    <a:pt x="485947" y="1630007"/>
                  </a:lnTo>
                  <a:lnTo>
                    <a:pt x="470474" y="1630007"/>
                  </a:lnTo>
                  <a:lnTo>
                    <a:pt x="330152" y="1710504"/>
                  </a:lnTo>
                  <a:close/>
                </a:path>
                <a:path w="1059179" h="1910714">
                  <a:moveTo>
                    <a:pt x="690622" y="1739256"/>
                  </a:moveTo>
                  <a:lnTo>
                    <a:pt x="675262" y="1739256"/>
                  </a:lnTo>
                  <a:lnTo>
                    <a:pt x="875408" y="1623087"/>
                  </a:lnTo>
                  <a:lnTo>
                    <a:pt x="875408" y="1391869"/>
                  </a:lnTo>
                  <a:lnTo>
                    <a:pt x="675262" y="1275701"/>
                  </a:lnTo>
                  <a:lnTo>
                    <a:pt x="690621" y="1275701"/>
                  </a:lnTo>
                  <a:lnTo>
                    <a:pt x="878846" y="1384949"/>
                  </a:lnTo>
                  <a:lnTo>
                    <a:pt x="894275" y="1384949"/>
                  </a:lnTo>
                  <a:lnTo>
                    <a:pt x="882284" y="1391869"/>
                  </a:lnTo>
                  <a:lnTo>
                    <a:pt x="882284" y="1623087"/>
                  </a:lnTo>
                  <a:lnTo>
                    <a:pt x="894276" y="1630007"/>
                  </a:lnTo>
                  <a:lnTo>
                    <a:pt x="878846" y="1630007"/>
                  </a:lnTo>
                  <a:lnTo>
                    <a:pt x="690622" y="1739256"/>
                  </a:lnTo>
                  <a:close/>
                </a:path>
                <a:path w="1059179" h="1910714">
                  <a:moveTo>
                    <a:pt x="894275" y="1384949"/>
                  </a:moveTo>
                  <a:lnTo>
                    <a:pt x="878846" y="1384949"/>
                  </a:lnTo>
                  <a:lnTo>
                    <a:pt x="1059072" y="1280947"/>
                  </a:lnTo>
                  <a:lnTo>
                    <a:pt x="1059072" y="1289850"/>
                  </a:lnTo>
                  <a:lnTo>
                    <a:pt x="894275" y="1384949"/>
                  </a:lnTo>
                  <a:close/>
                </a:path>
                <a:path w="1059179" h="1910714">
                  <a:moveTo>
                    <a:pt x="678700" y="1910650"/>
                  </a:moveTo>
                  <a:lnTo>
                    <a:pt x="676379" y="1909533"/>
                  </a:lnTo>
                  <a:lnTo>
                    <a:pt x="672941" y="1908372"/>
                  </a:lnTo>
                  <a:lnTo>
                    <a:pt x="670663" y="1908372"/>
                  </a:lnTo>
                  <a:lnTo>
                    <a:pt x="670663" y="1746175"/>
                  </a:lnTo>
                  <a:lnTo>
                    <a:pt x="470474" y="1630007"/>
                  </a:lnTo>
                  <a:lnTo>
                    <a:pt x="485947" y="1630007"/>
                  </a:lnTo>
                  <a:lnTo>
                    <a:pt x="675262" y="1739256"/>
                  </a:lnTo>
                  <a:lnTo>
                    <a:pt x="690622" y="1739256"/>
                  </a:lnTo>
                  <a:lnTo>
                    <a:pt x="678700" y="1746175"/>
                  </a:lnTo>
                  <a:lnTo>
                    <a:pt x="678700" y="1910650"/>
                  </a:lnTo>
                  <a:close/>
                </a:path>
                <a:path w="1059179" h="1910714">
                  <a:moveTo>
                    <a:pt x="1059072" y="1734010"/>
                  </a:moveTo>
                  <a:lnTo>
                    <a:pt x="878846" y="1630007"/>
                  </a:lnTo>
                  <a:lnTo>
                    <a:pt x="894276" y="1630007"/>
                  </a:lnTo>
                  <a:lnTo>
                    <a:pt x="1059072" y="1725106"/>
                  </a:lnTo>
                  <a:lnTo>
                    <a:pt x="1059072" y="1734010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494460" y="1995895"/>
              <a:ext cx="10795" cy="8255"/>
            </a:xfrm>
            <a:custGeom>
              <a:avLst/>
              <a:gdLst/>
              <a:ahLst/>
              <a:cxnLst/>
              <a:rect l="l" t="t" r="r" b="b"/>
              <a:pathLst>
                <a:path w="10795" h="8255">
                  <a:moveTo>
                    <a:pt x="6876" y="8079"/>
                  </a:moveTo>
                  <a:lnTo>
                    <a:pt x="0" y="4598"/>
                  </a:lnTo>
                  <a:lnTo>
                    <a:pt x="2278" y="3481"/>
                  </a:lnTo>
                  <a:lnTo>
                    <a:pt x="4598" y="1160"/>
                  </a:lnTo>
                  <a:lnTo>
                    <a:pt x="6876" y="0"/>
                  </a:lnTo>
                  <a:lnTo>
                    <a:pt x="10357" y="2320"/>
                  </a:lnTo>
                  <a:lnTo>
                    <a:pt x="6876" y="8079"/>
                  </a:lnTo>
                  <a:close/>
                </a:path>
              </a:pathLst>
            </a:custGeom>
            <a:solidFill>
              <a:srgbClr val="8068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604869" y="1829100"/>
              <a:ext cx="308610" cy="260350"/>
            </a:xfrm>
            <a:custGeom>
              <a:avLst/>
              <a:gdLst/>
              <a:ahLst/>
              <a:cxnLst/>
              <a:rect l="l" t="t" r="r" b="b"/>
              <a:pathLst>
                <a:path w="308609" h="260350">
                  <a:moveTo>
                    <a:pt x="157598" y="259970"/>
                  </a:moveTo>
                  <a:lnTo>
                    <a:pt x="150721" y="259970"/>
                  </a:lnTo>
                  <a:lnTo>
                    <a:pt x="150721" y="90897"/>
                  </a:lnTo>
                  <a:lnTo>
                    <a:pt x="3481" y="174875"/>
                  </a:lnTo>
                  <a:lnTo>
                    <a:pt x="0" y="169116"/>
                  </a:lnTo>
                  <a:lnTo>
                    <a:pt x="147240" y="83978"/>
                  </a:lnTo>
                  <a:lnTo>
                    <a:pt x="100094" y="56386"/>
                  </a:lnTo>
                  <a:lnTo>
                    <a:pt x="102372" y="55226"/>
                  </a:lnTo>
                  <a:lnTo>
                    <a:pt x="105852" y="54065"/>
                  </a:lnTo>
                  <a:lnTo>
                    <a:pt x="108131" y="52905"/>
                  </a:lnTo>
                  <a:lnTo>
                    <a:pt x="150721" y="77101"/>
                  </a:lnTo>
                  <a:lnTo>
                    <a:pt x="150721" y="37992"/>
                  </a:lnTo>
                  <a:lnTo>
                    <a:pt x="152999" y="36831"/>
                  </a:lnTo>
                  <a:lnTo>
                    <a:pt x="155320" y="36831"/>
                  </a:lnTo>
                  <a:lnTo>
                    <a:pt x="157598" y="35671"/>
                  </a:lnTo>
                  <a:lnTo>
                    <a:pt x="157598" y="77101"/>
                  </a:lnTo>
                  <a:lnTo>
                    <a:pt x="287605" y="3481"/>
                  </a:lnTo>
                  <a:lnTo>
                    <a:pt x="294481" y="2320"/>
                  </a:lnTo>
                  <a:lnTo>
                    <a:pt x="301400" y="1160"/>
                  </a:lnTo>
                  <a:lnTo>
                    <a:pt x="308277" y="0"/>
                  </a:lnTo>
                  <a:lnTo>
                    <a:pt x="162196" y="83978"/>
                  </a:lnTo>
                  <a:lnTo>
                    <a:pt x="308277" y="169116"/>
                  </a:lnTo>
                  <a:lnTo>
                    <a:pt x="304838" y="174875"/>
                  </a:lnTo>
                  <a:lnTo>
                    <a:pt x="157598" y="90897"/>
                  </a:lnTo>
                  <a:lnTo>
                    <a:pt x="157598" y="259970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013241" y="1822223"/>
              <a:ext cx="130758" cy="181751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8150504" y="2181135"/>
              <a:ext cx="153035" cy="262255"/>
            </a:xfrm>
            <a:custGeom>
              <a:avLst/>
              <a:gdLst/>
              <a:ahLst/>
              <a:cxnLst/>
              <a:rect l="l" t="t" r="r" b="b"/>
              <a:pathLst>
                <a:path w="153034" h="262255">
                  <a:moveTo>
                    <a:pt x="2273" y="257644"/>
                  </a:moveTo>
                  <a:lnTo>
                    <a:pt x="1155" y="258813"/>
                  </a:lnTo>
                  <a:lnTo>
                    <a:pt x="1155" y="259969"/>
                  </a:lnTo>
                  <a:lnTo>
                    <a:pt x="0" y="262242"/>
                  </a:lnTo>
                  <a:lnTo>
                    <a:pt x="2273" y="262242"/>
                  </a:lnTo>
                  <a:lnTo>
                    <a:pt x="2273" y="257644"/>
                  </a:lnTo>
                  <a:close/>
                </a:path>
                <a:path w="153034" h="262255">
                  <a:moveTo>
                    <a:pt x="152996" y="0"/>
                  </a:moveTo>
                  <a:lnTo>
                    <a:pt x="151841" y="1117"/>
                  </a:lnTo>
                  <a:lnTo>
                    <a:pt x="150685" y="2273"/>
                  </a:lnTo>
                  <a:lnTo>
                    <a:pt x="152996" y="1117"/>
                  </a:lnTo>
                  <a:lnTo>
                    <a:pt x="152996" y="0"/>
                  </a:lnTo>
                  <a:close/>
                </a:path>
              </a:pathLst>
            </a:custGeom>
            <a:solidFill>
              <a:srgbClr val="8068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214932" y="2090242"/>
              <a:ext cx="906780" cy="353695"/>
            </a:xfrm>
            <a:custGeom>
              <a:avLst/>
              <a:gdLst/>
              <a:ahLst/>
              <a:cxnLst/>
              <a:rect l="l" t="t" r="r" b="b"/>
              <a:pathLst>
                <a:path w="906779" h="353694">
                  <a:moveTo>
                    <a:pt x="88569" y="261124"/>
                  </a:moveTo>
                  <a:lnTo>
                    <a:pt x="3429" y="212826"/>
                  </a:lnTo>
                  <a:lnTo>
                    <a:pt x="2273" y="215099"/>
                  </a:lnTo>
                  <a:lnTo>
                    <a:pt x="1117" y="217424"/>
                  </a:lnTo>
                  <a:lnTo>
                    <a:pt x="0" y="218579"/>
                  </a:lnTo>
                  <a:lnTo>
                    <a:pt x="85090" y="268008"/>
                  </a:lnTo>
                  <a:lnTo>
                    <a:pt x="88569" y="261124"/>
                  </a:lnTo>
                  <a:close/>
                </a:path>
                <a:path w="906779" h="353694">
                  <a:moveTo>
                    <a:pt x="496900" y="92011"/>
                  </a:moveTo>
                  <a:lnTo>
                    <a:pt x="493458" y="85128"/>
                  </a:lnTo>
                  <a:lnTo>
                    <a:pt x="346227" y="170230"/>
                  </a:lnTo>
                  <a:lnTo>
                    <a:pt x="346227" y="0"/>
                  </a:lnTo>
                  <a:lnTo>
                    <a:pt x="339344" y="0"/>
                  </a:lnTo>
                  <a:lnTo>
                    <a:pt x="339344" y="170230"/>
                  </a:lnTo>
                  <a:lnTo>
                    <a:pt x="192100" y="85128"/>
                  </a:lnTo>
                  <a:lnTo>
                    <a:pt x="188620" y="92011"/>
                  </a:lnTo>
                  <a:lnTo>
                    <a:pt x="335864" y="175983"/>
                  </a:lnTo>
                  <a:lnTo>
                    <a:pt x="188620" y="261124"/>
                  </a:lnTo>
                  <a:lnTo>
                    <a:pt x="192100" y="268008"/>
                  </a:lnTo>
                  <a:lnTo>
                    <a:pt x="339344" y="182905"/>
                  </a:lnTo>
                  <a:lnTo>
                    <a:pt x="339344" y="353136"/>
                  </a:lnTo>
                  <a:lnTo>
                    <a:pt x="346227" y="353136"/>
                  </a:lnTo>
                  <a:lnTo>
                    <a:pt x="346227" y="182905"/>
                  </a:lnTo>
                  <a:lnTo>
                    <a:pt x="493458" y="268008"/>
                  </a:lnTo>
                  <a:lnTo>
                    <a:pt x="496900" y="261124"/>
                  </a:lnTo>
                  <a:lnTo>
                    <a:pt x="350824" y="175983"/>
                  </a:lnTo>
                  <a:lnTo>
                    <a:pt x="496900" y="92011"/>
                  </a:lnTo>
                  <a:close/>
                </a:path>
                <a:path w="906779" h="353694">
                  <a:moveTo>
                    <a:pt x="906437" y="92011"/>
                  </a:moveTo>
                  <a:lnTo>
                    <a:pt x="901839" y="85128"/>
                  </a:lnTo>
                  <a:lnTo>
                    <a:pt x="755751" y="170230"/>
                  </a:lnTo>
                  <a:lnTo>
                    <a:pt x="755751" y="0"/>
                  </a:lnTo>
                  <a:lnTo>
                    <a:pt x="747674" y="0"/>
                  </a:lnTo>
                  <a:lnTo>
                    <a:pt x="747674" y="170230"/>
                  </a:lnTo>
                  <a:lnTo>
                    <a:pt x="600430" y="85128"/>
                  </a:lnTo>
                  <a:lnTo>
                    <a:pt x="597001" y="92011"/>
                  </a:lnTo>
                  <a:lnTo>
                    <a:pt x="744232" y="175983"/>
                  </a:lnTo>
                  <a:lnTo>
                    <a:pt x="597001" y="261124"/>
                  </a:lnTo>
                  <a:lnTo>
                    <a:pt x="600430" y="268008"/>
                  </a:lnTo>
                  <a:lnTo>
                    <a:pt x="747674" y="182905"/>
                  </a:lnTo>
                  <a:lnTo>
                    <a:pt x="747674" y="351980"/>
                  </a:lnTo>
                  <a:lnTo>
                    <a:pt x="755751" y="351980"/>
                  </a:lnTo>
                  <a:lnTo>
                    <a:pt x="755751" y="182905"/>
                  </a:lnTo>
                  <a:lnTo>
                    <a:pt x="901839" y="268008"/>
                  </a:lnTo>
                  <a:lnTo>
                    <a:pt x="906437" y="261124"/>
                  </a:lnTo>
                  <a:lnTo>
                    <a:pt x="759193" y="175983"/>
                  </a:lnTo>
                  <a:lnTo>
                    <a:pt x="906437" y="92011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88408" y="2709107"/>
              <a:ext cx="8255" cy="10795"/>
            </a:xfrm>
            <a:custGeom>
              <a:avLst/>
              <a:gdLst/>
              <a:ahLst/>
              <a:cxnLst/>
              <a:rect l="l" t="t" r="r" b="b"/>
              <a:pathLst>
                <a:path w="8254" h="10794">
                  <a:moveTo>
                    <a:pt x="4598" y="10357"/>
                  </a:moveTo>
                  <a:lnTo>
                    <a:pt x="0" y="8036"/>
                  </a:lnTo>
                  <a:lnTo>
                    <a:pt x="0" y="0"/>
                  </a:lnTo>
                  <a:lnTo>
                    <a:pt x="8036" y="4598"/>
                  </a:lnTo>
                  <a:lnTo>
                    <a:pt x="4598" y="10357"/>
                  </a:lnTo>
                  <a:close/>
                </a:path>
              </a:pathLst>
            </a:custGeom>
            <a:solidFill>
              <a:srgbClr val="8068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196491" y="2452585"/>
              <a:ext cx="716915" cy="352425"/>
            </a:xfrm>
            <a:custGeom>
              <a:avLst/>
              <a:gdLst/>
              <a:ahLst/>
              <a:cxnLst/>
              <a:rect l="l" t="t" r="r" b="b"/>
              <a:pathLst>
                <a:path w="716915" h="352425">
                  <a:moveTo>
                    <a:pt x="308317" y="90893"/>
                  </a:moveTo>
                  <a:lnTo>
                    <a:pt x="304838" y="85128"/>
                  </a:lnTo>
                  <a:lnTo>
                    <a:pt x="157594" y="169113"/>
                  </a:lnTo>
                  <a:lnTo>
                    <a:pt x="157594" y="0"/>
                  </a:lnTo>
                  <a:lnTo>
                    <a:pt x="150723" y="0"/>
                  </a:lnTo>
                  <a:lnTo>
                    <a:pt x="150723" y="169113"/>
                  </a:lnTo>
                  <a:lnTo>
                    <a:pt x="3479" y="85128"/>
                  </a:lnTo>
                  <a:lnTo>
                    <a:pt x="0" y="90893"/>
                  </a:lnTo>
                  <a:lnTo>
                    <a:pt x="147243" y="175983"/>
                  </a:lnTo>
                  <a:lnTo>
                    <a:pt x="0" y="261124"/>
                  </a:lnTo>
                  <a:lnTo>
                    <a:pt x="3479" y="266890"/>
                  </a:lnTo>
                  <a:lnTo>
                    <a:pt x="150723" y="181749"/>
                  </a:lnTo>
                  <a:lnTo>
                    <a:pt x="150723" y="352018"/>
                  </a:lnTo>
                  <a:lnTo>
                    <a:pt x="157594" y="352018"/>
                  </a:lnTo>
                  <a:lnTo>
                    <a:pt x="157594" y="181749"/>
                  </a:lnTo>
                  <a:lnTo>
                    <a:pt x="304838" y="266890"/>
                  </a:lnTo>
                  <a:lnTo>
                    <a:pt x="308317" y="261124"/>
                  </a:lnTo>
                  <a:lnTo>
                    <a:pt x="161074" y="175983"/>
                  </a:lnTo>
                  <a:lnTo>
                    <a:pt x="308317" y="90893"/>
                  </a:lnTo>
                  <a:close/>
                </a:path>
                <a:path w="716915" h="352425">
                  <a:moveTo>
                    <a:pt x="716648" y="90893"/>
                  </a:moveTo>
                  <a:lnTo>
                    <a:pt x="713206" y="83972"/>
                  </a:lnTo>
                  <a:lnTo>
                    <a:pt x="565975" y="169113"/>
                  </a:lnTo>
                  <a:lnTo>
                    <a:pt x="567131" y="0"/>
                  </a:lnTo>
                  <a:lnTo>
                    <a:pt x="559092" y="0"/>
                  </a:lnTo>
                  <a:lnTo>
                    <a:pt x="559092" y="169113"/>
                  </a:lnTo>
                  <a:lnTo>
                    <a:pt x="411848" y="83972"/>
                  </a:lnTo>
                  <a:lnTo>
                    <a:pt x="408368" y="90893"/>
                  </a:lnTo>
                  <a:lnTo>
                    <a:pt x="555612" y="175983"/>
                  </a:lnTo>
                  <a:lnTo>
                    <a:pt x="408368" y="259969"/>
                  </a:lnTo>
                  <a:lnTo>
                    <a:pt x="411848" y="266890"/>
                  </a:lnTo>
                  <a:lnTo>
                    <a:pt x="559092" y="181749"/>
                  </a:lnTo>
                  <a:lnTo>
                    <a:pt x="559092" y="352018"/>
                  </a:lnTo>
                  <a:lnTo>
                    <a:pt x="565975" y="352018"/>
                  </a:lnTo>
                  <a:lnTo>
                    <a:pt x="565975" y="181749"/>
                  </a:lnTo>
                  <a:lnTo>
                    <a:pt x="713206" y="266890"/>
                  </a:lnTo>
                  <a:lnTo>
                    <a:pt x="716648" y="259969"/>
                  </a:lnTo>
                  <a:lnTo>
                    <a:pt x="570572" y="175983"/>
                  </a:lnTo>
                  <a:lnTo>
                    <a:pt x="716648" y="90893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13241" y="2536553"/>
              <a:ext cx="130758" cy="182912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8094116" y="2794253"/>
              <a:ext cx="1027430" cy="718185"/>
            </a:xfrm>
            <a:custGeom>
              <a:avLst/>
              <a:gdLst/>
              <a:ahLst/>
              <a:cxnLst/>
              <a:rect l="l" t="t" r="r" b="b"/>
              <a:pathLst>
                <a:path w="1027429" h="718185">
                  <a:moveTo>
                    <a:pt x="209384" y="90855"/>
                  </a:moveTo>
                  <a:lnTo>
                    <a:pt x="205905" y="85090"/>
                  </a:lnTo>
                  <a:lnTo>
                    <a:pt x="58661" y="169075"/>
                  </a:lnTo>
                  <a:lnTo>
                    <a:pt x="58661" y="0"/>
                  </a:lnTo>
                  <a:lnTo>
                    <a:pt x="51790" y="0"/>
                  </a:lnTo>
                  <a:lnTo>
                    <a:pt x="51790" y="169075"/>
                  </a:lnTo>
                  <a:lnTo>
                    <a:pt x="0" y="140322"/>
                  </a:lnTo>
                  <a:lnTo>
                    <a:pt x="0" y="142646"/>
                  </a:lnTo>
                  <a:lnTo>
                    <a:pt x="1168" y="146075"/>
                  </a:lnTo>
                  <a:lnTo>
                    <a:pt x="1168" y="149517"/>
                  </a:lnTo>
                  <a:lnTo>
                    <a:pt x="47193" y="175996"/>
                  </a:lnTo>
                  <a:lnTo>
                    <a:pt x="9194" y="197827"/>
                  </a:lnTo>
                  <a:lnTo>
                    <a:pt x="10363" y="200139"/>
                  </a:lnTo>
                  <a:lnTo>
                    <a:pt x="10363" y="203581"/>
                  </a:lnTo>
                  <a:lnTo>
                    <a:pt x="11518" y="205905"/>
                  </a:lnTo>
                  <a:lnTo>
                    <a:pt x="51790" y="182867"/>
                  </a:lnTo>
                  <a:lnTo>
                    <a:pt x="51790" y="347383"/>
                  </a:lnTo>
                  <a:lnTo>
                    <a:pt x="52946" y="349669"/>
                  </a:lnTo>
                  <a:lnTo>
                    <a:pt x="54063" y="351980"/>
                  </a:lnTo>
                  <a:lnTo>
                    <a:pt x="58661" y="351980"/>
                  </a:lnTo>
                  <a:lnTo>
                    <a:pt x="58661" y="182867"/>
                  </a:lnTo>
                  <a:lnTo>
                    <a:pt x="205905" y="266839"/>
                  </a:lnTo>
                  <a:lnTo>
                    <a:pt x="209384" y="261086"/>
                  </a:lnTo>
                  <a:lnTo>
                    <a:pt x="74041" y="182867"/>
                  </a:lnTo>
                  <a:lnTo>
                    <a:pt x="62141" y="175996"/>
                  </a:lnTo>
                  <a:lnTo>
                    <a:pt x="74117" y="169075"/>
                  </a:lnTo>
                  <a:lnTo>
                    <a:pt x="209384" y="90855"/>
                  </a:lnTo>
                  <a:close/>
                </a:path>
                <a:path w="1027429" h="718185">
                  <a:moveTo>
                    <a:pt x="410692" y="457796"/>
                  </a:moveTo>
                  <a:lnTo>
                    <a:pt x="407212" y="450913"/>
                  </a:lnTo>
                  <a:lnTo>
                    <a:pt x="259969" y="536016"/>
                  </a:lnTo>
                  <a:lnTo>
                    <a:pt x="259969" y="365785"/>
                  </a:lnTo>
                  <a:lnTo>
                    <a:pt x="253098" y="365785"/>
                  </a:lnTo>
                  <a:lnTo>
                    <a:pt x="253098" y="536016"/>
                  </a:lnTo>
                  <a:lnTo>
                    <a:pt x="105854" y="450913"/>
                  </a:lnTo>
                  <a:lnTo>
                    <a:pt x="102374" y="457796"/>
                  </a:lnTo>
                  <a:lnTo>
                    <a:pt x="249618" y="541769"/>
                  </a:lnTo>
                  <a:lnTo>
                    <a:pt x="178320" y="583209"/>
                  </a:lnTo>
                  <a:lnTo>
                    <a:pt x="180632" y="584365"/>
                  </a:lnTo>
                  <a:lnTo>
                    <a:pt x="181749" y="586638"/>
                  </a:lnTo>
                  <a:lnTo>
                    <a:pt x="182918" y="588962"/>
                  </a:lnTo>
                  <a:lnTo>
                    <a:pt x="253098" y="548690"/>
                  </a:lnTo>
                  <a:lnTo>
                    <a:pt x="253098" y="671779"/>
                  </a:lnTo>
                  <a:lnTo>
                    <a:pt x="255371" y="675220"/>
                  </a:lnTo>
                  <a:lnTo>
                    <a:pt x="257695" y="677532"/>
                  </a:lnTo>
                  <a:lnTo>
                    <a:pt x="259969" y="679818"/>
                  </a:lnTo>
                  <a:lnTo>
                    <a:pt x="259969" y="548690"/>
                  </a:lnTo>
                  <a:lnTo>
                    <a:pt x="407212" y="633793"/>
                  </a:lnTo>
                  <a:lnTo>
                    <a:pt x="410692" y="626910"/>
                  </a:lnTo>
                  <a:lnTo>
                    <a:pt x="263448" y="541769"/>
                  </a:lnTo>
                  <a:lnTo>
                    <a:pt x="410692" y="457796"/>
                  </a:lnTo>
                  <a:close/>
                </a:path>
                <a:path w="1027429" h="718185">
                  <a:moveTo>
                    <a:pt x="617715" y="90855"/>
                  </a:moveTo>
                  <a:lnTo>
                    <a:pt x="614273" y="85090"/>
                  </a:lnTo>
                  <a:lnTo>
                    <a:pt x="467042" y="169075"/>
                  </a:lnTo>
                  <a:lnTo>
                    <a:pt x="467042" y="0"/>
                  </a:lnTo>
                  <a:lnTo>
                    <a:pt x="460159" y="0"/>
                  </a:lnTo>
                  <a:lnTo>
                    <a:pt x="460159" y="169075"/>
                  </a:lnTo>
                  <a:lnTo>
                    <a:pt x="312915" y="85090"/>
                  </a:lnTo>
                  <a:lnTo>
                    <a:pt x="309435" y="90855"/>
                  </a:lnTo>
                  <a:lnTo>
                    <a:pt x="456679" y="175996"/>
                  </a:lnTo>
                  <a:lnTo>
                    <a:pt x="309435" y="261086"/>
                  </a:lnTo>
                  <a:lnTo>
                    <a:pt x="312915" y="266839"/>
                  </a:lnTo>
                  <a:lnTo>
                    <a:pt x="460159" y="182867"/>
                  </a:lnTo>
                  <a:lnTo>
                    <a:pt x="460159" y="351980"/>
                  </a:lnTo>
                  <a:lnTo>
                    <a:pt x="467042" y="351980"/>
                  </a:lnTo>
                  <a:lnTo>
                    <a:pt x="467042" y="182867"/>
                  </a:lnTo>
                  <a:lnTo>
                    <a:pt x="614273" y="266839"/>
                  </a:lnTo>
                  <a:lnTo>
                    <a:pt x="617715" y="261086"/>
                  </a:lnTo>
                  <a:lnTo>
                    <a:pt x="471639" y="175996"/>
                  </a:lnTo>
                  <a:lnTo>
                    <a:pt x="617715" y="90855"/>
                  </a:lnTo>
                  <a:close/>
                </a:path>
                <a:path w="1027429" h="718185">
                  <a:moveTo>
                    <a:pt x="819023" y="457796"/>
                  </a:moveTo>
                  <a:lnTo>
                    <a:pt x="815581" y="450913"/>
                  </a:lnTo>
                  <a:lnTo>
                    <a:pt x="668350" y="536016"/>
                  </a:lnTo>
                  <a:lnTo>
                    <a:pt x="669505" y="365785"/>
                  </a:lnTo>
                  <a:lnTo>
                    <a:pt x="661466" y="365785"/>
                  </a:lnTo>
                  <a:lnTo>
                    <a:pt x="661466" y="536016"/>
                  </a:lnTo>
                  <a:lnTo>
                    <a:pt x="514223" y="450913"/>
                  </a:lnTo>
                  <a:lnTo>
                    <a:pt x="510743" y="457796"/>
                  </a:lnTo>
                  <a:lnTo>
                    <a:pt x="657987" y="541769"/>
                  </a:lnTo>
                  <a:lnTo>
                    <a:pt x="510743" y="626910"/>
                  </a:lnTo>
                  <a:lnTo>
                    <a:pt x="514223" y="633793"/>
                  </a:lnTo>
                  <a:lnTo>
                    <a:pt x="661466" y="548690"/>
                  </a:lnTo>
                  <a:lnTo>
                    <a:pt x="661466" y="717765"/>
                  </a:lnTo>
                  <a:lnTo>
                    <a:pt x="668350" y="717765"/>
                  </a:lnTo>
                  <a:lnTo>
                    <a:pt x="668350" y="548690"/>
                  </a:lnTo>
                  <a:lnTo>
                    <a:pt x="815581" y="633793"/>
                  </a:lnTo>
                  <a:lnTo>
                    <a:pt x="819023" y="626910"/>
                  </a:lnTo>
                  <a:lnTo>
                    <a:pt x="684822" y="548690"/>
                  </a:lnTo>
                  <a:lnTo>
                    <a:pt x="672947" y="541769"/>
                  </a:lnTo>
                  <a:lnTo>
                    <a:pt x="682967" y="536016"/>
                  </a:lnTo>
                  <a:lnTo>
                    <a:pt x="819023" y="457796"/>
                  </a:lnTo>
                  <a:close/>
                </a:path>
                <a:path w="1027429" h="718185">
                  <a:moveTo>
                    <a:pt x="1027252" y="90855"/>
                  </a:moveTo>
                  <a:lnTo>
                    <a:pt x="1022654" y="85090"/>
                  </a:lnTo>
                  <a:lnTo>
                    <a:pt x="876566" y="169075"/>
                  </a:lnTo>
                  <a:lnTo>
                    <a:pt x="876566" y="0"/>
                  </a:lnTo>
                  <a:lnTo>
                    <a:pt x="868489" y="0"/>
                  </a:lnTo>
                  <a:lnTo>
                    <a:pt x="868489" y="169075"/>
                  </a:lnTo>
                  <a:lnTo>
                    <a:pt x="721245" y="85090"/>
                  </a:lnTo>
                  <a:lnTo>
                    <a:pt x="717816" y="90855"/>
                  </a:lnTo>
                  <a:lnTo>
                    <a:pt x="865047" y="175996"/>
                  </a:lnTo>
                  <a:lnTo>
                    <a:pt x="717816" y="261086"/>
                  </a:lnTo>
                  <a:lnTo>
                    <a:pt x="721245" y="266839"/>
                  </a:lnTo>
                  <a:lnTo>
                    <a:pt x="868489" y="181749"/>
                  </a:lnTo>
                  <a:lnTo>
                    <a:pt x="868489" y="351980"/>
                  </a:lnTo>
                  <a:lnTo>
                    <a:pt x="876566" y="351980"/>
                  </a:lnTo>
                  <a:lnTo>
                    <a:pt x="876566" y="181749"/>
                  </a:lnTo>
                  <a:lnTo>
                    <a:pt x="1022654" y="266839"/>
                  </a:lnTo>
                  <a:lnTo>
                    <a:pt x="1027252" y="261086"/>
                  </a:lnTo>
                  <a:lnTo>
                    <a:pt x="880008" y="175996"/>
                  </a:lnTo>
                  <a:lnTo>
                    <a:pt x="1027252" y="90855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013241" y="3245165"/>
              <a:ext cx="130758" cy="182868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88796" y="3586794"/>
              <a:ext cx="123044" cy="7362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8554276" y="3501656"/>
              <a:ext cx="567690" cy="274320"/>
            </a:xfrm>
            <a:custGeom>
              <a:avLst/>
              <a:gdLst/>
              <a:ahLst/>
              <a:cxnLst/>
              <a:rect l="l" t="t" r="r" b="b"/>
              <a:pathLst>
                <a:path w="567690" h="274320">
                  <a:moveTo>
                    <a:pt x="6883" y="0"/>
                  </a:moveTo>
                  <a:lnTo>
                    <a:pt x="0" y="0"/>
                  </a:lnTo>
                  <a:lnTo>
                    <a:pt x="0" y="134607"/>
                  </a:lnTo>
                  <a:lnTo>
                    <a:pt x="2286" y="135775"/>
                  </a:lnTo>
                  <a:lnTo>
                    <a:pt x="4597" y="138049"/>
                  </a:lnTo>
                  <a:lnTo>
                    <a:pt x="6883" y="139204"/>
                  </a:lnTo>
                  <a:lnTo>
                    <a:pt x="6883" y="0"/>
                  </a:lnTo>
                  <a:close/>
                </a:path>
                <a:path w="567690" h="274320">
                  <a:moveTo>
                    <a:pt x="567093" y="92062"/>
                  </a:moveTo>
                  <a:lnTo>
                    <a:pt x="562495" y="85140"/>
                  </a:lnTo>
                  <a:lnTo>
                    <a:pt x="416407" y="170281"/>
                  </a:lnTo>
                  <a:lnTo>
                    <a:pt x="416407" y="0"/>
                  </a:lnTo>
                  <a:lnTo>
                    <a:pt x="408330" y="0"/>
                  </a:lnTo>
                  <a:lnTo>
                    <a:pt x="408330" y="170281"/>
                  </a:lnTo>
                  <a:lnTo>
                    <a:pt x="261086" y="85140"/>
                  </a:lnTo>
                  <a:lnTo>
                    <a:pt x="257657" y="92062"/>
                  </a:lnTo>
                  <a:lnTo>
                    <a:pt x="404888" y="176047"/>
                  </a:lnTo>
                  <a:lnTo>
                    <a:pt x="277202" y="250774"/>
                  </a:lnTo>
                  <a:lnTo>
                    <a:pt x="280644" y="250774"/>
                  </a:lnTo>
                  <a:lnTo>
                    <a:pt x="284124" y="251942"/>
                  </a:lnTo>
                  <a:lnTo>
                    <a:pt x="287566" y="253098"/>
                  </a:lnTo>
                  <a:lnTo>
                    <a:pt x="408330" y="182918"/>
                  </a:lnTo>
                  <a:lnTo>
                    <a:pt x="408330" y="273812"/>
                  </a:lnTo>
                  <a:lnTo>
                    <a:pt x="416407" y="273812"/>
                  </a:lnTo>
                  <a:lnTo>
                    <a:pt x="416407" y="182918"/>
                  </a:lnTo>
                  <a:lnTo>
                    <a:pt x="562495" y="268058"/>
                  </a:lnTo>
                  <a:lnTo>
                    <a:pt x="567093" y="261137"/>
                  </a:lnTo>
                  <a:lnTo>
                    <a:pt x="419849" y="176047"/>
                  </a:lnTo>
                  <a:lnTo>
                    <a:pt x="567093" y="92062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/>
          <p:nvPr/>
        </p:nvSpPr>
        <p:spPr>
          <a:xfrm>
            <a:off x="0" y="2576097"/>
            <a:ext cx="1572895" cy="2567940"/>
          </a:xfrm>
          <a:custGeom>
            <a:avLst/>
            <a:gdLst/>
            <a:ahLst/>
            <a:cxnLst/>
            <a:rect l="l" t="t" r="r" b="b"/>
            <a:pathLst>
              <a:path w="1572895" h="2567940">
                <a:moveTo>
                  <a:pt x="1572678" y="2567402"/>
                </a:moveTo>
                <a:lnTo>
                  <a:pt x="0" y="2567402"/>
                </a:lnTo>
                <a:lnTo>
                  <a:pt x="0" y="0"/>
                </a:lnTo>
                <a:lnTo>
                  <a:pt x="51420" y="13302"/>
                </a:lnTo>
                <a:lnTo>
                  <a:pt x="118952" y="56190"/>
                </a:lnTo>
                <a:lnTo>
                  <a:pt x="173563" y="104328"/>
                </a:lnTo>
                <a:lnTo>
                  <a:pt x="215639" y="152776"/>
                </a:lnTo>
                <a:lnTo>
                  <a:pt x="246543" y="203668"/>
                </a:lnTo>
                <a:lnTo>
                  <a:pt x="267643" y="259135"/>
                </a:lnTo>
                <a:lnTo>
                  <a:pt x="280304" y="321309"/>
                </a:lnTo>
                <a:lnTo>
                  <a:pt x="285891" y="392322"/>
                </a:lnTo>
                <a:lnTo>
                  <a:pt x="286459" y="431809"/>
                </a:lnTo>
                <a:lnTo>
                  <a:pt x="285770" y="474305"/>
                </a:lnTo>
                <a:lnTo>
                  <a:pt x="283996" y="520077"/>
                </a:lnTo>
                <a:lnTo>
                  <a:pt x="281307" y="569391"/>
                </a:lnTo>
                <a:lnTo>
                  <a:pt x="277874" y="622513"/>
                </a:lnTo>
                <a:lnTo>
                  <a:pt x="273867" y="679711"/>
                </a:lnTo>
                <a:lnTo>
                  <a:pt x="269458" y="741250"/>
                </a:lnTo>
                <a:lnTo>
                  <a:pt x="264817" y="807397"/>
                </a:lnTo>
                <a:lnTo>
                  <a:pt x="260114" y="878418"/>
                </a:lnTo>
                <a:lnTo>
                  <a:pt x="255521" y="954581"/>
                </a:lnTo>
                <a:lnTo>
                  <a:pt x="251208" y="1036151"/>
                </a:lnTo>
                <a:lnTo>
                  <a:pt x="247346" y="1123394"/>
                </a:lnTo>
                <a:lnTo>
                  <a:pt x="246149" y="1168242"/>
                </a:lnTo>
                <a:lnTo>
                  <a:pt x="246244" y="1211268"/>
                </a:lnTo>
                <a:lnTo>
                  <a:pt x="247599" y="1252521"/>
                </a:lnTo>
                <a:lnTo>
                  <a:pt x="250184" y="1292051"/>
                </a:lnTo>
                <a:lnTo>
                  <a:pt x="258916" y="1366135"/>
                </a:lnTo>
                <a:lnTo>
                  <a:pt x="272188" y="1433912"/>
                </a:lnTo>
                <a:lnTo>
                  <a:pt x="289748" y="1495772"/>
                </a:lnTo>
                <a:lnTo>
                  <a:pt x="311346" y="1552107"/>
                </a:lnTo>
                <a:lnTo>
                  <a:pt x="336728" y="1603308"/>
                </a:lnTo>
                <a:lnTo>
                  <a:pt x="365645" y="1649768"/>
                </a:lnTo>
                <a:lnTo>
                  <a:pt x="397843" y="1691877"/>
                </a:lnTo>
                <a:lnTo>
                  <a:pt x="433073" y="1730026"/>
                </a:lnTo>
                <a:lnTo>
                  <a:pt x="471082" y="1764608"/>
                </a:lnTo>
                <a:lnTo>
                  <a:pt x="511618" y="1796013"/>
                </a:lnTo>
                <a:lnTo>
                  <a:pt x="554431" y="1824633"/>
                </a:lnTo>
                <a:lnTo>
                  <a:pt x="599268" y="1850860"/>
                </a:lnTo>
                <a:lnTo>
                  <a:pt x="645879" y="1875084"/>
                </a:lnTo>
                <a:lnTo>
                  <a:pt x="694011" y="1897697"/>
                </a:lnTo>
                <a:lnTo>
                  <a:pt x="743413" y="1919091"/>
                </a:lnTo>
                <a:lnTo>
                  <a:pt x="793833" y="1939657"/>
                </a:lnTo>
                <a:lnTo>
                  <a:pt x="948691" y="2000300"/>
                </a:lnTo>
                <a:lnTo>
                  <a:pt x="1000670" y="2021468"/>
                </a:lnTo>
                <a:lnTo>
                  <a:pt x="1052411" y="2043765"/>
                </a:lnTo>
                <a:lnTo>
                  <a:pt x="1103660" y="2067582"/>
                </a:lnTo>
                <a:lnTo>
                  <a:pt x="1154168" y="2093311"/>
                </a:lnTo>
                <a:lnTo>
                  <a:pt x="1203682" y="2121343"/>
                </a:lnTo>
                <a:lnTo>
                  <a:pt x="1251950" y="2152069"/>
                </a:lnTo>
                <a:lnTo>
                  <a:pt x="1298722" y="2185882"/>
                </a:lnTo>
                <a:lnTo>
                  <a:pt x="1343746" y="2223172"/>
                </a:lnTo>
                <a:lnTo>
                  <a:pt x="1386769" y="2264331"/>
                </a:lnTo>
                <a:lnTo>
                  <a:pt x="1427542" y="2309750"/>
                </a:lnTo>
                <a:lnTo>
                  <a:pt x="1465811" y="2359821"/>
                </a:lnTo>
                <a:lnTo>
                  <a:pt x="1501327" y="2414934"/>
                </a:lnTo>
                <a:lnTo>
                  <a:pt x="1533836" y="2475483"/>
                </a:lnTo>
                <a:lnTo>
                  <a:pt x="1563087" y="2541857"/>
                </a:lnTo>
                <a:lnTo>
                  <a:pt x="1572678" y="2567402"/>
                </a:lnTo>
                <a:close/>
              </a:path>
            </a:pathLst>
          </a:custGeom>
          <a:solidFill>
            <a:srgbClr val="A0A2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718175" y="227012"/>
            <a:ext cx="7637780" cy="412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65" dirty="0">
                <a:latin typeface="Tahoma"/>
                <a:cs typeface="Tahoma"/>
              </a:rPr>
              <a:t>C.</a:t>
            </a:r>
            <a:r>
              <a:rPr sz="1400" b="1" spc="-135" dirty="0">
                <a:latin typeface="Tahoma"/>
                <a:cs typeface="Tahoma"/>
              </a:rPr>
              <a:t> </a:t>
            </a:r>
            <a:r>
              <a:rPr sz="1400" b="1" spc="-85" dirty="0">
                <a:latin typeface="Tahoma"/>
                <a:cs typeface="Tahoma"/>
              </a:rPr>
              <a:t>STRATEGI,</a:t>
            </a:r>
            <a:r>
              <a:rPr sz="1400" b="1" spc="-135" dirty="0">
                <a:latin typeface="Tahoma"/>
                <a:cs typeface="Tahoma"/>
              </a:rPr>
              <a:t> </a:t>
            </a:r>
            <a:r>
              <a:rPr sz="1400" b="1" spc="-15" dirty="0">
                <a:latin typeface="Tahoma"/>
                <a:cs typeface="Tahoma"/>
              </a:rPr>
              <a:t>CARA,</a:t>
            </a:r>
            <a:r>
              <a:rPr sz="1400" b="1" spc="-135" dirty="0">
                <a:latin typeface="Tahoma"/>
                <a:cs typeface="Tahoma"/>
              </a:rPr>
              <a:t> </a:t>
            </a:r>
            <a:r>
              <a:rPr sz="1400" b="1" spc="-5" dirty="0">
                <a:latin typeface="Tahoma"/>
                <a:cs typeface="Tahoma"/>
              </a:rPr>
              <a:t>DAN</a:t>
            </a:r>
            <a:r>
              <a:rPr sz="1400" b="1" spc="-135" dirty="0">
                <a:latin typeface="Tahoma"/>
                <a:cs typeface="Tahoma"/>
              </a:rPr>
              <a:t> </a:t>
            </a:r>
            <a:r>
              <a:rPr sz="1400" b="1" spc="-5" dirty="0">
                <a:latin typeface="Tahoma"/>
                <a:cs typeface="Tahoma"/>
              </a:rPr>
              <a:t>LANGKAH-LANGKAH</a:t>
            </a:r>
            <a:r>
              <a:rPr sz="1400" b="1" spc="-135" dirty="0">
                <a:latin typeface="Tahoma"/>
                <a:cs typeface="Tahoma"/>
              </a:rPr>
              <a:t> </a:t>
            </a:r>
            <a:r>
              <a:rPr sz="1400" b="1" spc="-40" dirty="0">
                <a:latin typeface="Tahoma"/>
                <a:cs typeface="Tahoma"/>
              </a:rPr>
              <a:t>PEMBIAYAAN</a:t>
            </a:r>
            <a:r>
              <a:rPr sz="1400" b="1" spc="-135" dirty="0">
                <a:latin typeface="Tahoma"/>
                <a:cs typeface="Tahoma"/>
              </a:rPr>
              <a:t> </a:t>
            </a:r>
            <a:r>
              <a:rPr sz="1400" b="1" spc="-30" dirty="0">
                <a:latin typeface="Tahoma"/>
                <a:cs typeface="Tahoma"/>
              </a:rPr>
              <a:t>WIRAUSAHA</a:t>
            </a:r>
            <a:endParaRPr sz="1400">
              <a:latin typeface="Tahoma"/>
              <a:cs typeface="Tahoma"/>
            </a:endParaRPr>
          </a:p>
          <a:p>
            <a:pPr marL="80645" marR="5080" algn="just">
              <a:lnSpc>
                <a:spcPct val="114999"/>
              </a:lnSpc>
              <a:spcBef>
                <a:spcPts val="1220"/>
              </a:spcBef>
            </a:pPr>
            <a:r>
              <a:rPr sz="1400" spc="10" dirty="0">
                <a:latin typeface="Tahoma"/>
                <a:cs typeface="Tahoma"/>
              </a:rPr>
              <a:t>Dalam</a:t>
            </a:r>
            <a:r>
              <a:rPr sz="1400" spc="-14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menjalan</a:t>
            </a:r>
            <a:r>
              <a:rPr sz="1400" spc="-14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usaha</a:t>
            </a:r>
            <a:r>
              <a:rPr sz="1400" spc="-14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dengan</a:t>
            </a:r>
            <a:r>
              <a:rPr sz="1400" spc="-14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baik,</a:t>
            </a:r>
            <a:r>
              <a:rPr sz="1400" spc="-145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tentu</a:t>
            </a:r>
            <a:r>
              <a:rPr sz="1400" spc="-14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harus</a:t>
            </a:r>
            <a:r>
              <a:rPr sz="1400" spc="-14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memiliki</a:t>
            </a:r>
            <a:r>
              <a:rPr sz="1400" spc="-14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strategi,</a:t>
            </a:r>
            <a:r>
              <a:rPr sz="1400" spc="-140" dirty="0">
                <a:latin typeface="Tahoma"/>
                <a:cs typeface="Tahoma"/>
              </a:rPr>
              <a:t> </a:t>
            </a:r>
            <a:r>
              <a:rPr sz="1400" spc="-30" dirty="0">
                <a:latin typeface="Tahoma"/>
                <a:cs typeface="Tahoma"/>
              </a:rPr>
              <a:t>cara,</a:t>
            </a:r>
            <a:r>
              <a:rPr sz="1400" spc="-14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4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langkah-</a:t>
            </a:r>
            <a:r>
              <a:rPr sz="1400" spc="-14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langkah</a:t>
            </a:r>
            <a:r>
              <a:rPr sz="1400" spc="-14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konsisten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sepanjang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perencanaan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senantiasa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responsive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terhadap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perubahan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ﬂeksibel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dalam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menjalankannya.</a:t>
            </a:r>
            <a:endParaRPr sz="1400">
              <a:latin typeface="Tahoma"/>
              <a:cs typeface="Tahoma"/>
            </a:endParaRPr>
          </a:p>
          <a:p>
            <a:pPr marL="80645" algn="just">
              <a:lnSpc>
                <a:spcPct val="100000"/>
              </a:lnSpc>
              <a:spcBef>
                <a:spcPts val="1350"/>
              </a:spcBef>
            </a:pPr>
            <a:r>
              <a:rPr sz="1400" spc="25" dirty="0">
                <a:latin typeface="Tahoma"/>
                <a:cs typeface="Tahoma"/>
              </a:rPr>
              <a:t>Geoffery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G.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40" dirty="0">
                <a:latin typeface="Tahoma"/>
                <a:cs typeface="Tahoma"/>
              </a:rPr>
              <a:t>Maredith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(1996:105),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setiap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pelaku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usaha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harus</a:t>
            </a:r>
            <a:r>
              <a:rPr sz="1400" spc="-15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mempunyai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formula,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sebagai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berikut:</a:t>
            </a:r>
            <a:endParaRPr sz="1400">
              <a:latin typeface="Tahoma"/>
              <a:cs typeface="Tahoma"/>
            </a:endParaRPr>
          </a:p>
          <a:p>
            <a:pPr marL="537845" marR="6350" indent="-336550" algn="just">
              <a:lnSpc>
                <a:spcPct val="114999"/>
              </a:lnSpc>
              <a:spcBef>
                <a:spcPts val="1200"/>
              </a:spcBef>
              <a:buFont typeface="Arial"/>
              <a:buChar char="●"/>
              <a:tabLst>
                <a:tab pos="538480" algn="l"/>
              </a:tabLst>
            </a:pPr>
            <a:r>
              <a:rPr sz="1400" spc="5" dirty="0">
                <a:latin typeface="Tahoma"/>
                <a:cs typeface="Tahoma"/>
              </a:rPr>
              <a:t>Penentuan </a:t>
            </a:r>
            <a:r>
              <a:rPr sz="1400" spc="-5" dirty="0">
                <a:latin typeface="Tahoma"/>
                <a:cs typeface="Tahoma"/>
              </a:rPr>
              <a:t>tujuan </a:t>
            </a:r>
            <a:r>
              <a:rPr sz="1400" spc="-20" dirty="0">
                <a:latin typeface="Tahoma"/>
                <a:cs typeface="Tahoma"/>
              </a:rPr>
              <a:t>angka-angka </a:t>
            </a:r>
            <a:r>
              <a:rPr sz="1400" spc="-30" dirty="0">
                <a:latin typeface="Tahoma"/>
                <a:cs typeface="Tahoma"/>
              </a:rPr>
              <a:t>keuangan, </a:t>
            </a:r>
            <a:r>
              <a:rPr sz="1400" spc="10" dirty="0">
                <a:latin typeface="Tahoma"/>
                <a:cs typeface="Tahoma"/>
              </a:rPr>
              <a:t>Dalam </a:t>
            </a:r>
            <a:r>
              <a:rPr sz="1400" spc="-20" dirty="0">
                <a:latin typeface="Tahoma"/>
                <a:cs typeface="Tahoma"/>
              </a:rPr>
              <a:t>jangka </a:t>
            </a:r>
            <a:r>
              <a:rPr sz="1400" spc="-15" dirty="0">
                <a:latin typeface="Tahoma"/>
                <a:cs typeface="Tahoma"/>
              </a:rPr>
              <a:t>pendek, </a:t>
            </a:r>
            <a:r>
              <a:rPr sz="1400" spc="-30" dirty="0">
                <a:latin typeface="Tahoma"/>
                <a:cs typeface="Tahoma"/>
              </a:rPr>
              <a:t>menengah, </a:t>
            </a:r>
            <a:r>
              <a:rPr sz="1400" spc="-10" dirty="0">
                <a:latin typeface="Tahoma"/>
                <a:cs typeface="Tahoma"/>
              </a:rPr>
              <a:t>dan </a:t>
            </a:r>
            <a:r>
              <a:rPr sz="1400" spc="-25" dirty="0">
                <a:latin typeface="Tahoma"/>
                <a:cs typeface="Tahoma"/>
              </a:rPr>
              <a:t>panjang </a:t>
            </a:r>
            <a:r>
              <a:rPr sz="1400" spc="-20" dirty="0">
                <a:latin typeface="Tahoma"/>
                <a:cs typeface="Tahoma"/>
              </a:rPr>
              <a:t> yang</a:t>
            </a:r>
            <a:r>
              <a:rPr sz="1400" spc="-6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dilakukan</a:t>
            </a:r>
            <a:r>
              <a:rPr sz="1400" spc="-5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secara</a:t>
            </a:r>
            <a:r>
              <a:rPr sz="1400" spc="-6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konsisten,</a:t>
            </a:r>
            <a:r>
              <a:rPr sz="1400" spc="-5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dengan</a:t>
            </a:r>
            <a:r>
              <a:rPr sz="1400" spc="-5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cara</a:t>
            </a:r>
            <a:r>
              <a:rPr sz="1400" spc="-6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menentukan</a:t>
            </a:r>
            <a:r>
              <a:rPr sz="1400" spc="-5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besaran</a:t>
            </a:r>
            <a:r>
              <a:rPr sz="1400" spc="-6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keuntungan,</a:t>
            </a:r>
            <a:r>
              <a:rPr sz="1400" spc="-5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misalnya</a:t>
            </a:r>
            <a:r>
              <a:rPr sz="1400" spc="-55" dirty="0">
                <a:latin typeface="Tahoma"/>
                <a:cs typeface="Tahoma"/>
              </a:rPr>
              <a:t> </a:t>
            </a:r>
            <a:r>
              <a:rPr sz="1400" spc="-145" dirty="0">
                <a:latin typeface="Tahoma"/>
                <a:cs typeface="Tahoma"/>
              </a:rPr>
              <a:t>: </a:t>
            </a:r>
            <a:r>
              <a:rPr sz="1400" spc="-43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persentase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kenaikan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dalam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setiap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waktu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baik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perhitungan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bulan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maupun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tahun.</a:t>
            </a:r>
            <a:endParaRPr sz="1400">
              <a:latin typeface="Tahoma"/>
              <a:cs typeface="Tahoma"/>
            </a:endParaRPr>
          </a:p>
          <a:p>
            <a:pPr marL="537845" marR="13335" indent="-336550" algn="just">
              <a:lnSpc>
                <a:spcPct val="114999"/>
              </a:lnSpc>
              <a:buFont typeface="Arial"/>
              <a:buChar char="●"/>
              <a:tabLst>
                <a:tab pos="538480" algn="l"/>
              </a:tabLst>
            </a:pPr>
            <a:r>
              <a:rPr sz="1400" spc="-20" dirty="0">
                <a:latin typeface="Tahoma"/>
                <a:cs typeface="Tahoma"/>
              </a:rPr>
              <a:t>Imbalan keuangan </a:t>
            </a:r>
            <a:r>
              <a:rPr sz="1400" spc="-10" dirty="0">
                <a:latin typeface="Tahoma"/>
                <a:cs typeface="Tahoma"/>
              </a:rPr>
              <a:t>bagi </a:t>
            </a:r>
            <a:r>
              <a:rPr sz="1400" spc="-5" dirty="0">
                <a:latin typeface="Tahoma"/>
                <a:cs typeface="Tahoma"/>
              </a:rPr>
              <a:t>pemilik, </a:t>
            </a:r>
            <a:r>
              <a:rPr sz="1400" spc="10" dirty="0">
                <a:latin typeface="Tahoma"/>
                <a:cs typeface="Tahoma"/>
              </a:rPr>
              <a:t>Perhitungan </a:t>
            </a:r>
            <a:r>
              <a:rPr sz="1400" spc="-10" dirty="0">
                <a:latin typeface="Tahoma"/>
                <a:cs typeface="Tahoma"/>
              </a:rPr>
              <a:t>keuntungan </a:t>
            </a:r>
            <a:r>
              <a:rPr sz="1400" spc="15" dirty="0">
                <a:latin typeface="Tahoma"/>
                <a:cs typeface="Tahoma"/>
              </a:rPr>
              <a:t>pemilik </a:t>
            </a:r>
            <a:r>
              <a:rPr sz="1400" spc="-10" dirty="0">
                <a:latin typeface="Tahoma"/>
                <a:cs typeface="Tahoma"/>
              </a:rPr>
              <a:t>dalam </a:t>
            </a:r>
            <a:r>
              <a:rPr sz="1400" spc="-5" dirty="0">
                <a:latin typeface="Tahoma"/>
                <a:cs typeface="Tahoma"/>
              </a:rPr>
              <a:t>satuan </a:t>
            </a:r>
            <a:r>
              <a:rPr sz="1400" spc="-20" dirty="0">
                <a:latin typeface="Tahoma"/>
                <a:cs typeface="Tahoma"/>
              </a:rPr>
              <a:t>tahun, </a:t>
            </a:r>
            <a:r>
              <a:rPr sz="1400" spc="20" dirty="0">
                <a:latin typeface="Tahoma"/>
                <a:cs typeface="Tahoma"/>
              </a:rPr>
              <a:t>dari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nilai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investasi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maupun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pengalaman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serta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tanggung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35" dirty="0">
                <a:latin typeface="Tahoma"/>
                <a:cs typeface="Tahoma"/>
              </a:rPr>
              <a:t>jawab.</a:t>
            </a:r>
            <a:endParaRPr sz="1400">
              <a:latin typeface="Tahoma"/>
              <a:cs typeface="Tahoma"/>
            </a:endParaRPr>
          </a:p>
          <a:p>
            <a:pPr marL="537845" marR="5080" indent="-336550" algn="just">
              <a:lnSpc>
                <a:spcPct val="114999"/>
              </a:lnSpc>
              <a:buFont typeface="Arial"/>
              <a:buChar char="●"/>
              <a:tabLst>
                <a:tab pos="538480" algn="l"/>
              </a:tabLst>
            </a:pPr>
            <a:r>
              <a:rPr sz="1400" dirty="0">
                <a:latin typeface="Tahoma"/>
                <a:cs typeface="Tahoma"/>
              </a:rPr>
              <a:t>Standardisasi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eﬁsiensi,</a:t>
            </a:r>
            <a:r>
              <a:rPr sz="140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Menghitung</a:t>
            </a:r>
            <a:r>
              <a:rPr sz="1400" spc="2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atau</a:t>
            </a:r>
            <a:r>
              <a:rPr sz="1400" spc="5" dirty="0">
                <a:latin typeface="Tahoma"/>
                <a:cs typeface="Tahoma"/>
              </a:rPr>
              <a:t> menaksirkan</a:t>
            </a:r>
            <a:r>
              <a:rPr sz="1400" spc="1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keuangan</a:t>
            </a:r>
            <a:r>
              <a:rPr sz="1400" spc="-1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perusahaan</a:t>
            </a:r>
            <a:r>
              <a:rPr sz="140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secara </a:t>
            </a:r>
            <a:r>
              <a:rPr sz="1400" spc="-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keseluruhan, dalam </a:t>
            </a:r>
            <a:r>
              <a:rPr sz="1400" spc="10" dirty="0">
                <a:latin typeface="Tahoma"/>
                <a:cs typeface="Tahoma"/>
              </a:rPr>
              <a:t>eﬁsiensi </a:t>
            </a:r>
            <a:r>
              <a:rPr sz="1400" spc="-5" dirty="0">
                <a:latin typeface="Tahoma"/>
                <a:cs typeface="Tahoma"/>
              </a:rPr>
              <a:t>mencakup </a:t>
            </a:r>
            <a:r>
              <a:rPr sz="1400" dirty="0">
                <a:latin typeface="Tahoma"/>
                <a:cs typeface="Tahoma"/>
              </a:rPr>
              <a:t>hitungan </a:t>
            </a:r>
            <a:r>
              <a:rPr sz="1400" spc="20" dirty="0">
                <a:latin typeface="Tahoma"/>
                <a:cs typeface="Tahoma"/>
              </a:rPr>
              <a:t>produktivitas </a:t>
            </a:r>
            <a:r>
              <a:rPr sz="1400" spc="90" dirty="0">
                <a:latin typeface="Tahoma"/>
                <a:cs typeface="Tahoma"/>
              </a:rPr>
              <a:t>SDM </a:t>
            </a:r>
            <a:r>
              <a:rPr sz="1400" spc="-10" dirty="0">
                <a:latin typeface="Tahoma"/>
                <a:cs typeface="Tahoma"/>
              </a:rPr>
              <a:t>dan </a:t>
            </a:r>
            <a:r>
              <a:rPr sz="1400" spc="5" dirty="0">
                <a:latin typeface="Tahoma"/>
                <a:cs typeface="Tahoma"/>
              </a:rPr>
              <a:t>pertumbuhan </a:t>
            </a:r>
            <a:r>
              <a:rPr sz="1400" spc="1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modal.</a:t>
            </a:r>
            <a:endParaRPr sz="1400">
              <a:latin typeface="Tahoma"/>
              <a:cs typeface="Tahoma"/>
            </a:endParaRPr>
          </a:p>
          <a:p>
            <a:pPr marL="537845" marR="5715" indent="-336550" algn="just">
              <a:lnSpc>
                <a:spcPct val="114999"/>
              </a:lnSpc>
              <a:buFont typeface="Arial"/>
              <a:buChar char="●"/>
              <a:tabLst>
                <a:tab pos="538480" algn="l"/>
              </a:tabLst>
            </a:pPr>
            <a:r>
              <a:rPr sz="1400" spc="20" dirty="0">
                <a:latin typeface="Tahoma"/>
                <a:cs typeface="Tahoma"/>
              </a:rPr>
              <a:t>Menyusun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rencana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keuangan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secara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menyeluruh,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Rencana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berkaitan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dengan</a:t>
            </a:r>
            <a:r>
              <a:rPr sz="1400" spc="-20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penjualan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total,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pengeluaran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25" dirty="0">
                <a:latin typeface="Tahoma"/>
                <a:cs typeface="Tahoma"/>
              </a:rPr>
              <a:t>total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serta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pedoman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pencapaiannya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bagi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staff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karyawan</a:t>
            </a:r>
            <a:endParaRPr sz="1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985809"/>
            <a:ext cx="1150620" cy="1158240"/>
          </a:xfrm>
          <a:custGeom>
            <a:avLst/>
            <a:gdLst/>
            <a:ahLst/>
            <a:cxnLst/>
            <a:rect l="l" t="t" r="r" b="b"/>
            <a:pathLst>
              <a:path w="1150620" h="1158239">
                <a:moveTo>
                  <a:pt x="1080739" y="1157690"/>
                </a:moveTo>
                <a:lnTo>
                  <a:pt x="0" y="1157690"/>
                </a:lnTo>
                <a:lnTo>
                  <a:pt x="0" y="52227"/>
                </a:lnTo>
                <a:lnTo>
                  <a:pt x="66660" y="34643"/>
                </a:lnTo>
                <a:lnTo>
                  <a:pt x="119598" y="23945"/>
                </a:lnTo>
                <a:lnTo>
                  <a:pt x="174655" y="15388"/>
                </a:lnTo>
                <a:lnTo>
                  <a:pt x="231840" y="9034"/>
                </a:lnTo>
                <a:lnTo>
                  <a:pt x="280740" y="5119"/>
                </a:lnTo>
                <a:lnTo>
                  <a:pt x="328136" y="2292"/>
                </a:lnTo>
                <a:lnTo>
                  <a:pt x="374041" y="577"/>
                </a:lnTo>
                <a:lnTo>
                  <a:pt x="418466" y="0"/>
                </a:lnTo>
                <a:lnTo>
                  <a:pt x="475796" y="1055"/>
                </a:lnTo>
                <a:lnTo>
                  <a:pt x="530499" y="4249"/>
                </a:lnTo>
                <a:lnTo>
                  <a:pt x="582610" y="9622"/>
                </a:lnTo>
                <a:lnTo>
                  <a:pt x="632168" y="17213"/>
                </a:lnTo>
                <a:lnTo>
                  <a:pt x="679211" y="27064"/>
                </a:lnTo>
                <a:lnTo>
                  <a:pt x="723775" y="39214"/>
                </a:lnTo>
                <a:lnTo>
                  <a:pt x="765900" y="53705"/>
                </a:lnTo>
                <a:lnTo>
                  <a:pt x="805622" y="70575"/>
                </a:lnTo>
                <a:lnTo>
                  <a:pt x="842980" y="89867"/>
                </a:lnTo>
                <a:lnTo>
                  <a:pt x="878010" y="111619"/>
                </a:lnTo>
                <a:lnTo>
                  <a:pt x="910751" y="135873"/>
                </a:lnTo>
                <a:lnTo>
                  <a:pt x="941240" y="162668"/>
                </a:lnTo>
                <a:lnTo>
                  <a:pt x="969516" y="192046"/>
                </a:lnTo>
                <a:lnTo>
                  <a:pt x="995615" y="224046"/>
                </a:lnTo>
                <a:lnTo>
                  <a:pt x="1019575" y="258708"/>
                </a:lnTo>
                <a:lnTo>
                  <a:pt x="1041435" y="296074"/>
                </a:lnTo>
                <a:lnTo>
                  <a:pt x="1061231" y="336183"/>
                </a:lnTo>
                <a:lnTo>
                  <a:pt x="1079001" y="379077"/>
                </a:lnTo>
                <a:lnTo>
                  <a:pt x="1094784" y="424794"/>
                </a:lnTo>
                <a:lnTo>
                  <a:pt x="1108617" y="473375"/>
                </a:lnTo>
                <a:lnTo>
                  <a:pt x="1120537" y="524862"/>
                </a:lnTo>
                <a:lnTo>
                  <a:pt x="1130582" y="579294"/>
                </a:lnTo>
                <a:lnTo>
                  <a:pt x="1139428" y="640254"/>
                </a:lnTo>
                <a:lnTo>
                  <a:pt x="1145633" y="698966"/>
                </a:lnTo>
                <a:lnTo>
                  <a:pt x="1149254" y="755468"/>
                </a:lnTo>
                <a:lnTo>
                  <a:pt x="1150348" y="809797"/>
                </a:lnTo>
                <a:lnTo>
                  <a:pt x="1148971" y="861991"/>
                </a:lnTo>
                <a:lnTo>
                  <a:pt x="1145181" y="912087"/>
                </a:lnTo>
                <a:lnTo>
                  <a:pt x="1139034" y="960123"/>
                </a:lnTo>
                <a:lnTo>
                  <a:pt x="1130587" y="1006135"/>
                </a:lnTo>
                <a:lnTo>
                  <a:pt x="1119897" y="1050163"/>
                </a:lnTo>
                <a:lnTo>
                  <a:pt x="1107020" y="1092242"/>
                </a:lnTo>
                <a:lnTo>
                  <a:pt x="1092013" y="1132411"/>
                </a:lnTo>
                <a:lnTo>
                  <a:pt x="1080739" y="1157690"/>
                </a:lnTo>
                <a:close/>
              </a:path>
            </a:pathLst>
          </a:custGeom>
          <a:solidFill>
            <a:srgbClr val="C8A5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190041" y="3814509"/>
            <a:ext cx="1954530" cy="1329055"/>
          </a:xfrm>
          <a:custGeom>
            <a:avLst/>
            <a:gdLst/>
            <a:ahLst/>
            <a:cxnLst/>
            <a:rect l="l" t="t" r="r" b="b"/>
            <a:pathLst>
              <a:path w="1954529" h="1329054">
                <a:moveTo>
                  <a:pt x="1953957" y="1328990"/>
                </a:moveTo>
                <a:lnTo>
                  <a:pt x="130315" y="1328990"/>
                </a:lnTo>
                <a:lnTo>
                  <a:pt x="117688" y="1303023"/>
                </a:lnTo>
                <a:lnTo>
                  <a:pt x="99765" y="1262545"/>
                </a:lnTo>
                <a:lnTo>
                  <a:pt x="83289" y="1221480"/>
                </a:lnTo>
                <a:lnTo>
                  <a:pt x="68269" y="1179907"/>
                </a:lnTo>
                <a:lnTo>
                  <a:pt x="54713" y="1137904"/>
                </a:lnTo>
                <a:lnTo>
                  <a:pt x="42629" y="1095548"/>
                </a:lnTo>
                <a:lnTo>
                  <a:pt x="32027" y="1052917"/>
                </a:lnTo>
                <a:lnTo>
                  <a:pt x="22915" y="1010089"/>
                </a:lnTo>
                <a:lnTo>
                  <a:pt x="15301" y="967143"/>
                </a:lnTo>
                <a:lnTo>
                  <a:pt x="9194" y="924155"/>
                </a:lnTo>
                <a:lnTo>
                  <a:pt x="4602" y="881205"/>
                </a:lnTo>
                <a:lnTo>
                  <a:pt x="1535" y="838369"/>
                </a:lnTo>
                <a:lnTo>
                  <a:pt x="0" y="795725"/>
                </a:lnTo>
                <a:lnTo>
                  <a:pt x="5" y="753353"/>
                </a:lnTo>
                <a:lnTo>
                  <a:pt x="1561" y="711328"/>
                </a:lnTo>
                <a:lnTo>
                  <a:pt x="4674" y="669730"/>
                </a:lnTo>
                <a:lnTo>
                  <a:pt x="9354" y="628636"/>
                </a:lnTo>
                <a:lnTo>
                  <a:pt x="15609" y="588123"/>
                </a:lnTo>
                <a:lnTo>
                  <a:pt x="23448" y="548271"/>
                </a:lnTo>
                <a:lnTo>
                  <a:pt x="32879" y="509157"/>
                </a:lnTo>
                <a:lnTo>
                  <a:pt x="43910" y="470858"/>
                </a:lnTo>
                <a:lnTo>
                  <a:pt x="56606" y="433312"/>
                </a:lnTo>
                <a:lnTo>
                  <a:pt x="70810" y="397019"/>
                </a:lnTo>
                <a:lnTo>
                  <a:pt x="86695" y="361634"/>
                </a:lnTo>
                <a:lnTo>
                  <a:pt x="104215" y="327377"/>
                </a:lnTo>
                <a:lnTo>
                  <a:pt x="123379" y="294324"/>
                </a:lnTo>
                <a:lnTo>
                  <a:pt x="166670" y="232147"/>
                </a:lnTo>
                <a:lnTo>
                  <a:pt x="216637" y="175724"/>
                </a:lnTo>
                <a:lnTo>
                  <a:pt x="273349" y="125678"/>
                </a:lnTo>
                <a:lnTo>
                  <a:pt x="304255" y="103242"/>
                </a:lnTo>
                <a:lnTo>
                  <a:pt x="336873" y="82634"/>
                </a:lnTo>
                <a:lnTo>
                  <a:pt x="371211" y="63932"/>
                </a:lnTo>
                <a:lnTo>
                  <a:pt x="407278" y="47214"/>
                </a:lnTo>
                <a:lnTo>
                  <a:pt x="445082" y="32558"/>
                </a:lnTo>
                <a:lnTo>
                  <a:pt x="484632" y="20041"/>
                </a:lnTo>
                <a:lnTo>
                  <a:pt x="523127" y="10690"/>
                </a:lnTo>
                <a:lnTo>
                  <a:pt x="560732" y="4325"/>
                </a:lnTo>
                <a:lnTo>
                  <a:pt x="633370" y="0"/>
                </a:lnTo>
                <a:lnTo>
                  <a:pt x="668456" y="1762"/>
                </a:lnTo>
                <a:lnTo>
                  <a:pt x="736292" y="12446"/>
                </a:lnTo>
                <a:lnTo>
                  <a:pt x="801186" y="31751"/>
                </a:lnTo>
                <a:lnTo>
                  <a:pt x="863345" y="58570"/>
                </a:lnTo>
                <a:lnTo>
                  <a:pt x="922979" y="91794"/>
                </a:lnTo>
                <a:lnTo>
                  <a:pt x="980294" y="130315"/>
                </a:lnTo>
                <a:lnTo>
                  <a:pt x="1035499" y="173026"/>
                </a:lnTo>
                <a:lnTo>
                  <a:pt x="1088801" y="218818"/>
                </a:lnTo>
                <a:lnTo>
                  <a:pt x="1140408" y="266584"/>
                </a:lnTo>
                <a:lnTo>
                  <a:pt x="1190528" y="315216"/>
                </a:lnTo>
                <a:lnTo>
                  <a:pt x="1263374" y="387363"/>
                </a:lnTo>
                <a:lnTo>
                  <a:pt x="1287138" y="410645"/>
                </a:lnTo>
                <a:lnTo>
                  <a:pt x="1334044" y="455226"/>
                </a:lnTo>
                <a:lnTo>
                  <a:pt x="1380294" y="496241"/>
                </a:lnTo>
                <a:lnTo>
                  <a:pt x="1426096" y="532582"/>
                </a:lnTo>
                <a:lnTo>
                  <a:pt x="1471658" y="563141"/>
                </a:lnTo>
                <a:lnTo>
                  <a:pt x="1517188" y="586810"/>
                </a:lnTo>
                <a:lnTo>
                  <a:pt x="1562894" y="602481"/>
                </a:lnTo>
                <a:lnTo>
                  <a:pt x="1608983" y="609047"/>
                </a:lnTo>
                <a:lnTo>
                  <a:pt x="1953957" y="609047"/>
                </a:lnTo>
                <a:lnTo>
                  <a:pt x="1953957" y="1328990"/>
                </a:lnTo>
                <a:close/>
              </a:path>
              <a:path w="1954529" h="1329054">
                <a:moveTo>
                  <a:pt x="1953957" y="609047"/>
                </a:moveTo>
                <a:lnTo>
                  <a:pt x="1608983" y="609047"/>
                </a:lnTo>
                <a:lnTo>
                  <a:pt x="1632236" y="608568"/>
                </a:lnTo>
                <a:lnTo>
                  <a:pt x="1655663" y="605398"/>
                </a:lnTo>
                <a:lnTo>
                  <a:pt x="1703142" y="590429"/>
                </a:lnTo>
                <a:lnTo>
                  <a:pt x="1751629" y="563029"/>
                </a:lnTo>
                <a:lnTo>
                  <a:pt x="1801330" y="522092"/>
                </a:lnTo>
                <a:lnTo>
                  <a:pt x="1852453" y="466510"/>
                </a:lnTo>
                <a:lnTo>
                  <a:pt x="1953957" y="342033"/>
                </a:lnTo>
                <a:lnTo>
                  <a:pt x="1953957" y="609047"/>
                </a:lnTo>
                <a:close/>
              </a:path>
            </a:pathLst>
          </a:custGeom>
          <a:solidFill>
            <a:srgbClr val="A0A29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7295305" y="0"/>
            <a:ext cx="1849120" cy="1587500"/>
            <a:chOff x="7295305" y="0"/>
            <a:chExt cx="1849120" cy="1587500"/>
          </a:xfrm>
        </p:grpSpPr>
        <p:sp>
          <p:nvSpPr>
            <p:cNvPr id="5" name="object 5"/>
            <p:cNvSpPr/>
            <p:nvPr/>
          </p:nvSpPr>
          <p:spPr>
            <a:xfrm>
              <a:off x="7295299" y="0"/>
              <a:ext cx="1849120" cy="1587500"/>
            </a:xfrm>
            <a:custGeom>
              <a:avLst/>
              <a:gdLst/>
              <a:ahLst/>
              <a:cxnLst/>
              <a:rect l="l" t="t" r="r" b="b"/>
              <a:pathLst>
                <a:path w="1849120" h="1587500">
                  <a:moveTo>
                    <a:pt x="78524" y="40563"/>
                  </a:moveTo>
                  <a:lnTo>
                    <a:pt x="77241" y="41910"/>
                  </a:lnTo>
                  <a:lnTo>
                    <a:pt x="77241" y="43256"/>
                  </a:lnTo>
                  <a:lnTo>
                    <a:pt x="75895" y="45885"/>
                  </a:lnTo>
                  <a:lnTo>
                    <a:pt x="78524" y="45885"/>
                  </a:lnTo>
                  <a:lnTo>
                    <a:pt x="78524" y="40563"/>
                  </a:lnTo>
                  <a:close/>
                </a:path>
                <a:path w="1849120" h="1587500">
                  <a:moveTo>
                    <a:pt x="252933" y="557047"/>
                  </a:moveTo>
                  <a:lnTo>
                    <a:pt x="248907" y="550379"/>
                  </a:lnTo>
                  <a:lnTo>
                    <a:pt x="78524" y="647560"/>
                  </a:lnTo>
                  <a:lnTo>
                    <a:pt x="78524" y="451916"/>
                  </a:lnTo>
                  <a:lnTo>
                    <a:pt x="70573" y="451916"/>
                  </a:lnTo>
                  <a:lnTo>
                    <a:pt x="70573" y="647560"/>
                  </a:lnTo>
                  <a:lnTo>
                    <a:pt x="10642" y="614286"/>
                  </a:lnTo>
                  <a:lnTo>
                    <a:pt x="10642" y="616978"/>
                  </a:lnTo>
                  <a:lnTo>
                    <a:pt x="11988" y="620953"/>
                  </a:lnTo>
                  <a:lnTo>
                    <a:pt x="11988" y="624928"/>
                  </a:lnTo>
                  <a:lnTo>
                    <a:pt x="65252" y="655561"/>
                  </a:lnTo>
                  <a:lnTo>
                    <a:pt x="21285" y="680834"/>
                  </a:lnTo>
                  <a:lnTo>
                    <a:pt x="22631" y="683514"/>
                  </a:lnTo>
                  <a:lnTo>
                    <a:pt x="22631" y="687489"/>
                  </a:lnTo>
                  <a:lnTo>
                    <a:pt x="23964" y="690181"/>
                  </a:lnTo>
                  <a:lnTo>
                    <a:pt x="70573" y="663524"/>
                  </a:lnTo>
                  <a:lnTo>
                    <a:pt x="70573" y="853897"/>
                  </a:lnTo>
                  <a:lnTo>
                    <a:pt x="71907" y="856538"/>
                  </a:lnTo>
                  <a:lnTo>
                    <a:pt x="73202" y="859218"/>
                  </a:lnTo>
                  <a:lnTo>
                    <a:pt x="78524" y="859218"/>
                  </a:lnTo>
                  <a:lnTo>
                    <a:pt x="78524" y="663524"/>
                  </a:lnTo>
                  <a:lnTo>
                    <a:pt x="248907" y="760704"/>
                  </a:lnTo>
                  <a:lnTo>
                    <a:pt x="252933" y="754037"/>
                  </a:lnTo>
                  <a:lnTo>
                    <a:pt x="96329" y="663524"/>
                  </a:lnTo>
                  <a:lnTo>
                    <a:pt x="82550" y="655561"/>
                  </a:lnTo>
                  <a:lnTo>
                    <a:pt x="96405" y="647560"/>
                  </a:lnTo>
                  <a:lnTo>
                    <a:pt x="252933" y="557047"/>
                  </a:lnTo>
                  <a:close/>
                </a:path>
                <a:path w="1849120" h="1587500">
                  <a:moveTo>
                    <a:pt x="485889" y="981671"/>
                  </a:moveTo>
                  <a:lnTo>
                    <a:pt x="481863" y="973709"/>
                  </a:lnTo>
                  <a:lnTo>
                    <a:pt x="311480" y="1072184"/>
                  </a:lnTo>
                  <a:lnTo>
                    <a:pt x="311480" y="875195"/>
                  </a:lnTo>
                  <a:lnTo>
                    <a:pt x="303517" y="875195"/>
                  </a:lnTo>
                  <a:lnTo>
                    <a:pt x="303517" y="1072184"/>
                  </a:lnTo>
                  <a:lnTo>
                    <a:pt x="133134" y="973709"/>
                  </a:lnTo>
                  <a:lnTo>
                    <a:pt x="129108" y="981671"/>
                  </a:lnTo>
                  <a:lnTo>
                    <a:pt x="299491" y="1078852"/>
                  </a:lnTo>
                  <a:lnTo>
                    <a:pt x="216979" y="1126794"/>
                  </a:lnTo>
                  <a:lnTo>
                    <a:pt x="219671" y="1128128"/>
                  </a:lnTo>
                  <a:lnTo>
                    <a:pt x="220967" y="1130769"/>
                  </a:lnTo>
                  <a:lnTo>
                    <a:pt x="222300" y="1133449"/>
                  </a:lnTo>
                  <a:lnTo>
                    <a:pt x="303517" y="1086853"/>
                  </a:lnTo>
                  <a:lnTo>
                    <a:pt x="303517" y="1229283"/>
                  </a:lnTo>
                  <a:lnTo>
                    <a:pt x="306158" y="1233271"/>
                  </a:lnTo>
                  <a:lnTo>
                    <a:pt x="308838" y="1235951"/>
                  </a:lnTo>
                  <a:lnTo>
                    <a:pt x="311480" y="1238592"/>
                  </a:lnTo>
                  <a:lnTo>
                    <a:pt x="311480" y="1086853"/>
                  </a:lnTo>
                  <a:lnTo>
                    <a:pt x="481863" y="1185329"/>
                  </a:lnTo>
                  <a:lnTo>
                    <a:pt x="485889" y="1177366"/>
                  </a:lnTo>
                  <a:lnTo>
                    <a:pt x="315506" y="1078852"/>
                  </a:lnTo>
                  <a:lnTo>
                    <a:pt x="485889" y="981671"/>
                  </a:lnTo>
                  <a:close/>
                </a:path>
                <a:path w="1849120" h="1587500">
                  <a:moveTo>
                    <a:pt x="485889" y="161709"/>
                  </a:moveTo>
                  <a:lnTo>
                    <a:pt x="481863" y="155054"/>
                  </a:lnTo>
                  <a:lnTo>
                    <a:pt x="311480" y="252222"/>
                  </a:lnTo>
                  <a:lnTo>
                    <a:pt x="311480" y="56527"/>
                  </a:lnTo>
                  <a:lnTo>
                    <a:pt x="303517" y="56527"/>
                  </a:lnTo>
                  <a:lnTo>
                    <a:pt x="303517" y="252222"/>
                  </a:lnTo>
                  <a:lnTo>
                    <a:pt x="133134" y="155054"/>
                  </a:lnTo>
                  <a:lnTo>
                    <a:pt x="129108" y="161709"/>
                  </a:lnTo>
                  <a:lnTo>
                    <a:pt x="299491" y="260184"/>
                  </a:lnTo>
                  <a:lnTo>
                    <a:pt x="129108" y="358698"/>
                  </a:lnTo>
                  <a:lnTo>
                    <a:pt x="133134" y="365366"/>
                  </a:lnTo>
                  <a:lnTo>
                    <a:pt x="303517" y="266852"/>
                  </a:lnTo>
                  <a:lnTo>
                    <a:pt x="303517" y="463892"/>
                  </a:lnTo>
                  <a:lnTo>
                    <a:pt x="311480" y="463892"/>
                  </a:lnTo>
                  <a:lnTo>
                    <a:pt x="311480" y="266852"/>
                  </a:lnTo>
                  <a:lnTo>
                    <a:pt x="481863" y="365366"/>
                  </a:lnTo>
                  <a:lnTo>
                    <a:pt x="485889" y="358698"/>
                  </a:lnTo>
                  <a:lnTo>
                    <a:pt x="315506" y="260184"/>
                  </a:lnTo>
                  <a:lnTo>
                    <a:pt x="485889" y="161709"/>
                  </a:lnTo>
                  <a:close/>
                </a:path>
                <a:path w="1849120" h="1587500">
                  <a:moveTo>
                    <a:pt x="551091" y="0"/>
                  </a:moveTo>
                  <a:lnTo>
                    <a:pt x="543140" y="0"/>
                  </a:lnTo>
                  <a:lnTo>
                    <a:pt x="543140" y="45872"/>
                  </a:lnTo>
                  <a:lnTo>
                    <a:pt x="551091" y="45872"/>
                  </a:lnTo>
                  <a:lnTo>
                    <a:pt x="551091" y="0"/>
                  </a:lnTo>
                  <a:close/>
                </a:path>
                <a:path w="1849120" h="1587500">
                  <a:moveTo>
                    <a:pt x="725449" y="557047"/>
                  </a:moveTo>
                  <a:lnTo>
                    <a:pt x="721474" y="550379"/>
                  </a:lnTo>
                  <a:lnTo>
                    <a:pt x="551091" y="647560"/>
                  </a:lnTo>
                  <a:lnTo>
                    <a:pt x="551091" y="451916"/>
                  </a:lnTo>
                  <a:lnTo>
                    <a:pt x="543140" y="451916"/>
                  </a:lnTo>
                  <a:lnTo>
                    <a:pt x="543140" y="647560"/>
                  </a:lnTo>
                  <a:lnTo>
                    <a:pt x="372757" y="550379"/>
                  </a:lnTo>
                  <a:lnTo>
                    <a:pt x="368719" y="557047"/>
                  </a:lnTo>
                  <a:lnTo>
                    <a:pt x="539102" y="655561"/>
                  </a:lnTo>
                  <a:lnTo>
                    <a:pt x="368719" y="754037"/>
                  </a:lnTo>
                  <a:lnTo>
                    <a:pt x="372757" y="760704"/>
                  </a:lnTo>
                  <a:lnTo>
                    <a:pt x="543140" y="663524"/>
                  </a:lnTo>
                  <a:lnTo>
                    <a:pt x="543140" y="859218"/>
                  </a:lnTo>
                  <a:lnTo>
                    <a:pt x="551091" y="859218"/>
                  </a:lnTo>
                  <a:lnTo>
                    <a:pt x="551091" y="663524"/>
                  </a:lnTo>
                  <a:lnTo>
                    <a:pt x="721474" y="760704"/>
                  </a:lnTo>
                  <a:lnTo>
                    <a:pt x="725449" y="754037"/>
                  </a:lnTo>
                  <a:lnTo>
                    <a:pt x="556412" y="655561"/>
                  </a:lnTo>
                  <a:lnTo>
                    <a:pt x="725449" y="557047"/>
                  </a:lnTo>
                  <a:close/>
                </a:path>
                <a:path w="1849120" h="1587500">
                  <a:moveTo>
                    <a:pt x="958405" y="981671"/>
                  </a:moveTo>
                  <a:lnTo>
                    <a:pt x="954430" y="973709"/>
                  </a:lnTo>
                  <a:lnTo>
                    <a:pt x="784047" y="1072184"/>
                  </a:lnTo>
                  <a:lnTo>
                    <a:pt x="785393" y="875195"/>
                  </a:lnTo>
                  <a:lnTo>
                    <a:pt x="776084" y="875195"/>
                  </a:lnTo>
                  <a:lnTo>
                    <a:pt x="776084" y="1072184"/>
                  </a:lnTo>
                  <a:lnTo>
                    <a:pt x="605701" y="973709"/>
                  </a:lnTo>
                  <a:lnTo>
                    <a:pt x="601675" y="981671"/>
                  </a:lnTo>
                  <a:lnTo>
                    <a:pt x="772058" y="1078852"/>
                  </a:lnTo>
                  <a:lnTo>
                    <a:pt x="601675" y="1177366"/>
                  </a:lnTo>
                  <a:lnTo>
                    <a:pt x="605701" y="1185329"/>
                  </a:lnTo>
                  <a:lnTo>
                    <a:pt x="776084" y="1086853"/>
                  </a:lnTo>
                  <a:lnTo>
                    <a:pt x="776084" y="1282496"/>
                  </a:lnTo>
                  <a:lnTo>
                    <a:pt x="784047" y="1282496"/>
                  </a:lnTo>
                  <a:lnTo>
                    <a:pt x="784047" y="1086853"/>
                  </a:lnTo>
                  <a:lnTo>
                    <a:pt x="954430" y="1185329"/>
                  </a:lnTo>
                  <a:lnTo>
                    <a:pt x="958405" y="1177366"/>
                  </a:lnTo>
                  <a:lnTo>
                    <a:pt x="803109" y="1086853"/>
                  </a:lnTo>
                  <a:lnTo>
                    <a:pt x="789368" y="1078852"/>
                  </a:lnTo>
                  <a:lnTo>
                    <a:pt x="800963" y="1072184"/>
                  </a:lnTo>
                  <a:lnTo>
                    <a:pt x="958405" y="981671"/>
                  </a:lnTo>
                  <a:close/>
                </a:path>
                <a:path w="1849120" h="1587500">
                  <a:moveTo>
                    <a:pt x="958405" y="161709"/>
                  </a:moveTo>
                  <a:lnTo>
                    <a:pt x="954430" y="153708"/>
                  </a:lnTo>
                  <a:lnTo>
                    <a:pt x="784047" y="252222"/>
                  </a:lnTo>
                  <a:lnTo>
                    <a:pt x="785393" y="56527"/>
                  </a:lnTo>
                  <a:lnTo>
                    <a:pt x="776084" y="56527"/>
                  </a:lnTo>
                  <a:lnTo>
                    <a:pt x="776084" y="252222"/>
                  </a:lnTo>
                  <a:lnTo>
                    <a:pt x="605701" y="153708"/>
                  </a:lnTo>
                  <a:lnTo>
                    <a:pt x="601675" y="161709"/>
                  </a:lnTo>
                  <a:lnTo>
                    <a:pt x="772058" y="260184"/>
                  </a:lnTo>
                  <a:lnTo>
                    <a:pt x="601675" y="357365"/>
                  </a:lnTo>
                  <a:lnTo>
                    <a:pt x="605701" y="365366"/>
                  </a:lnTo>
                  <a:lnTo>
                    <a:pt x="776084" y="266852"/>
                  </a:lnTo>
                  <a:lnTo>
                    <a:pt x="776084" y="463892"/>
                  </a:lnTo>
                  <a:lnTo>
                    <a:pt x="784047" y="463892"/>
                  </a:lnTo>
                  <a:lnTo>
                    <a:pt x="784047" y="266852"/>
                  </a:lnTo>
                  <a:lnTo>
                    <a:pt x="954430" y="365366"/>
                  </a:lnTo>
                  <a:lnTo>
                    <a:pt x="958405" y="357365"/>
                  </a:lnTo>
                  <a:lnTo>
                    <a:pt x="789368" y="260184"/>
                  </a:lnTo>
                  <a:lnTo>
                    <a:pt x="958405" y="161709"/>
                  </a:lnTo>
                  <a:close/>
                </a:path>
                <a:path w="1849120" h="1587500">
                  <a:moveTo>
                    <a:pt x="1025004" y="0"/>
                  </a:moveTo>
                  <a:lnTo>
                    <a:pt x="1015657" y="0"/>
                  </a:lnTo>
                  <a:lnTo>
                    <a:pt x="1015657" y="44538"/>
                  </a:lnTo>
                  <a:lnTo>
                    <a:pt x="1025004" y="44538"/>
                  </a:lnTo>
                  <a:lnTo>
                    <a:pt x="1025004" y="0"/>
                  </a:lnTo>
                  <a:close/>
                </a:path>
                <a:path w="1849120" h="1587500">
                  <a:moveTo>
                    <a:pt x="1199362" y="557047"/>
                  </a:moveTo>
                  <a:lnTo>
                    <a:pt x="1194041" y="550379"/>
                  </a:lnTo>
                  <a:lnTo>
                    <a:pt x="1025004" y="647560"/>
                  </a:lnTo>
                  <a:lnTo>
                    <a:pt x="1025004" y="451916"/>
                  </a:lnTo>
                  <a:lnTo>
                    <a:pt x="1015657" y="451916"/>
                  </a:lnTo>
                  <a:lnTo>
                    <a:pt x="1015657" y="647560"/>
                  </a:lnTo>
                  <a:lnTo>
                    <a:pt x="845273" y="550379"/>
                  </a:lnTo>
                  <a:lnTo>
                    <a:pt x="841286" y="557047"/>
                  </a:lnTo>
                  <a:lnTo>
                    <a:pt x="1011682" y="655561"/>
                  </a:lnTo>
                  <a:lnTo>
                    <a:pt x="841286" y="754037"/>
                  </a:lnTo>
                  <a:lnTo>
                    <a:pt x="845273" y="760704"/>
                  </a:lnTo>
                  <a:lnTo>
                    <a:pt x="1015657" y="662228"/>
                  </a:lnTo>
                  <a:lnTo>
                    <a:pt x="1015657" y="859218"/>
                  </a:lnTo>
                  <a:lnTo>
                    <a:pt x="1025004" y="859218"/>
                  </a:lnTo>
                  <a:lnTo>
                    <a:pt x="1025004" y="662228"/>
                  </a:lnTo>
                  <a:lnTo>
                    <a:pt x="1194041" y="760704"/>
                  </a:lnTo>
                  <a:lnTo>
                    <a:pt x="1199362" y="754037"/>
                  </a:lnTo>
                  <a:lnTo>
                    <a:pt x="1028979" y="655561"/>
                  </a:lnTo>
                  <a:lnTo>
                    <a:pt x="1199362" y="557047"/>
                  </a:lnTo>
                  <a:close/>
                </a:path>
                <a:path w="1849120" h="1587500">
                  <a:moveTo>
                    <a:pt x="1432318" y="980376"/>
                  </a:moveTo>
                  <a:lnTo>
                    <a:pt x="1428343" y="973709"/>
                  </a:lnTo>
                  <a:lnTo>
                    <a:pt x="1257960" y="1072184"/>
                  </a:lnTo>
                  <a:lnTo>
                    <a:pt x="1257960" y="875195"/>
                  </a:lnTo>
                  <a:lnTo>
                    <a:pt x="1248613" y="875195"/>
                  </a:lnTo>
                  <a:lnTo>
                    <a:pt x="1248613" y="1072184"/>
                  </a:lnTo>
                  <a:lnTo>
                    <a:pt x="1079563" y="973709"/>
                  </a:lnTo>
                  <a:lnTo>
                    <a:pt x="1074242" y="980376"/>
                  </a:lnTo>
                  <a:lnTo>
                    <a:pt x="1244625" y="1078852"/>
                  </a:lnTo>
                  <a:lnTo>
                    <a:pt x="1074242" y="1177366"/>
                  </a:lnTo>
                  <a:lnTo>
                    <a:pt x="1079563" y="1185329"/>
                  </a:lnTo>
                  <a:lnTo>
                    <a:pt x="1248613" y="1086853"/>
                  </a:lnTo>
                  <a:lnTo>
                    <a:pt x="1248613" y="1282496"/>
                  </a:lnTo>
                  <a:lnTo>
                    <a:pt x="1257960" y="1282496"/>
                  </a:lnTo>
                  <a:lnTo>
                    <a:pt x="1257960" y="1086853"/>
                  </a:lnTo>
                  <a:lnTo>
                    <a:pt x="1426997" y="1185329"/>
                  </a:lnTo>
                  <a:lnTo>
                    <a:pt x="1432318" y="1177366"/>
                  </a:lnTo>
                  <a:lnTo>
                    <a:pt x="1261935" y="1078852"/>
                  </a:lnTo>
                  <a:lnTo>
                    <a:pt x="1432318" y="980376"/>
                  </a:lnTo>
                  <a:close/>
                </a:path>
                <a:path w="1849120" h="1587500">
                  <a:moveTo>
                    <a:pt x="1432318" y="161709"/>
                  </a:moveTo>
                  <a:lnTo>
                    <a:pt x="1428343" y="153708"/>
                  </a:lnTo>
                  <a:lnTo>
                    <a:pt x="1257960" y="252222"/>
                  </a:lnTo>
                  <a:lnTo>
                    <a:pt x="1257960" y="56527"/>
                  </a:lnTo>
                  <a:lnTo>
                    <a:pt x="1248613" y="56527"/>
                  </a:lnTo>
                  <a:lnTo>
                    <a:pt x="1248613" y="252222"/>
                  </a:lnTo>
                  <a:lnTo>
                    <a:pt x="1079563" y="153708"/>
                  </a:lnTo>
                  <a:lnTo>
                    <a:pt x="1074242" y="161709"/>
                  </a:lnTo>
                  <a:lnTo>
                    <a:pt x="1244625" y="260184"/>
                  </a:lnTo>
                  <a:lnTo>
                    <a:pt x="1074242" y="357365"/>
                  </a:lnTo>
                  <a:lnTo>
                    <a:pt x="1079563" y="365366"/>
                  </a:lnTo>
                  <a:lnTo>
                    <a:pt x="1248613" y="266852"/>
                  </a:lnTo>
                  <a:lnTo>
                    <a:pt x="1248613" y="463892"/>
                  </a:lnTo>
                  <a:lnTo>
                    <a:pt x="1257960" y="463892"/>
                  </a:lnTo>
                  <a:lnTo>
                    <a:pt x="1257960" y="266852"/>
                  </a:lnTo>
                  <a:lnTo>
                    <a:pt x="1426997" y="365366"/>
                  </a:lnTo>
                  <a:lnTo>
                    <a:pt x="1432318" y="357365"/>
                  </a:lnTo>
                  <a:lnTo>
                    <a:pt x="1261935" y="260184"/>
                  </a:lnTo>
                  <a:lnTo>
                    <a:pt x="1432318" y="161709"/>
                  </a:lnTo>
                  <a:close/>
                </a:path>
                <a:path w="1849120" h="1587500">
                  <a:moveTo>
                    <a:pt x="1497571" y="0"/>
                  </a:moveTo>
                  <a:lnTo>
                    <a:pt x="1488224" y="0"/>
                  </a:lnTo>
                  <a:lnTo>
                    <a:pt x="1488224" y="44538"/>
                  </a:lnTo>
                  <a:lnTo>
                    <a:pt x="1497571" y="44538"/>
                  </a:lnTo>
                  <a:lnTo>
                    <a:pt x="1497571" y="0"/>
                  </a:lnTo>
                  <a:close/>
                </a:path>
                <a:path w="1849120" h="1587500">
                  <a:moveTo>
                    <a:pt x="1671929" y="557047"/>
                  </a:moveTo>
                  <a:lnTo>
                    <a:pt x="1667954" y="549084"/>
                  </a:lnTo>
                  <a:lnTo>
                    <a:pt x="1497571" y="647560"/>
                  </a:lnTo>
                  <a:lnTo>
                    <a:pt x="1497571" y="451916"/>
                  </a:lnTo>
                  <a:lnTo>
                    <a:pt x="1489570" y="451916"/>
                  </a:lnTo>
                  <a:lnTo>
                    <a:pt x="1489570" y="647560"/>
                  </a:lnTo>
                  <a:lnTo>
                    <a:pt x="1319187" y="549084"/>
                  </a:lnTo>
                  <a:lnTo>
                    <a:pt x="1315199" y="557047"/>
                  </a:lnTo>
                  <a:lnTo>
                    <a:pt x="1484249" y="655561"/>
                  </a:lnTo>
                  <a:lnTo>
                    <a:pt x="1315199" y="752741"/>
                  </a:lnTo>
                  <a:lnTo>
                    <a:pt x="1319187" y="760704"/>
                  </a:lnTo>
                  <a:lnTo>
                    <a:pt x="1489570" y="662228"/>
                  </a:lnTo>
                  <a:lnTo>
                    <a:pt x="1488224" y="859218"/>
                  </a:lnTo>
                  <a:lnTo>
                    <a:pt x="1497571" y="859218"/>
                  </a:lnTo>
                  <a:lnTo>
                    <a:pt x="1497571" y="662228"/>
                  </a:lnTo>
                  <a:lnTo>
                    <a:pt x="1667954" y="760704"/>
                  </a:lnTo>
                  <a:lnTo>
                    <a:pt x="1671929" y="752741"/>
                  </a:lnTo>
                  <a:lnTo>
                    <a:pt x="1501546" y="655561"/>
                  </a:lnTo>
                  <a:lnTo>
                    <a:pt x="1671929" y="557047"/>
                  </a:lnTo>
                  <a:close/>
                </a:path>
                <a:path w="1849120" h="1587500">
                  <a:moveTo>
                    <a:pt x="1848700" y="1003884"/>
                  </a:moveTo>
                  <a:lnTo>
                    <a:pt x="1730527" y="1072184"/>
                  </a:lnTo>
                  <a:lnTo>
                    <a:pt x="1730527" y="875195"/>
                  </a:lnTo>
                  <a:lnTo>
                    <a:pt x="1722513" y="875195"/>
                  </a:lnTo>
                  <a:lnTo>
                    <a:pt x="1722513" y="1072184"/>
                  </a:lnTo>
                  <a:lnTo>
                    <a:pt x="1552130" y="973709"/>
                  </a:lnTo>
                  <a:lnTo>
                    <a:pt x="1548155" y="980376"/>
                  </a:lnTo>
                  <a:lnTo>
                    <a:pt x="1717192" y="1078852"/>
                  </a:lnTo>
                  <a:lnTo>
                    <a:pt x="1548155" y="1177366"/>
                  </a:lnTo>
                  <a:lnTo>
                    <a:pt x="1552130" y="1184033"/>
                  </a:lnTo>
                  <a:lnTo>
                    <a:pt x="1722513" y="1086853"/>
                  </a:lnTo>
                  <a:lnTo>
                    <a:pt x="1722513" y="1282496"/>
                  </a:lnTo>
                  <a:lnTo>
                    <a:pt x="1730527" y="1282496"/>
                  </a:lnTo>
                  <a:lnTo>
                    <a:pt x="1730527" y="1086853"/>
                  </a:lnTo>
                  <a:lnTo>
                    <a:pt x="1848700" y="1154252"/>
                  </a:lnTo>
                  <a:lnTo>
                    <a:pt x="1848700" y="1144879"/>
                  </a:lnTo>
                  <a:lnTo>
                    <a:pt x="1748345" y="1086853"/>
                  </a:lnTo>
                  <a:lnTo>
                    <a:pt x="1734502" y="1078852"/>
                  </a:lnTo>
                  <a:lnTo>
                    <a:pt x="1746034" y="1072184"/>
                  </a:lnTo>
                  <a:lnTo>
                    <a:pt x="1848700" y="1012850"/>
                  </a:lnTo>
                  <a:lnTo>
                    <a:pt x="1848700" y="1003884"/>
                  </a:lnTo>
                  <a:close/>
                </a:path>
                <a:path w="1849120" h="1587500">
                  <a:moveTo>
                    <a:pt x="1848700" y="717969"/>
                  </a:moveTo>
                  <a:lnTo>
                    <a:pt x="1787728" y="752741"/>
                  </a:lnTo>
                  <a:lnTo>
                    <a:pt x="1791754" y="760704"/>
                  </a:lnTo>
                  <a:lnTo>
                    <a:pt x="1848700" y="727786"/>
                  </a:lnTo>
                  <a:lnTo>
                    <a:pt x="1848700" y="717969"/>
                  </a:lnTo>
                  <a:close/>
                </a:path>
                <a:path w="1849120" h="1587500">
                  <a:moveTo>
                    <a:pt x="1848700" y="582002"/>
                  </a:moveTo>
                  <a:lnTo>
                    <a:pt x="1791754" y="549084"/>
                  </a:lnTo>
                  <a:lnTo>
                    <a:pt x="1787728" y="557047"/>
                  </a:lnTo>
                  <a:lnTo>
                    <a:pt x="1848700" y="592302"/>
                  </a:lnTo>
                  <a:lnTo>
                    <a:pt x="1848700" y="582002"/>
                  </a:lnTo>
                  <a:close/>
                </a:path>
                <a:path w="1849120" h="1587500">
                  <a:moveTo>
                    <a:pt x="1848700" y="449910"/>
                  </a:moveTo>
                  <a:lnTo>
                    <a:pt x="1726463" y="519772"/>
                  </a:lnTo>
                  <a:lnTo>
                    <a:pt x="1722488" y="517499"/>
                  </a:lnTo>
                  <a:lnTo>
                    <a:pt x="1722488" y="527735"/>
                  </a:lnTo>
                  <a:lnTo>
                    <a:pt x="1722488" y="795286"/>
                  </a:lnTo>
                  <a:lnTo>
                    <a:pt x="1490878" y="929716"/>
                  </a:lnTo>
                  <a:lnTo>
                    <a:pt x="1485557" y="926655"/>
                  </a:lnTo>
                  <a:lnTo>
                    <a:pt x="1485557" y="937729"/>
                  </a:lnTo>
                  <a:lnTo>
                    <a:pt x="1485557" y="1205280"/>
                  </a:lnTo>
                  <a:lnTo>
                    <a:pt x="1253909" y="1339710"/>
                  </a:lnTo>
                  <a:lnTo>
                    <a:pt x="1034834" y="1213294"/>
                  </a:lnTo>
                  <a:lnTo>
                    <a:pt x="1020953" y="1205280"/>
                  </a:lnTo>
                  <a:lnTo>
                    <a:pt x="1020953" y="937729"/>
                  </a:lnTo>
                  <a:lnTo>
                    <a:pt x="1034834" y="929716"/>
                  </a:lnTo>
                  <a:lnTo>
                    <a:pt x="1253909" y="803300"/>
                  </a:lnTo>
                  <a:lnTo>
                    <a:pt x="1485557" y="937729"/>
                  </a:lnTo>
                  <a:lnTo>
                    <a:pt x="1485557" y="926655"/>
                  </a:lnTo>
                  <a:lnTo>
                    <a:pt x="1271803" y="803300"/>
                  </a:lnTo>
                  <a:lnTo>
                    <a:pt x="1257935" y="795286"/>
                  </a:lnTo>
                  <a:lnTo>
                    <a:pt x="1257935" y="527735"/>
                  </a:lnTo>
                  <a:lnTo>
                    <a:pt x="1271727" y="519772"/>
                  </a:lnTo>
                  <a:lnTo>
                    <a:pt x="1490878" y="393306"/>
                  </a:lnTo>
                  <a:lnTo>
                    <a:pt x="1722488" y="527735"/>
                  </a:lnTo>
                  <a:lnTo>
                    <a:pt x="1722488" y="517499"/>
                  </a:lnTo>
                  <a:lnTo>
                    <a:pt x="1506448" y="393306"/>
                  </a:lnTo>
                  <a:lnTo>
                    <a:pt x="1494853" y="386638"/>
                  </a:lnTo>
                  <a:lnTo>
                    <a:pt x="1494853" y="117729"/>
                  </a:lnTo>
                  <a:lnTo>
                    <a:pt x="1506258" y="111125"/>
                  </a:lnTo>
                  <a:lnTo>
                    <a:pt x="1697697" y="0"/>
                  </a:lnTo>
                  <a:lnTo>
                    <a:pt x="1682242" y="0"/>
                  </a:lnTo>
                  <a:lnTo>
                    <a:pt x="1490878" y="111125"/>
                  </a:lnTo>
                  <a:lnTo>
                    <a:pt x="1298397" y="0"/>
                  </a:lnTo>
                  <a:lnTo>
                    <a:pt x="1282687" y="0"/>
                  </a:lnTo>
                  <a:lnTo>
                    <a:pt x="1485557" y="117729"/>
                  </a:lnTo>
                  <a:lnTo>
                    <a:pt x="1485557" y="386638"/>
                  </a:lnTo>
                  <a:lnTo>
                    <a:pt x="1253909" y="519772"/>
                  </a:lnTo>
                  <a:lnTo>
                    <a:pt x="1249921" y="517499"/>
                  </a:lnTo>
                  <a:lnTo>
                    <a:pt x="1249921" y="527735"/>
                  </a:lnTo>
                  <a:lnTo>
                    <a:pt x="1249921" y="795286"/>
                  </a:lnTo>
                  <a:lnTo>
                    <a:pt x="1016977" y="929716"/>
                  </a:lnTo>
                  <a:lnTo>
                    <a:pt x="1013002" y="927417"/>
                  </a:lnTo>
                  <a:lnTo>
                    <a:pt x="1013002" y="937729"/>
                  </a:lnTo>
                  <a:lnTo>
                    <a:pt x="1013002" y="1205280"/>
                  </a:lnTo>
                  <a:lnTo>
                    <a:pt x="781392" y="1339710"/>
                  </a:lnTo>
                  <a:lnTo>
                    <a:pt x="562330" y="1213294"/>
                  </a:lnTo>
                  <a:lnTo>
                    <a:pt x="548449" y="1205280"/>
                  </a:lnTo>
                  <a:lnTo>
                    <a:pt x="548449" y="937729"/>
                  </a:lnTo>
                  <a:lnTo>
                    <a:pt x="562330" y="929716"/>
                  </a:lnTo>
                  <a:lnTo>
                    <a:pt x="781392" y="803300"/>
                  </a:lnTo>
                  <a:lnTo>
                    <a:pt x="1013002" y="937729"/>
                  </a:lnTo>
                  <a:lnTo>
                    <a:pt x="1013002" y="927417"/>
                  </a:lnTo>
                  <a:lnTo>
                    <a:pt x="799172" y="803300"/>
                  </a:lnTo>
                  <a:lnTo>
                    <a:pt x="785380" y="795286"/>
                  </a:lnTo>
                  <a:lnTo>
                    <a:pt x="785380" y="527735"/>
                  </a:lnTo>
                  <a:lnTo>
                    <a:pt x="799084" y="519772"/>
                  </a:lnTo>
                  <a:lnTo>
                    <a:pt x="1016977" y="393306"/>
                  </a:lnTo>
                  <a:lnTo>
                    <a:pt x="1249921" y="527735"/>
                  </a:lnTo>
                  <a:lnTo>
                    <a:pt x="1249921" y="517499"/>
                  </a:lnTo>
                  <a:lnTo>
                    <a:pt x="1032624" y="393306"/>
                  </a:lnTo>
                  <a:lnTo>
                    <a:pt x="1020953" y="386638"/>
                  </a:lnTo>
                  <a:lnTo>
                    <a:pt x="1020953" y="117729"/>
                  </a:lnTo>
                  <a:lnTo>
                    <a:pt x="1032421" y="111125"/>
                  </a:lnTo>
                  <a:lnTo>
                    <a:pt x="1224965" y="0"/>
                  </a:lnTo>
                  <a:lnTo>
                    <a:pt x="1209459" y="0"/>
                  </a:lnTo>
                  <a:lnTo>
                    <a:pt x="1016977" y="111125"/>
                  </a:lnTo>
                  <a:lnTo>
                    <a:pt x="825614" y="0"/>
                  </a:lnTo>
                  <a:lnTo>
                    <a:pt x="810171" y="0"/>
                  </a:lnTo>
                  <a:lnTo>
                    <a:pt x="1013002" y="117729"/>
                  </a:lnTo>
                  <a:lnTo>
                    <a:pt x="1013002" y="386638"/>
                  </a:lnTo>
                  <a:lnTo>
                    <a:pt x="781392" y="519772"/>
                  </a:lnTo>
                  <a:lnTo>
                    <a:pt x="776071" y="516737"/>
                  </a:lnTo>
                  <a:lnTo>
                    <a:pt x="776071" y="527735"/>
                  </a:lnTo>
                  <a:lnTo>
                    <a:pt x="776071" y="795286"/>
                  </a:lnTo>
                  <a:lnTo>
                    <a:pt x="544423" y="929716"/>
                  </a:lnTo>
                  <a:lnTo>
                    <a:pt x="325348" y="803300"/>
                  </a:lnTo>
                  <a:lnTo>
                    <a:pt x="311480" y="795286"/>
                  </a:lnTo>
                  <a:lnTo>
                    <a:pt x="311480" y="527735"/>
                  </a:lnTo>
                  <a:lnTo>
                    <a:pt x="325259" y="519772"/>
                  </a:lnTo>
                  <a:lnTo>
                    <a:pt x="544423" y="393306"/>
                  </a:lnTo>
                  <a:lnTo>
                    <a:pt x="776071" y="527735"/>
                  </a:lnTo>
                  <a:lnTo>
                    <a:pt x="776071" y="516737"/>
                  </a:lnTo>
                  <a:lnTo>
                    <a:pt x="560108" y="393306"/>
                  </a:lnTo>
                  <a:lnTo>
                    <a:pt x="548449" y="386638"/>
                  </a:lnTo>
                  <a:lnTo>
                    <a:pt x="548449" y="117729"/>
                  </a:lnTo>
                  <a:lnTo>
                    <a:pt x="559917" y="111125"/>
                  </a:lnTo>
                  <a:lnTo>
                    <a:pt x="752462" y="0"/>
                  </a:lnTo>
                  <a:lnTo>
                    <a:pt x="735825" y="0"/>
                  </a:lnTo>
                  <a:lnTo>
                    <a:pt x="544423" y="111125"/>
                  </a:lnTo>
                  <a:lnTo>
                    <a:pt x="351942" y="0"/>
                  </a:lnTo>
                  <a:lnTo>
                    <a:pt x="336435" y="0"/>
                  </a:lnTo>
                  <a:lnTo>
                    <a:pt x="540448" y="117729"/>
                  </a:lnTo>
                  <a:lnTo>
                    <a:pt x="540448" y="386638"/>
                  </a:lnTo>
                  <a:lnTo>
                    <a:pt x="307492" y="519772"/>
                  </a:lnTo>
                  <a:lnTo>
                    <a:pt x="87490" y="393306"/>
                  </a:lnTo>
                  <a:lnTo>
                    <a:pt x="75895" y="386638"/>
                  </a:lnTo>
                  <a:lnTo>
                    <a:pt x="75895" y="117729"/>
                  </a:lnTo>
                  <a:lnTo>
                    <a:pt x="87287" y="111125"/>
                  </a:lnTo>
                  <a:lnTo>
                    <a:pt x="278726" y="0"/>
                  </a:lnTo>
                  <a:lnTo>
                    <a:pt x="263042" y="0"/>
                  </a:lnTo>
                  <a:lnTo>
                    <a:pt x="70573" y="111125"/>
                  </a:lnTo>
                  <a:lnTo>
                    <a:pt x="55905" y="101765"/>
                  </a:lnTo>
                  <a:lnTo>
                    <a:pt x="55905" y="104457"/>
                  </a:lnTo>
                  <a:lnTo>
                    <a:pt x="53263" y="109778"/>
                  </a:lnTo>
                  <a:lnTo>
                    <a:pt x="66535" y="117729"/>
                  </a:lnTo>
                  <a:lnTo>
                    <a:pt x="66535" y="386638"/>
                  </a:lnTo>
                  <a:lnTo>
                    <a:pt x="0" y="425234"/>
                  </a:lnTo>
                  <a:lnTo>
                    <a:pt x="0" y="434581"/>
                  </a:lnTo>
                  <a:lnTo>
                    <a:pt x="70573" y="393306"/>
                  </a:lnTo>
                  <a:lnTo>
                    <a:pt x="303517" y="527735"/>
                  </a:lnTo>
                  <a:lnTo>
                    <a:pt x="303517" y="795286"/>
                  </a:lnTo>
                  <a:lnTo>
                    <a:pt x="95834" y="915098"/>
                  </a:lnTo>
                  <a:lnTo>
                    <a:pt x="99860" y="923099"/>
                  </a:lnTo>
                  <a:lnTo>
                    <a:pt x="307492" y="803300"/>
                  </a:lnTo>
                  <a:lnTo>
                    <a:pt x="540448" y="937729"/>
                  </a:lnTo>
                  <a:lnTo>
                    <a:pt x="540448" y="1205280"/>
                  </a:lnTo>
                  <a:lnTo>
                    <a:pt x="375386" y="1301115"/>
                  </a:lnTo>
                  <a:lnTo>
                    <a:pt x="379361" y="1305102"/>
                  </a:lnTo>
                  <a:lnTo>
                    <a:pt x="382041" y="1306436"/>
                  </a:lnTo>
                  <a:lnTo>
                    <a:pt x="544423" y="1213294"/>
                  </a:lnTo>
                  <a:lnTo>
                    <a:pt x="776071" y="1347724"/>
                  </a:lnTo>
                  <a:lnTo>
                    <a:pt x="776071" y="1535404"/>
                  </a:lnTo>
                  <a:lnTo>
                    <a:pt x="778713" y="1535404"/>
                  </a:lnTo>
                  <a:lnTo>
                    <a:pt x="782688" y="1536750"/>
                  </a:lnTo>
                  <a:lnTo>
                    <a:pt x="785380" y="1538046"/>
                  </a:lnTo>
                  <a:lnTo>
                    <a:pt x="785380" y="1347724"/>
                  </a:lnTo>
                  <a:lnTo>
                    <a:pt x="799172" y="1339710"/>
                  </a:lnTo>
                  <a:lnTo>
                    <a:pt x="1016977" y="1213294"/>
                  </a:lnTo>
                  <a:lnTo>
                    <a:pt x="1249921" y="1347724"/>
                  </a:lnTo>
                  <a:lnTo>
                    <a:pt x="1249921" y="1587334"/>
                  </a:lnTo>
                  <a:lnTo>
                    <a:pt x="1255242" y="1587334"/>
                  </a:lnTo>
                  <a:lnTo>
                    <a:pt x="1257935" y="1585988"/>
                  </a:lnTo>
                  <a:lnTo>
                    <a:pt x="1257935" y="1347724"/>
                  </a:lnTo>
                  <a:lnTo>
                    <a:pt x="1271803" y="1339710"/>
                  </a:lnTo>
                  <a:lnTo>
                    <a:pt x="1490878" y="1213294"/>
                  </a:lnTo>
                  <a:lnTo>
                    <a:pt x="1722488" y="1347724"/>
                  </a:lnTo>
                  <a:lnTo>
                    <a:pt x="1722488" y="1430223"/>
                  </a:lnTo>
                  <a:lnTo>
                    <a:pt x="1725117" y="1427594"/>
                  </a:lnTo>
                  <a:lnTo>
                    <a:pt x="1730489" y="1424901"/>
                  </a:lnTo>
                  <a:lnTo>
                    <a:pt x="1730489" y="1347724"/>
                  </a:lnTo>
                  <a:lnTo>
                    <a:pt x="1744370" y="1339710"/>
                  </a:lnTo>
                  <a:lnTo>
                    <a:pt x="1848700" y="1279512"/>
                  </a:lnTo>
                  <a:lnTo>
                    <a:pt x="1848700" y="1269174"/>
                  </a:lnTo>
                  <a:lnTo>
                    <a:pt x="1726463" y="1339710"/>
                  </a:lnTo>
                  <a:lnTo>
                    <a:pt x="1508658" y="1213294"/>
                  </a:lnTo>
                  <a:lnTo>
                    <a:pt x="1494853" y="1205280"/>
                  </a:lnTo>
                  <a:lnTo>
                    <a:pt x="1494853" y="937729"/>
                  </a:lnTo>
                  <a:lnTo>
                    <a:pt x="1508658" y="929716"/>
                  </a:lnTo>
                  <a:lnTo>
                    <a:pt x="1726463" y="803300"/>
                  </a:lnTo>
                  <a:lnTo>
                    <a:pt x="1848700" y="873836"/>
                  </a:lnTo>
                  <a:lnTo>
                    <a:pt x="1848700" y="863498"/>
                  </a:lnTo>
                  <a:lnTo>
                    <a:pt x="1744370" y="803300"/>
                  </a:lnTo>
                  <a:lnTo>
                    <a:pt x="1730489" y="795286"/>
                  </a:lnTo>
                  <a:lnTo>
                    <a:pt x="1730489" y="527735"/>
                  </a:lnTo>
                  <a:lnTo>
                    <a:pt x="1744281" y="519772"/>
                  </a:lnTo>
                  <a:lnTo>
                    <a:pt x="1848700" y="459524"/>
                  </a:lnTo>
                  <a:lnTo>
                    <a:pt x="1848700" y="449910"/>
                  </a:lnTo>
                  <a:close/>
                </a:path>
                <a:path w="1849120" h="1587500">
                  <a:moveTo>
                    <a:pt x="1848700" y="183896"/>
                  </a:moveTo>
                  <a:lnTo>
                    <a:pt x="1730527" y="252222"/>
                  </a:lnTo>
                  <a:lnTo>
                    <a:pt x="1730527" y="55181"/>
                  </a:lnTo>
                  <a:lnTo>
                    <a:pt x="1722513" y="55181"/>
                  </a:lnTo>
                  <a:lnTo>
                    <a:pt x="1722513" y="252222"/>
                  </a:lnTo>
                  <a:lnTo>
                    <a:pt x="1552130" y="153708"/>
                  </a:lnTo>
                  <a:lnTo>
                    <a:pt x="1548155" y="161709"/>
                  </a:lnTo>
                  <a:lnTo>
                    <a:pt x="1717192" y="260184"/>
                  </a:lnTo>
                  <a:lnTo>
                    <a:pt x="1548155" y="357365"/>
                  </a:lnTo>
                  <a:lnTo>
                    <a:pt x="1552130" y="365366"/>
                  </a:lnTo>
                  <a:lnTo>
                    <a:pt x="1722513" y="266852"/>
                  </a:lnTo>
                  <a:lnTo>
                    <a:pt x="1722513" y="463892"/>
                  </a:lnTo>
                  <a:lnTo>
                    <a:pt x="1730527" y="463892"/>
                  </a:lnTo>
                  <a:lnTo>
                    <a:pt x="1730527" y="266852"/>
                  </a:lnTo>
                  <a:lnTo>
                    <a:pt x="1848700" y="335178"/>
                  </a:lnTo>
                  <a:lnTo>
                    <a:pt x="1848700" y="325310"/>
                  </a:lnTo>
                  <a:lnTo>
                    <a:pt x="1746186" y="266852"/>
                  </a:lnTo>
                  <a:lnTo>
                    <a:pt x="1734502" y="260184"/>
                  </a:lnTo>
                  <a:lnTo>
                    <a:pt x="1748269" y="252222"/>
                  </a:lnTo>
                  <a:lnTo>
                    <a:pt x="1848700" y="194195"/>
                  </a:lnTo>
                  <a:lnTo>
                    <a:pt x="1848700" y="183896"/>
                  </a:lnTo>
                  <a:close/>
                </a:path>
                <a:path w="1849120" h="1587500">
                  <a:moveTo>
                    <a:pt x="1848700" y="44881"/>
                  </a:moveTo>
                  <a:lnTo>
                    <a:pt x="1770964" y="0"/>
                  </a:lnTo>
                  <a:lnTo>
                    <a:pt x="1755394" y="0"/>
                  </a:lnTo>
                  <a:lnTo>
                    <a:pt x="1848700" y="53848"/>
                  </a:lnTo>
                  <a:lnTo>
                    <a:pt x="1848700" y="44881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878381" y="1369041"/>
              <a:ext cx="142384" cy="85191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838440" y="1270520"/>
              <a:ext cx="1261110" cy="316865"/>
            </a:xfrm>
            <a:custGeom>
              <a:avLst/>
              <a:gdLst/>
              <a:ahLst/>
              <a:cxnLst/>
              <a:rect l="l" t="t" r="r" b="b"/>
              <a:pathLst>
                <a:path w="1261109" h="316865">
                  <a:moveTo>
                    <a:pt x="7950" y="0"/>
                  </a:moveTo>
                  <a:lnTo>
                    <a:pt x="0" y="0"/>
                  </a:lnTo>
                  <a:lnTo>
                    <a:pt x="0" y="155765"/>
                  </a:lnTo>
                  <a:lnTo>
                    <a:pt x="2628" y="157111"/>
                  </a:lnTo>
                  <a:lnTo>
                    <a:pt x="5321" y="159740"/>
                  </a:lnTo>
                  <a:lnTo>
                    <a:pt x="7950" y="161086"/>
                  </a:lnTo>
                  <a:lnTo>
                    <a:pt x="7950" y="0"/>
                  </a:lnTo>
                  <a:close/>
                </a:path>
                <a:path w="1261109" h="316865">
                  <a:moveTo>
                    <a:pt x="656221" y="106527"/>
                  </a:moveTo>
                  <a:lnTo>
                    <a:pt x="650900" y="98526"/>
                  </a:lnTo>
                  <a:lnTo>
                    <a:pt x="481863" y="197040"/>
                  </a:lnTo>
                  <a:lnTo>
                    <a:pt x="481863" y="0"/>
                  </a:lnTo>
                  <a:lnTo>
                    <a:pt x="472516" y="0"/>
                  </a:lnTo>
                  <a:lnTo>
                    <a:pt x="472516" y="197040"/>
                  </a:lnTo>
                  <a:lnTo>
                    <a:pt x="302133" y="98526"/>
                  </a:lnTo>
                  <a:lnTo>
                    <a:pt x="298145" y="106527"/>
                  </a:lnTo>
                  <a:lnTo>
                    <a:pt x="468541" y="203708"/>
                  </a:lnTo>
                  <a:lnTo>
                    <a:pt x="320776" y="290195"/>
                  </a:lnTo>
                  <a:lnTo>
                    <a:pt x="324764" y="290195"/>
                  </a:lnTo>
                  <a:lnTo>
                    <a:pt x="328790" y="291541"/>
                  </a:lnTo>
                  <a:lnTo>
                    <a:pt x="332765" y="292874"/>
                  </a:lnTo>
                  <a:lnTo>
                    <a:pt x="472516" y="211670"/>
                  </a:lnTo>
                  <a:lnTo>
                    <a:pt x="472516" y="316852"/>
                  </a:lnTo>
                  <a:lnTo>
                    <a:pt x="481863" y="316852"/>
                  </a:lnTo>
                  <a:lnTo>
                    <a:pt x="481863" y="211670"/>
                  </a:lnTo>
                  <a:lnTo>
                    <a:pt x="650900" y="310184"/>
                  </a:lnTo>
                  <a:lnTo>
                    <a:pt x="656221" y="302183"/>
                  </a:lnTo>
                  <a:lnTo>
                    <a:pt x="485838" y="203708"/>
                  </a:lnTo>
                  <a:lnTo>
                    <a:pt x="656221" y="106527"/>
                  </a:lnTo>
                  <a:close/>
                </a:path>
                <a:path w="1261109" h="316865">
                  <a:moveTo>
                    <a:pt x="1128788" y="106527"/>
                  </a:moveTo>
                  <a:lnTo>
                    <a:pt x="1124813" y="98526"/>
                  </a:lnTo>
                  <a:lnTo>
                    <a:pt x="954430" y="197040"/>
                  </a:lnTo>
                  <a:lnTo>
                    <a:pt x="954430" y="0"/>
                  </a:lnTo>
                  <a:lnTo>
                    <a:pt x="946429" y="0"/>
                  </a:lnTo>
                  <a:lnTo>
                    <a:pt x="945083" y="197040"/>
                  </a:lnTo>
                  <a:lnTo>
                    <a:pt x="776046" y="98526"/>
                  </a:lnTo>
                  <a:lnTo>
                    <a:pt x="772058" y="106527"/>
                  </a:lnTo>
                  <a:lnTo>
                    <a:pt x="941108" y="203708"/>
                  </a:lnTo>
                  <a:lnTo>
                    <a:pt x="772058" y="302183"/>
                  </a:lnTo>
                  <a:lnTo>
                    <a:pt x="774700" y="307505"/>
                  </a:lnTo>
                  <a:lnTo>
                    <a:pt x="780021" y="307505"/>
                  </a:lnTo>
                  <a:lnTo>
                    <a:pt x="945083" y="211670"/>
                  </a:lnTo>
                  <a:lnTo>
                    <a:pt x="945083" y="266268"/>
                  </a:lnTo>
                  <a:lnTo>
                    <a:pt x="949058" y="264934"/>
                  </a:lnTo>
                  <a:lnTo>
                    <a:pt x="951750" y="264934"/>
                  </a:lnTo>
                  <a:lnTo>
                    <a:pt x="954430" y="263588"/>
                  </a:lnTo>
                  <a:lnTo>
                    <a:pt x="954430" y="211670"/>
                  </a:lnTo>
                  <a:lnTo>
                    <a:pt x="1008989" y="243649"/>
                  </a:lnTo>
                  <a:lnTo>
                    <a:pt x="1012964" y="242303"/>
                  </a:lnTo>
                  <a:lnTo>
                    <a:pt x="1015657" y="240957"/>
                  </a:lnTo>
                  <a:lnTo>
                    <a:pt x="1019632" y="239610"/>
                  </a:lnTo>
                  <a:lnTo>
                    <a:pt x="958405" y="203708"/>
                  </a:lnTo>
                  <a:lnTo>
                    <a:pt x="1128788" y="106527"/>
                  </a:lnTo>
                  <a:close/>
                </a:path>
                <a:path w="1261109" h="316865">
                  <a:moveTo>
                    <a:pt x="1260589" y="105194"/>
                  </a:moveTo>
                  <a:lnTo>
                    <a:pt x="1248613" y="98526"/>
                  </a:lnTo>
                  <a:lnTo>
                    <a:pt x="1244587" y="105194"/>
                  </a:lnTo>
                  <a:lnTo>
                    <a:pt x="1252588" y="110515"/>
                  </a:lnTo>
                  <a:lnTo>
                    <a:pt x="1255268" y="109169"/>
                  </a:lnTo>
                  <a:lnTo>
                    <a:pt x="1257909" y="106540"/>
                  </a:lnTo>
                  <a:lnTo>
                    <a:pt x="1260589" y="105194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905743" y="1366383"/>
            <a:ext cx="7451090" cy="2265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8615" marR="15240" indent="-336550" algn="just">
              <a:lnSpc>
                <a:spcPct val="150000"/>
              </a:lnSpc>
              <a:spcBef>
                <a:spcPts val="100"/>
              </a:spcBef>
              <a:buFont typeface="Arial MT"/>
              <a:buChar char="●"/>
              <a:tabLst>
                <a:tab pos="349250" algn="l"/>
              </a:tabLst>
            </a:pPr>
            <a:r>
              <a:rPr sz="1400" spc="25" dirty="0">
                <a:latin typeface="Tahoma"/>
                <a:cs typeface="Tahoma"/>
              </a:rPr>
              <a:t>Memveriﬁkasi </a:t>
            </a:r>
            <a:r>
              <a:rPr sz="1400" spc="-15" dirty="0">
                <a:latin typeface="Tahoma"/>
                <a:cs typeface="Tahoma"/>
              </a:rPr>
              <a:t>rencana, </a:t>
            </a:r>
            <a:r>
              <a:rPr sz="1400" spc="20" dirty="0">
                <a:latin typeface="Tahoma"/>
                <a:cs typeface="Tahoma"/>
              </a:rPr>
              <a:t>Ukuran </a:t>
            </a:r>
            <a:r>
              <a:rPr sz="1400" spc="5" dirty="0">
                <a:latin typeface="Tahoma"/>
                <a:cs typeface="Tahoma"/>
              </a:rPr>
              <a:t>ketercapaian </a:t>
            </a:r>
            <a:r>
              <a:rPr sz="1400" spc="-10" dirty="0">
                <a:latin typeface="Tahoma"/>
                <a:cs typeface="Tahoma"/>
              </a:rPr>
              <a:t>secara </a:t>
            </a:r>
            <a:r>
              <a:rPr sz="1400" spc="-5" dirty="0">
                <a:latin typeface="Tahoma"/>
                <a:cs typeface="Tahoma"/>
              </a:rPr>
              <a:t>detail, </a:t>
            </a:r>
            <a:r>
              <a:rPr sz="1400" spc="-15" dirty="0">
                <a:latin typeface="Tahoma"/>
                <a:cs typeface="Tahoma"/>
              </a:rPr>
              <a:t>dengan </a:t>
            </a:r>
            <a:r>
              <a:rPr sz="1400" dirty="0">
                <a:latin typeface="Tahoma"/>
                <a:cs typeface="Tahoma"/>
              </a:rPr>
              <a:t>menentukan </a:t>
            </a:r>
            <a:r>
              <a:rPr sz="1400" spc="25" dirty="0">
                <a:latin typeface="Tahoma"/>
                <a:cs typeface="Tahoma"/>
              </a:rPr>
              <a:t>faktor </a:t>
            </a:r>
            <a:r>
              <a:rPr sz="1400" spc="3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dominan,</a:t>
            </a:r>
            <a:r>
              <a:rPr sz="1400" spc="-17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pelengkap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dalam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pencapaian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tersebut.</a:t>
            </a:r>
            <a:endParaRPr sz="1400">
              <a:latin typeface="Tahoma"/>
              <a:cs typeface="Tahoma"/>
            </a:endParaRPr>
          </a:p>
          <a:p>
            <a:pPr marL="348615" marR="5080" indent="-336550" algn="just">
              <a:lnSpc>
                <a:spcPct val="150000"/>
              </a:lnSpc>
              <a:buFont typeface="Arial MT"/>
              <a:buChar char="●"/>
              <a:tabLst>
                <a:tab pos="349250" algn="l"/>
              </a:tabLst>
            </a:pPr>
            <a:r>
              <a:rPr sz="1400" spc="10" dirty="0">
                <a:latin typeface="Tahoma"/>
                <a:cs typeface="Tahoma"/>
              </a:rPr>
              <a:t>Menganalisis</a:t>
            </a:r>
            <a:r>
              <a:rPr sz="1400" spc="1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rencana,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spc="25" dirty="0">
                <a:latin typeface="Tahoma"/>
                <a:cs typeface="Tahoma"/>
              </a:rPr>
              <a:t>Melakukan</a:t>
            </a:r>
            <a:r>
              <a:rPr sz="1400" spc="3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analisis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rencana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spc="-25" dirty="0">
                <a:latin typeface="Tahoma"/>
                <a:cs typeface="Tahoma"/>
              </a:rPr>
              <a:t>guna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mengenali</a:t>
            </a:r>
            <a:r>
              <a:rPr sz="140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kelemahan</a:t>
            </a:r>
            <a:r>
              <a:rPr sz="1400" spc="-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 </a:t>
            </a:r>
            <a:r>
              <a:rPr sz="1400" spc="-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k</a:t>
            </a:r>
            <a:r>
              <a:rPr sz="1400" spc="-15" dirty="0">
                <a:latin typeface="Tahoma"/>
                <a:cs typeface="Tahoma"/>
              </a:rPr>
              <a:t>eunggulan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serta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a</a:t>
            </a:r>
            <a:r>
              <a:rPr sz="1400" spc="-20" dirty="0">
                <a:latin typeface="Tahoma"/>
                <a:cs typeface="Tahoma"/>
              </a:rPr>
              <a:t>r</a:t>
            </a:r>
            <a:r>
              <a:rPr sz="1400" spc="-15" dirty="0">
                <a:latin typeface="Tahoma"/>
                <a:cs typeface="Tahoma"/>
              </a:rPr>
              <a:t>ahan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dari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rencana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sebelum</a:t>
            </a:r>
            <a:r>
              <a:rPr sz="1400" spc="-30" dirty="0">
                <a:latin typeface="Tahoma"/>
                <a:cs typeface="Tahoma"/>
              </a:rPr>
              <a:t>n</a:t>
            </a:r>
            <a:r>
              <a:rPr sz="1400" spc="-45" dirty="0">
                <a:latin typeface="Tahoma"/>
                <a:cs typeface="Tahoma"/>
              </a:rPr>
              <a:t>ya.</a:t>
            </a:r>
            <a:endParaRPr sz="1400">
              <a:latin typeface="Tahoma"/>
              <a:cs typeface="Tahoma"/>
            </a:endParaRPr>
          </a:p>
          <a:p>
            <a:pPr marL="348615" marR="12700" indent="-336550" algn="just">
              <a:lnSpc>
                <a:spcPct val="150000"/>
              </a:lnSpc>
              <a:buFont typeface="Arial MT"/>
              <a:buChar char="●"/>
              <a:tabLst>
                <a:tab pos="349250" algn="l"/>
              </a:tabLst>
            </a:pPr>
            <a:r>
              <a:rPr sz="1400" spc="15" dirty="0">
                <a:latin typeface="Tahoma"/>
                <a:cs typeface="Tahoma"/>
              </a:rPr>
              <a:t>Komunikasi</a:t>
            </a:r>
            <a:r>
              <a:rPr sz="1400" spc="2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melalui</a:t>
            </a:r>
            <a:r>
              <a:rPr sz="1400" spc="1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laporan,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Menyampaikan</a:t>
            </a:r>
            <a:r>
              <a:rPr sz="1400" spc="1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ketercapaian</a:t>
            </a:r>
            <a:r>
              <a:rPr sz="1400" spc="10" dirty="0">
                <a:latin typeface="Tahoma"/>
                <a:cs typeface="Tahoma"/>
              </a:rPr>
              <a:t> target</a:t>
            </a:r>
            <a:r>
              <a:rPr sz="1400" spc="1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atau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data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 </a:t>
            </a:r>
            <a:r>
              <a:rPr sz="1400" spc="-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ketidakcapaian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target</a:t>
            </a:r>
            <a:r>
              <a:rPr sz="1400" spc="1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perusahaan</a:t>
            </a:r>
            <a:r>
              <a:rPr sz="140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dengan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menyangkut</a:t>
            </a:r>
            <a:r>
              <a:rPr sz="140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banyak</a:t>
            </a:r>
            <a:r>
              <a:rPr sz="1400" dirty="0">
                <a:latin typeface="Tahoma"/>
                <a:cs typeface="Tahoma"/>
              </a:rPr>
              <a:t> konsekuensi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dari </a:t>
            </a:r>
            <a:r>
              <a:rPr sz="1400" spc="2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perusahaan</a:t>
            </a:r>
            <a:r>
              <a:rPr sz="1400" spc="-17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tersebut</a:t>
            </a:r>
            <a:endParaRPr sz="1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039875" y="1772524"/>
            <a:ext cx="1104265" cy="2052955"/>
            <a:chOff x="8039875" y="1772524"/>
            <a:chExt cx="1104265" cy="2052955"/>
          </a:xfrm>
        </p:grpSpPr>
        <p:sp>
          <p:nvSpPr>
            <p:cNvPr id="3" name="object 3"/>
            <p:cNvSpPr/>
            <p:nvPr/>
          </p:nvSpPr>
          <p:spPr>
            <a:xfrm>
              <a:off x="8039875" y="1772524"/>
              <a:ext cx="1104265" cy="2052955"/>
            </a:xfrm>
            <a:custGeom>
              <a:avLst/>
              <a:gdLst/>
              <a:ahLst/>
              <a:cxnLst/>
              <a:rect l="l" t="t" r="r" b="b"/>
              <a:pathLst>
                <a:path w="1104265" h="2052954">
                  <a:moveTo>
                    <a:pt x="1026299" y="2052599"/>
                  </a:moveTo>
                  <a:lnTo>
                    <a:pt x="977987" y="2051482"/>
                  </a:lnTo>
                  <a:lnTo>
                    <a:pt x="930249" y="2048164"/>
                  </a:lnTo>
                  <a:lnTo>
                    <a:pt x="883136" y="2042694"/>
                  </a:lnTo>
                  <a:lnTo>
                    <a:pt x="836696" y="2035121"/>
                  </a:lnTo>
                  <a:lnTo>
                    <a:pt x="790978" y="2025494"/>
                  </a:lnTo>
                  <a:lnTo>
                    <a:pt x="746033" y="2013864"/>
                  </a:lnTo>
                  <a:lnTo>
                    <a:pt x="701909" y="2000278"/>
                  </a:lnTo>
                  <a:lnTo>
                    <a:pt x="658656" y="1984787"/>
                  </a:lnTo>
                  <a:lnTo>
                    <a:pt x="616323" y="1967440"/>
                  </a:lnTo>
                  <a:lnTo>
                    <a:pt x="574959" y="1948285"/>
                  </a:lnTo>
                  <a:lnTo>
                    <a:pt x="534613" y="1927373"/>
                  </a:lnTo>
                  <a:lnTo>
                    <a:pt x="495335" y="1904752"/>
                  </a:lnTo>
                  <a:lnTo>
                    <a:pt x="457174" y="1880473"/>
                  </a:lnTo>
                  <a:lnTo>
                    <a:pt x="420180" y="1854583"/>
                  </a:lnTo>
                  <a:lnTo>
                    <a:pt x="384401" y="1827133"/>
                  </a:lnTo>
                  <a:lnTo>
                    <a:pt x="349887" y="1798171"/>
                  </a:lnTo>
                  <a:lnTo>
                    <a:pt x="316687" y="1767748"/>
                  </a:lnTo>
                  <a:lnTo>
                    <a:pt x="284851" y="1735911"/>
                  </a:lnTo>
                  <a:lnTo>
                    <a:pt x="254428" y="1702712"/>
                  </a:lnTo>
                  <a:lnTo>
                    <a:pt x="225466" y="1668198"/>
                  </a:lnTo>
                  <a:lnTo>
                    <a:pt x="198016" y="1632419"/>
                  </a:lnTo>
                  <a:lnTo>
                    <a:pt x="172126" y="1595424"/>
                  </a:lnTo>
                  <a:lnTo>
                    <a:pt x="147846" y="1557264"/>
                  </a:lnTo>
                  <a:lnTo>
                    <a:pt x="125226" y="1517986"/>
                  </a:lnTo>
                  <a:lnTo>
                    <a:pt x="104314" y="1477640"/>
                  </a:lnTo>
                  <a:lnTo>
                    <a:pt x="85159" y="1436276"/>
                  </a:lnTo>
                  <a:lnTo>
                    <a:pt x="67812" y="1393943"/>
                  </a:lnTo>
                  <a:lnTo>
                    <a:pt x="52321" y="1350690"/>
                  </a:lnTo>
                  <a:lnTo>
                    <a:pt x="38735" y="1306566"/>
                  </a:lnTo>
                  <a:lnTo>
                    <a:pt x="27105" y="1261621"/>
                  </a:lnTo>
                  <a:lnTo>
                    <a:pt x="17478" y="1215903"/>
                  </a:lnTo>
                  <a:lnTo>
                    <a:pt x="9905" y="1169463"/>
                  </a:lnTo>
                  <a:lnTo>
                    <a:pt x="4435" y="1122350"/>
                  </a:lnTo>
                  <a:lnTo>
                    <a:pt x="1117" y="1074612"/>
                  </a:lnTo>
                  <a:lnTo>
                    <a:pt x="0" y="1026299"/>
                  </a:lnTo>
                  <a:lnTo>
                    <a:pt x="1117" y="977987"/>
                  </a:lnTo>
                  <a:lnTo>
                    <a:pt x="4435" y="930249"/>
                  </a:lnTo>
                  <a:lnTo>
                    <a:pt x="9905" y="883136"/>
                  </a:lnTo>
                  <a:lnTo>
                    <a:pt x="17478" y="836696"/>
                  </a:lnTo>
                  <a:lnTo>
                    <a:pt x="27105" y="790978"/>
                  </a:lnTo>
                  <a:lnTo>
                    <a:pt x="38735" y="746033"/>
                  </a:lnTo>
                  <a:lnTo>
                    <a:pt x="52321" y="701909"/>
                  </a:lnTo>
                  <a:lnTo>
                    <a:pt x="67812" y="658656"/>
                  </a:lnTo>
                  <a:lnTo>
                    <a:pt x="85159" y="616323"/>
                  </a:lnTo>
                  <a:lnTo>
                    <a:pt x="104314" y="574959"/>
                  </a:lnTo>
                  <a:lnTo>
                    <a:pt x="125226" y="534613"/>
                  </a:lnTo>
                  <a:lnTo>
                    <a:pt x="147846" y="495335"/>
                  </a:lnTo>
                  <a:lnTo>
                    <a:pt x="172126" y="457175"/>
                  </a:lnTo>
                  <a:lnTo>
                    <a:pt x="198016" y="420180"/>
                  </a:lnTo>
                  <a:lnTo>
                    <a:pt x="225466" y="384401"/>
                  </a:lnTo>
                  <a:lnTo>
                    <a:pt x="254428" y="349887"/>
                  </a:lnTo>
                  <a:lnTo>
                    <a:pt x="284851" y="316688"/>
                  </a:lnTo>
                  <a:lnTo>
                    <a:pt x="316687" y="284851"/>
                  </a:lnTo>
                  <a:lnTo>
                    <a:pt x="349887" y="254428"/>
                  </a:lnTo>
                  <a:lnTo>
                    <a:pt x="384401" y="225466"/>
                  </a:lnTo>
                  <a:lnTo>
                    <a:pt x="420180" y="198016"/>
                  </a:lnTo>
                  <a:lnTo>
                    <a:pt x="457174" y="172126"/>
                  </a:lnTo>
                  <a:lnTo>
                    <a:pt x="495335" y="147847"/>
                  </a:lnTo>
                  <a:lnTo>
                    <a:pt x="534613" y="125226"/>
                  </a:lnTo>
                  <a:lnTo>
                    <a:pt x="574959" y="104314"/>
                  </a:lnTo>
                  <a:lnTo>
                    <a:pt x="616323" y="85159"/>
                  </a:lnTo>
                  <a:lnTo>
                    <a:pt x="658656" y="67812"/>
                  </a:lnTo>
                  <a:lnTo>
                    <a:pt x="701909" y="52321"/>
                  </a:lnTo>
                  <a:lnTo>
                    <a:pt x="746033" y="38735"/>
                  </a:lnTo>
                  <a:lnTo>
                    <a:pt x="790978" y="27105"/>
                  </a:lnTo>
                  <a:lnTo>
                    <a:pt x="836696" y="17478"/>
                  </a:lnTo>
                  <a:lnTo>
                    <a:pt x="883136" y="9905"/>
                  </a:lnTo>
                  <a:lnTo>
                    <a:pt x="930249" y="4435"/>
                  </a:lnTo>
                  <a:lnTo>
                    <a:pt x="977987" y="1117"/>
                  </a:lnTo>
                  <a:lnTo>
                    <a:pt x="1026299" y="0"/>
                  </a:lnTo>
                  <a:lnTo>
                    <a:pt x="1077191" y="1261"/>
                  </a:lnTo>
                  <a:lnTo>
                    <a:pt x="1104124" y="3265"/>
                  </a:lnTo>
                  <a:lnTo>
                    <a:pt x="1104124" y="2049431"/>
                  </a:lnTo>
                  <a:lnTo>
                    <a:pt x="1074612" y="2051482"/>
                  </a:lnTo>
                  <a:lnTo>
                    <a:pt x="1026299" y="2052599"/>
                  </a:lnTo>
                  <a:close/>
                </a:path>
              </a:pathLst>
            </a:custGeom>
            <a:solidFill>
              <a:srgbClr val="C8A5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084927" y="1822223"/>
              <a:ext cx="1059180" cy="1910714"/>
            </a:xfrm>
            <a:custGeom>
              <a:avLst/>
              <a:gdLst/>
              <a:ahLst/>
              <a:cxnLst/>
              <a:rect l="l" t="t" r="r" b="b"/>
              <a:pathLst>
                <a:path w="1059179" h="1910714">
                  <a:moveTo>
                    <a:pt x="688719" y="323233"/>
                  </a:moveTo>
                  <a:lnTo>
                    <a:pt x="675262" y="323233"/>
                  </a:lnTo>
                  <a:lnTo>
                    <a:pt x="875408" y="207022"/>
                  </a:lnTo>
                  <a:lnTo>
                    <a:pt x="875408" y="0"/>
                  </a:lnTo>
                  <a:lnTo>
                    <a:pt x="882284" y="0"/>
                  </a:lnTo>
                  <a:lnTo>
                    <a:pt x="882284" y="207022"/>
                  </a:lnTo>
                  <a:lnTo>
                    <a:pt x="894270" y="213941"/>
                  </a:lnTo>
                  <a:lnTo>
                    <a:pt x="878846" y="213941"/>
                  </a:lnTo>
                  <a:lnTo>
                    <a:pt x="688719" y="323233"/>
                  </a:lnTo>
                  <a:close/>
                </a:path>
                <a:path w="1059179" h="1910714">
                  <a:moveTo>
                    <a:pt x="279244" y="323233"/>
                  </a:moveTo>
                  <a:lnTo>
                    <a:pt x="265729" y="323233"/>
                  </a:lnTo>
                  <a:lnTo>
                    <a:pt x="467036" y="207022"/>
                  </a:lnTo>
                  <a:lnTo>
                    <a:pt x="467036" y="140321"/>
                  </a:lnTo>
                  <a:lnTo>
                    <a:pt x="469357" y="139161"/>
                  </a:lnTo>
                  <a:lnTo>
                    <a:pt x="471634" y="136883"/>
                  </a:lnTo>
                  <a:lnTo>
                    <a:pt x="473955" y="135722"/>
                  </a:lnTo>
                  <a:lnTo>
                    <a:pt x="473955" y="207022"/>
                  </a:lnTo>
                  <a:lnTo>
                    <a:pt x="485941" y="213941"/>
                  </a:lnTo>
                  <a:lnTo>
                    <a:pt x="470474" y="213941"/>
                  </a:lnTo>
                  <a:lnTo>
                    <a:pt x="279244" y="323233"/>
                  </a:lnTo>
                  <a:close/>
                </a:path>
                <a:path w="1059179" h="1910714">
                  <a:moveTo>
                    <a:pt x="483861" y="677540"/>
                  </a:moveTo>
                  <a:lnTo>
                    <a:pt x="470474" y="677540"/>
                  </a:lnTo>
                  <a:lnTo>
                    <a:pt x="670663" y="561329"/>
                  </a:lnTo>
                  <a:lnTo>
                    <a:pt x="670663" y="328992"/>
                  </a:lnTo>
                  <a:lnTo>
                    <a:pt x="470474" y="213941"/>
                  </a:lnTo>
                  <a:lnTo>
                    <a:pt x="485941" y="213941"/>
                  </a:lnTo>
                  <a:lnTo>
                    <a:pt x="675262" y="323233"/>
                  </a:lnTo>
                  <a:lnTo>
                    <a:pt x="688719" y="323233"/>
                  </a:lnTo>
                  <a:lnTo>
                    <a:pt x="678700" y="328992"/>
                  </a:lnTo>
                  <a:lnTo>
                    <a:pt x="678700" y="561329"/>
                  </a:lnTo>
                  <a:lnTo>
                    <a:pt x="688618" y="567088"/>
                  </a:lnTo>
                  <a:lnTo>
                    <a:pt x="675262" y="567088"/>
                  </a:lnTo>
                  <a:lnTo>
                    <a:pt x="483861" y="677540"/>
                  </a:lnTo>
                  <a:close/>
                </a:path>
                <a:path w="1059179" h="1910714">
                  <a:moveTo>
                    <a:pt x="1059072" y="316944"/>
                  </a:moveTo>
                  <a:lnTo>
                    <a:pt x="878846" y="213941"/>
                  </a:lnTo>
                  <a:lnTo>
                    <a:pt x="894270" y="213941"/>
                  </a:lnTo>
                  <a:lnTo>
                    <a:pt x="1059072" y="309079"/>
                  </a:lnTo>
                  <a:lnTo>
                    <a:pt x="1059072" y="316944"/>
                  </a:lnTo>
                  <a:close/>
                </a:path>
                <a:path w="1059179" h="1910714">
                  <a:moveTo>
                    <a:pt x="75431" y="677540"/>
                  </a:moveTo>
                  <a:lnTo>
                    <a:pt x="60984" y="677540"/>
                  </a:lnTo>
                  <a:lnTo>
                    <a:pt x="262291" y="561329"/>
                  </a:lnTo>
                  <a:lnTo>
                    <a:pt x="262291" y="328992"/>
                  </a:lnTo>
                  <a:lnTo>
                    <a:pt x="249612" y="322073"/>
                  </a:lnTo>
                  <a:lnTo>
                    <a:pt x="250773" y="319795"/>
                  </a:lnTo>
                  <a:lnTo>
                    <a:pt x="253094" y="318635"/>
                  </a:lnTo>
                  <a:lnTo>
                    <a:pt x="254212" y="316314"/>
                  </a:lnTo>
                  <a:lnTo>
                    <a:pt x="265729" y="323233"/>
                  </a:lnTo>
                  <a:lnTo>
                    <a:pt x="279244" y="323233"/>
                  </a:lnTo>
                  <a:lnTo>
                    <a:pt x="269167" y="328992"/>
                  </a:lnTo>
                  <a:lnTo>
                    <a:pt x="269167" y="561329"/>
                  </a:lnTo>
                  <a:lnTo>
                    <a:pt x="279143" y="567088"/>
                  </a:lnTo>
                  <a:lnTo>
                    <a:pt x="265729" y="567088"/>
                  </a:lnTo>
                  <a:lnTo>
                    <a:pt x="75431" y="677540"/>
                  </a:lnTo>
                  <a:close/>
                </a:path>
                <a:path w="1059179" h="1910714">
                  <a:moveTo>
                    <a:pt x="281084" y="1030686"/>
                  </a:moveTo>
                  <a:lnTo>
                    <a:pt x="265729" y="1030686"/>
                  </a:lnTo>
                  <a:lnTo>
                    <a:pt x="467036" y="915635"/>
                  </a:lnTo>
                  <a:lnTo>
                    <a:pt x="467036" y="683256"/>
                  </a:lnTo>
                  <a:lnTo>
                    <a:pt x="265729" y="567088"/>
                  </a:lnTo>
                  <a:lnTo>
                    <a:pt x="279143" y="567088"/>
                  </a:lnTo>
                  <a:lnTo>
                    <a:pt x="470474" y="677540"/>
                  </a:lnTo>
                  <a:lnTo>
                    <a:pt x="483861" y="677540"/>
                  </a:lnTo>
                  <a:lnTo>
                    <a:pt x="473955" y="683256"/>
                  </a:lnTo>
                  <a:lnTo>
                    <a:pt x="473955" y="915635"/>
                  </a:lnTo>
                  <a:lnTo>
                    <a:pt x="484032" y="921394"/>
                  </a:lnTo>
                  <a:lnTo>
                    <a:pt x="470474" y="921394"/>
                  </a:lnTo>
                  <a:lnTo>
                    <a:pt x="281084" y="1030686"/>
                  </a:lnTo>
                  <a:close/>
                </a:path>
                <a:path w="1059179" h="1910714">
                  <a:moveTo>
                    <a:pt x="690548" y="1030686"/>
                  </a:moveTo>
                  <a:lnTo>
                    <a:pt x="675262" y="1030686"/>
                  </a:lnTo>
                  <a:lnTo>
                    <a:pt x="875408" y="915635"/>
                  </a:lnTo>
                  <a:lnTo>
                    <a:pt x="875408" y="683256"/>
                  </a:lnTo>
                  <a:lnTo>
                    <a:pt x="675262" y="567088"/>
                  </a:lnTo>
                  <a:lnTo>
                    <a:pt x="688618" y="567088"/>
                  </a:lnTo>
                  <a:lnTo>
                    <a:pt x="878846" y="677540"/>
                  </a:lnTo>
                  <a:lnTo>
                    <a:pt x="892190" y="677540"/>
                  </a:lnTo>
                  <a:lnTo>
                    <a:pt x="882284" y="683256"/>
                  </a:lnTo>
                  <a:lnTo>
                    <a:pt x="882284" y="915635"/>
                  </a:lnTo>
                  <a:lnTo>
                    <a:pt x="892361" y="921394"/>
                  </a:lnTo>
                  <a:lnTo>
                    <a:pt x="878846" y="921394"/>
                  </a:lnTo>
                  <a:lnTo>
                    <a:pt x="690548" y="1030686"/>
                  </a:lnTo>
                  <a:close/>
                </a:path>
                <a:path w="1059179" h="1910714">
                  <a:moveTo>
                    <a:pt x="892190" y="677540"/>
                  </a:moveTo>
                  <a:lnTo>
                    <a:pt x="878846" y="677540"/>
                  </a:lnTo>
                  <a:lnTo>
                    <a:pt x="1059072" y="573498"/>
                  </a:lnTo>
                  <a:lnTo>
                    <a:pt x="1059072" y="581237"/>
                  </a:lnTo>
                  <a:lnTo>
                    <a:pt x="892190" y="677540"/>
                  </a:lnTo>
                  <a:close/>
                </a:path>
                <a:path w="1059179" h="1910714">
                  <a:moveTo>
                    <a:pt x="0" y="957065"/>
                  </a:moveTo>
                  <a:lnTo>
                    <a:pt x="0" y="948986"/>
                  </a:lnTo>
                  <a:lnTo>
                    <a:pt x="57503" y="915635"/>
                  </a:lnTo>
                  <a:lnTo>
                    <a:pt x="57503" y="683256"/>
                  </a:lnTo>
                  <a:lnTo>
                    <a:pt x="46028" y="676379"/>
                  </a:lnTo>
                  <a:lnTo>
                    <a:pt x="48306" y="671781"/>
                  </a:lnTo>
                  <a:lnTo>
                    <a:pt x="48306" y="669460"/>
                  </a:lnTo>
                  <a:lnTo>
                    <a:pt x="60984" y="677540"/>
                  </a:lnTo>
                  <a:lnTo>
                    <a:pt x="75431" y="677540"/>
                  </a:lnTo>
                  <a:lnTo>
                    <a:pt x="65583" y="683256"/>
                  </a:lnTo>
                  <a:lnTo>
                    <a:pt x="65583" y="915635"/>
                  </a:lnTo>
                  <a:lnTo>
                    <a:pt x="75602" y="921394"/>
                  </a:lnTo>
                  <a:lnTo>
                    <a:pt x="60984" y="921394"/>
                  </a:lnTo>
                  <a:lnTo>
                    <a:pt x="0" y="957065"/>
                  </a:lnTo>
                  <a:close/>
                </a:path>
                <a:path w="1059179" h="1910714">
                  <a:moveTo>
                    <a:pt x="86298" y="1379233"/>
                  </a:moveTo>
                  <a:lnTo>
                    <a:pt x="82817" y="1372314"/>
                  </a:lnTo>
                  <a:lnTo>
                    <a:pt x="262291" y="1268781"/>
                  </a:lnTo>
                  <a:lnTo>
                    <a:pt x="262291" y="1037562"/>
                  </a:lnTo>
                  <a:lnTo>
                    <a:pt x="60984" y="921394"/>
                  </a:lnTo>
                  <a:lnTo>
                    <a:pt x="75602" y="921394"/>
                  </a:lnTo>
                  <a:lnTo>
                    <a:pt x="265729" y="1030686"/>
                  </a:lnTo>
                  <a:lnTo>
                    <a:pt x="281084" y="1030686"/>
                  </a:lnTo>
                  <a:lnTo>
                    <a:pt x="269167" y="1037562"/>
                  </a:lnTo>
                  <a:lnTo>
                    <a:pt x="269167" y="1268781"/>
                  </a:lnTo>
                  <a:lnTo>
                    <a:pt x="281158" y="1275701"/>
                  </a:lnTo>
                  <a:lnTo>
                    <a:pt x="265729" y="1275701"/>
                  </a:lnTo>
                  <a:lnTo>
                    <a:pt x="86298" y="1379233"/>
                  </a:lnTo>
                  <a:close/>
                </a:path>
                <a:path w="1059179" h="1910714">
                  <a:moveTo>
                    <a:pt x="485946" y="1384949"/>
                  </a:moveTo>
                  <a:lnTo>
                    <a:pt x="470474" y="1384949"/>
                  </a:lnTo>
                  <a:lnTo>
                    <a:pt x="670663" y="1268781"/>
                  </a:lnTo>
                  <a:lnTo>
                    <a:pt x="670663" y="1037562"/>
                  </a:lnTo>
                  <a:lnTo>
                    <a:pt x="470474" y="921394"/>
                  </a:lnTo>
                  <a:lnTo>
                    <a:pt x="484032" y="921394"/>
                  </a:lnTo>
                  <a:lnTo>
                    <a:pt x="675262" y="1030686"/>
                  </a:lnTo>
                  <a:lnTo>
                    <a:pt x="690548" y="1030686"/>
                  </a:lnTo>
                  <a:lnTo>
                    <a:pt x="678700" y="1037562"/>
                  </a:lnTo>
                  <a:lnTo>
                    <a:pt x="678700" y="1268781"/>
                  </a:lnTo>
                  <a:lnTo>
                    <a:pt x="690621" y="1275701"/>
                  </a:lnTo>
                  <a:lnTo>
                    <a:pt x="675262" y="1275701"/>
                  </a:lnTo>
                  <a:lnTo>
                    <a:pt x="485946" y="1384949"/>
                  </a:lnTo>
                  <a:close/>
                </a:path>
                <a:path w="1059179" h="1910714">
                  <a:moveTo>
                    <a:pt x="1059072" y="1025397"/>
                  </a:moveTo>
                  <a:lnTo>
                    <a:pt x="878846" y="921394"/>
                  </a:lnTo>
                  <a:lnTo>
                    <a:pt x="892361" y="921394"/>
                  </a:lnTo>
                  <a:lnTo>
                    <a:pt x="1059072" y="1016672"/>
                  </a:lnTo>
                  <a:lnTo>
                    <a:pt x="1059072" y="1025397"/>
                  </a:lnTo>
                  <a:close/>
                </a:path>
                <a:path w="1059179" h="1910714">
                  <a:moveTo>
                    <a:pt x="330152" y="1710504"/>
                  </a:moveTo>
                  <a:lnTo>
                    <a:pt x="327832" y="1709343"/>
                  </a:lnTo>
                  <a:lnTo>
                    <a:pt x="324394" y="1705905"/>
                  </a:lnTo>
                  <a:lnTo>
                    <a:pt x="467036" y="1623087"/>
                  </a:lnTo>
                  <a:lnTo>
                    <a:pt x="467036" y="1391869"/>
                  </a:lnTo>
                  <a:lnTo>
                    <a:pt x="265729" y="1275701"/>
                  </a:lnTo>
                  <a:lnTo>
                    <a:pt x="281158" y="1275701"/>
                  </a:lnTo>
                  <a:lnTo>
                    <a:pt x="470474" y="1384949"/>
                  </a:lnTo>
                  <a:lnTo>
                    <a:pt x="485946" y="1384949"/>
                  </a:lnTo>
                  <a:lnTo>
                    <a:pt x="473955" y="1391869"/>
                  </a:lnTo>
                  <a:lnTo>
                    <a:pt x="473955" y="1623087"/>
                  </a:lnTo>
                  <a:lnTo>
                    <a:pt x="485947" y="1630007"/>
                  </a:lnTo>
                  <a:lnTo>
                    <a:pt x="470474" y="1630007"/>
                  </a:lnTo>
                  <a:lnTo>
                    <a:pt x="330152" y="1710504"/>
                  </a:lnTo>
                  <a:close/>
                </a:path>
                <a:path w="1059179" h="1910714">
                  <a:moveTo>
                    <a:pt x="690622" y="1739256"/>
                  </a:moveTo>
                  <a:lnTo>
                    <a:pt x="675262" y="1739256"/>
                  </a:lnTo>
                  <a:lnTo>
                    <a:pt x="875408" y="1623087"/>
                  </a:lnTo>
                  <a:lnTo>
                    <a:pt x="875408" y="1391869"/>
                  </a:lnTo>
                  <a:lnTo>
                    <a:pt x="675262" y="1275701"/>
                  </a:lnTo>
                  <a:lnTo>
                    <a:pt x="690621" y="1275701"/>
                  </a:lnTo>
                  <a:lnTo>
                    <a:pt x="878846" y="1384949"/>
                  </a:lnTo>
                  <a:lnTo>
                    <a:pt x="894275" y="1384949"/>
                  </a:lnTo>
                  <a:lnTo>
                    <a:pt x="882284" y="1391869"/>
                  </a:lnTo>
                  <a:lnTo>
                    <a:pt x="882284" y="1623087"/>
                  </a:lnTo>
                  <a:lnTo>
                    <a:pt x="894276" y="1630007"/>
                  </a:lnTo>
                  <a:lnTo>
                    <a:pt x="878846" y="1630007"/>
                  </a:lnTo>
                  <a:lnTo>
                    <a:pt x="690622" y="1739256"/>
                  </a:lnTo>
                  <a:close/>
                </a:path>
                <a:path w="1059179" h="1910714">
                  <a:moveTo>
                    <a:pt x="894275" y="1384949"/>
                  </a:moveTo>
                  <a:lnTo>
                    <a:pt x="878846" y="1384949"/>
                  </a:lnTo>
                  <a:lnTo>
                    <a:pt x="1059072" y="1280947"/>
                  </a:lnTo>
                  <a:lnTo>
                    <a:pt x="1059072" y="1289850"/>
                  </a:lnTo>
                  <a:lnTo>
                    <a:pt x="894275" y="1384949"/>
                  </a:lnTo>
                  <a:close/>
                </a:path>
                <a:path w="1059179" h="1910714">
                  <a:moveTo>
                    <a:pt x="678700" y="1910650"/>
                  </a:moveTo>
                  <a:lnTo>
                    <a:pt x="676379" y="1909533"/>
                  </a:lnTo>
                  <a:lnTo>
                    <a:pt x="672941" y="1908372"/>
                  </a:lnTo>
                  <a:lnTo>
                    <a:pt x="670663" y="1908372"/>
                  </a:lnTo>
                  <a:lnTo>
                    <a:pt x="670663" y="1746175"/>
                  </a:lnTo>
                  <a:lnTo>
                    <a:pt x="470474" y="1630007"/>
                  </a:lnTo>
                  <a:lnTo>
                    <a:pt x="485947" y="1630007"/>
                  </a:lnTo>
                  <a:lnTo>
                    <a:pt x="675262" y="1739256"/>
                  </a:lnTo>
                  <a:lnTo>
                    <a:pt x="690622" y="1739256"/>
                  </a:lnTo>
                  <a:lnTo>
                    <a:pt x="678700" y="1746175"/>
                  </a:lnTo>
                  <a:lnTo>
                    <a:pt x="678700" y="1910650"/>
                  </a:lnTo>
                  <a:close/>
                </a:path>
                <a:path w="1059179" h="1910714">
                  <a:moveTo>
                    <a:pt x="1059072" y="1734010"/>
                  </a:moveTo>
                  <a:lnTo>
                    <a:pt x="878846" y="1630007"/>
                  </a:lnTo>
                  <a:lnTo>
                    <a:pt x="894276" y="1630007"/>
                  </a:lnTo>
                  <a:lnTo>
                    <a:pt x="1059072" y="1725106"/>
                  </a:lnTo>
                  <a:lnTo>
                    <a:pt x="1059072" y="1734010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494460" y="1995895"/>
              <a:ext cx="10795" cy="8255"/>
            </a:xfrm>
            <a:custGeom>
              <a:avLst/>
              <a:gdLst/>
              <a:ahLst/>
              <a:cxnLst/>
              <a:rect l="l" t="t" r="r" b="b"/>
              <a:pathLst>
                <a:path w="10795" h="8255">
                  <a:moveTo>
                    <a:pt x="6876" y="8079"/>
                  </a:moveTo>
                  <a:lnTo>
                    <a:pt x="0" y="4598"/>
                  </a:lnTo>
                  <a:lnTo>
                    <a:pt x="2278" y="3481"/>
                  </a:lnTo>
                  <a:lnTo>
                    <a:pt x="4598" y="1160"/>
                  </a:lnTo>
                  <a:lnTo>
                    <a:pt x="6876" y="0"/>
                  </a:lnTo>
                  <a:lnTo>
                    <a:pt x="10357" y="2320"/>
                  </a:lnTo>
                  <a:lnTo>
                    <a:pt x="6876" y="8079"/>
                  </a:lnTo>
                  <a:close/>
                </a:path>
              </a:pathLst>
            </a:custGeom>
            <a:solidFill>
              <a:srgbClr val="8068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604869" y="1829100"/>
              <a:ext cx="308610" cy="260350"/>
            </a:xfrm>
            <a:custGeom>
              <a:avLst/>
              <a:gdLst/>
              <a:ahLst/>
              <a:cxnLst/>
              <a:rect l="l" t="t" r="r" b="b"/>
              <a:pathLst>
                <a:path w="308609" h="260350">
                  <a:moveTo>
                    <a:pt x="157598" y="259970"/>
                  </a:moveTo>
                  <a:lnTo>
                    <a:pt x="150721" y="259970"/>
                  </a:lnTo>
                  <a:lnTo>
                    <a:pt x="150721" y="90897"/>
                  </a:lnTo>
                  <a:lnTo>
                    <a:pt x="3481" y="174875"/>
                  </a:lnTo>
                  <a:lnTo>
                    <a:pt x="0" y="169116"/>
                  </a:lnTo>
                  <a:lnTo>
                    <a:pt x="147240" y="83978"/>
                  </a:lnTo>
                  <a:lnTo>
                    <a:pt x="100094" y="56386"/>
                  </a:lnTo>
                  <a:lnTo>
                    <a:pt x="102372" y="55226"/>
                  </a:lnTo>
                  <a:lnTo>
                    <a:pt x="105852" y="54065"/>
                  </a:lnTo>
                  <a:lnTo>
                    <a:pt x="108131" y="52905"/>
                  </a:lnTo>
                  <a:lnTo>
                    <a:pt x="150721" y="77101"/>
                  </a:lnTo>
                  <a:lnTo>
                    <a:pt x="150721" y="37992"/>
                  </a:lnTo>
                  <a:lnTo>
                    <a:pt x="152999" y="36831"/>
                  </a:lnTo>
                  <a:lnTo>
                    <a:pt x="155320" y="36831"/>
                  </a:lnTo>
                  <a:lnTo>
                    <a:pt x="157598" y="35671"/>
                  </a:lnTo>
                  <a:lnTo>
                    <a:pt x="157598" y="77101"/>
                  </a:lnTo>
                  <a:lnTo>
                    <a:pt x="287605" y="3481"/>
                  </a:lnTo>
                  <a:lnTo>
                    <a:pt x="294481" y="2320"/>
                  </a:lnTo>
                  <a:lnTo>
                    <a:pt x="301400" y="1160"/>
                  </a:lnTo>
                  <a:lnTo>
                    <a:pt x="308277" y="0"/>
                  </a:lnTo>
                  <a:lnTo>
                    <a:pt x="162196" y="83978"/>
                  </a:lnTo>
                  <a:lnTo>
                    <a:pt x="308277" y="169116"/>
                  </a:lnTo>
                  <a:lnTo>
                    <a:pt x="304838" y="174875"/>
                  </a:lnTo>
                  <a:lnTo>
                    <a:pt x="157598" y="90897"/>
                  </a:lnTo>
                  <a:lnTo>
                    <a:pt x="157598" y="259970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013241" y="1822223"/>
              <a:ext cx="130758" cy="181751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8150504" y="2181135"/>
              <a:ext cx="153035" cy="262255"/>
            </a:xfrm>
            <a:custGeom>
              <a:avLst/>
              <a:gdLst/>
              <a:ahLst/>
              <a:cxnLst/>
              <a:rect l="l" t="t" r="r" b="b"/>
              <a:pathLst>
                <a:path w="153034" h="262255">
                  <a:moveTo>
                    <a:pt x="2273" y="257644"/>
                  </a:moveTo>
                  <a:lnTo>
                    <a:pt x="1155" y="258813"/>
                  </a:lnTo>
                  <a:lnTo>
                    <a:pt x="1155" y="259969"/>
                  </a:lnTo>
                  <a:lnTo>
                    <a:pt x="0" y="262242"/>
                  </a:lnTo>
                  <a:lnTo>
                    <a:pt x="2273" y="262242"/>
                  </a:lnTo>
                  <a:lnTo>
                    <a:pt x="2273" y="257644"/>
                  </a:lnTo>
                  <a:close/>
                </a:path>
                <a:path w="153034" h="262255">
                  <a:moveTo>
                    <a:pt x="152996" y="0"/>
                  </a:moveTo>
                  <a:lnTo>
                    <a:pt x="151841" y="1117"/>
                  </a:lnTo>
                  <a:lnTo>
                    <a:pt x="150685" y="2273"/>
                  </a:lnTo>
                  <a:lnTo>
                    <a:pt x="152996" y="1117"/>
                  </a:lnTo>
                  <a:lnTo>
                    <a:pt x="152996" y="0"/>
                  </a:lnTo>
                  <a:close/>
                </a:path>
              </a:pathLst>
            </a:custGeom>
            <a:solidFill>
              <a:srgbClr val="8068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214932" y="2090242"/>
              <a:ext cx="906780" cy="353695"/>
            </a:xfrm>
            <a:custGeom>
              <a:avLst/>
              <a:gdLst/>
              <a:ahLst/>
              <a:cxnLst/>
              <a:rect l="l" t="t" r="r" b="b"/>
              <a:pathLst>
                <a:path w="906779" h="353694">
                  <a:moveTo>
                    <a:pt x="88569" y="261124"/>
                  </a:moveTo>
                  <a:lnTo>
                    <a:pt x="3429" y="212826"/>
                  </a:lnTo>
                  <a:lnTo>
                    <a:pt x="2273" y="215099"/>
                  </a:lnTo>
                  <a:lnTo>
                    <a:pt x="1117" y="217424"/>
                  </a:lnTo>
                  <a:lnTo>
                    <a:pt x="0" y="218579"/>
                  </a:lnTo>
                  <a:lnTo>
                    <a:pt x="85090" y="268008"/>
                  </a:lnTo>
                  <a:lnTo>
                    <a:pt x="88569" y="261124"/>
                  </a:lnTo>
                  <a:close/>
                </a:path>
                <a:path w="906779" h="353694">
                  <a:moveTo>
                    <a:pt x="496900" y="92011"/>
                  </a:moveTo>
                  <a:lnTo>
                    <a:pt x="493458" y="85128"/>
                  </a:lnTo>
                  <a:lnTo>
                    <a:pt x="346227" y="170230"/>
                  </a:lnTo>
                  <a:lnTo>
                    <a:pt x="346227" y="0"/>
                  </a:lnTo>
                  <a:lnTo>
                    <a:pt x="339344" y="0"/>
                  </a:lnTo>
                  <a:lnTo>
                    <a:pt x="339344" y="170230"/>
                  </a:lnTo>
                  <a:lnTo>
                    <a:pt x="192100" y="85128"/>
                  </a:lnTo>
                  <a:lnTo>
                    <a:pt x="188620" y="92011"/>
                  </a:lnTo>
                  <a:lnTo>
                    <a:pt x="335864" y="175983"/>
                  </a:lnTo>
                  <a:lnTo>
                    <a:pt x="188620" y="261124"/>
                  </a:lnTo>
                  <a:lnTo>
                    <a:pt x="192100" y="268008"/>
                  </a:lnTo>
                  <a:lnTo>
                    <a:pt x="339344" y="182905"/>
                  </a:lnTo>
                  <a:lnTo>
                    <a:pt x="339344" y="353136"/>
                  </a:lnTo>
                  <a:lnTo>
                    <a:pt x="346227" y="353136"/>
                  </a:lnTo>
                  <a:lnTo>
                    <a:pt x="346227" y="182905"/>
                  </a:lnTo>
                  <a:lnTo>
                    <a:pt x="493458" y="268008"/>
                  </a:lnTo>
                  <a:lnTo>
                    <a:pt x="496900" y="261124"/>
                  </a:lnTo>
                  <a:lnTo>
                    <a:pt x="350824" y="175983"/>
                  </a:lnTo>
                  <a:lnTo>
                    <a:pt x="496900" y="92011"/>
                  </a:lnTo>
                  <a:close/>
                </a:path>
                <a:path w="906779" h="353694">
                  <a:moveTo>
                    <a:pt x="906437" y="92011"/>
                  </a:moveTo>
                  <a:lnTo>
                    <a:pt x="901839" y="85128"/>
                  </a:lnTo>
                  <a:lnTo>
                    <a:pt x="755751" y="170230"/>
                  </a:lnTo>
                  <a:lnTo>
                    <a:pt x="755751" y="0"/>
                  </a:lnTo>
                  <a:lnTo>
                    <a:pt x="747674" y="0"/>
                  </a:lnTo>
                  <a:lnTo>
                    <a:pt x="747674" y="170230"/>
                  </a:lnTo>
                  <a:lnTo>
                    <a:pt x="600430" y="85128"/>
                  </a:lnTo>
                  <a:lnTo>
                    <a:pt x="597001" y="92011"/>
                  </a:lnTo>
                  <a:lnTo>
                    <a:pt x="744232" y="175983"/>
                  </a:lnTo>
                  <a:lnTo>
                    <a:pt x="597001" y="261124"/>
                  </a:lnTo>
                  <a:lnTo>
                    <a:pt x="600430" y="268008"/>
                  </a:lnTo>
                  <a:lnTo>
                    <a:pt x="747674" y="182905"/>
                  </a:lnTo>
                  <a:lnTo>
                    <a:pt x="747674" y="351980"/>
                  </a:lnTo>
                  <a:lnTo>
                    <a:pt x="755751" y="351980"/>
                  </a:lnTo>
                  <a:lnTo>
                    <a:pt x="755751" y="182905"/>
                  </a:lnTo>
                  <a:lnTo>
                    <a:pt x="901839" y="268008"/>
                  </a:lnTo>
                  <a:lnTo>
                    <a:pt x="906437" y="261124"/>
                  </a:lnTo>
                  <a:lnTo>
                    <a:pt x="759193" y="175983"/>
                  </a:lnTo>
                  <a:lnTo>
                    <a:pt x="906437" y="92011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88408" y="2709107"/>
              <a:ext cx="8255" cy="10795"/>
            </a:xfrm>
            <a:custGeom>
              <a:avLst/>
              <a:gdLst/>
              <a:ahLst/>
              <a:cxnLst/>
              <a:rect l="l" t="t" r="r" b="b"/>
              <a:pathLst>
                <a:path w="8254" h="10794">
                  <a:moveTo>
                    <a:pt x="4598" y="10357"/>
                  </a:moveTo>
                  <a:lnTo>
                    <a:pt x="0" y="8036"/>
                  </a:lnTo>
                  <a:lnTo>
                    <a:pt x="0" y="0"/>
                  </a:lnTo>
                  <a:lnTo>
                    <a:pt x="8036" y="4598"/>
                  </a:lnTo>
                  <a:lnTo>
                    <a:pt x="4598" y="10357"/>
                  </a:lnTo>
                  <a:close/>
                </a:path>
              </a:pathLst>
            </a:custGeom>
            <a:solidFill>
              <a:srgbClr val="8068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196491" y="2452585"/>
              <a:ext cx="716915" cy="352425"/>
            </a:xfrm>
            <a:custGeom>
              <a:avLst/>
              <a:gdLst/>
              <a:ahLst/>
              <a:cxnLst/>
              <a:rect l="l" t="t" r="r" b="b"/>
              <a:pathLst>
                <a:path w="716915" h="352425">
                  <a:moveTo>
                    <a:pt x="308317" y="90893"/>
                  </a:moveTo>
                  <a:lnTo>
                    <a:pt x="304838" y="85128"/>
                  </a:lnTo>
                  <a:lnTo>
                    <a:pt x="157594" y="169113"/>
                  </a:lnTo>
                  <a:lnTo>
                    <a:pt x="157594" y="0"/>
                  </a:lnTo>
                  <a:lnTo>
                    <a:pt x="150723" y="0"/>
                  </a:lnTo>
                  <a:lnTo>
                    <a:pt x="150723" y="169113"/>
                  </a:lnTo>
                  <a:lnTo>
                    <a:pt x="3479" y="85128"/>
                  </a:lnTo>
                  <a:lnTo>
                    <a:pt x="0" y="90893"/>
                  </a:lnTo>
                  <a:lnTo>
                    <a:pt x="147243" y="175983"/>
                  </a:lnTo>
                  <a:lnTo>
                    <a:pt x="0" y="261124"/>
                  </a:lnTo>
                  <a:lnTo>
                    <a:pt x="3479" y="266890"/>
                  </a:lnTo>
                  <a:lnTo>
                    <a:pt x="150723" y="181749"/>
                  </a:lnTo>
                  <a:lnTo>
                    <a:pt x="150723" y="352018"/>
                  </a:lnTo>
                  <a:lnTo>
                    <a:pt x="157594" y="352018"/>
                  </a:lnTo>
                  <a:lnTo>
                    <a:pt x="157594" y="181749"/>
                  </a:lnTo>
                  <a:lnTo>
                    <a:pt x="304838" y="266890"/>
                  </a:lnTo>
                  <a:lnTo>
                    <a:pt x="308317" y="261124"/>
                  </a:lnTo>
                  <a:lnTo>
                    <a:pt x="161074" y="175983"/>
                  </a:lnTo>
                  <a:lnTo>
                    <a:pt x="308317" y="90893"/>
                  </a:lnTo>
                  <a:close/>
                </a:path>
                <a:path w="716915" h="352425">
                  <a:moveTo>
                    <a:pt x="716648" y="90893"/>
                  </a:moveTo>
                  <a:lnTo>
                    <a:pt x="713206" y="83972"/>
                  </a:lnTo>
                  <a:lnTo>
                    <a:pt x="565975" y="169113"/>
                  </a:lnTo>
                  <a:lnTo>
                    <a:pt x="567131" y="0"/>
                  </a:lnTo>
                  <a:lnTo>
                    <a:pt x="559092" y="0"/>
                  </a:lnTo>
                  <a:lnTo>
                    <a:pt x="559092" y="169113"/>
                  </a:lnTo>
                  <a:lnTo>
                    <a:pt x="411848" y="83972"/>
                  </a:lnTo>
                  <a:lnTo>
                    <a:pt x="408368" y="90893"/>
                  </a:lnTo>
                  <a:lnTo>
                    <a:pt x="555612" y="175983"/>
                  </a:lnTo>
                  <a:lnTo>
                    <a:pt x="408368" y="259969"/>
                  </a:lnTo>
                  <a:lnTo>
                    <a:pt x="411848" y="266890"/>
                  </a:lnTo>
                  <a:lnTo>
                    <a:pt x="559092" y="181749"/>
                  </a:lnTo>
                  <a:lnTo>
                    <a:pt x="559092" y="352018"/>
                  </a:lnTo>
                  <a:lnTo>
                    <a:pt x="565975" y="352018"/>
                  </a:lnTo>
                  <a:lnTo>
                    <a:pt x="565975" y="181749"/>
                  </a:lnTo>
                  <a:lnTo>
                    <a:pt x="713206" y="266890"/>
                  </a:lnTo>
                  <a:lnTo>
                    <a:pt x="716648" y="259969"/>
                  </a:lnTo>
                  <a:lnTo>
                    <a:pt x="570572" y="175983"/>
                  </a:lnTo>
                  <a:lnTo>
                    <a:pt x="716648" y="90893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13241" y="2536553"/>
              <a:ext cx="130758" cy="182912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8094116" y="2794253"/>
              <a:ext cx="1027430" cy="718185"/>
            </a:xfrm>
            <a:custGeom>
              <a:avLst/>
              <a:gdLst/>
              <a:ahLst/>
              <a:cxnLst/>
              <a:rect l="l" t="t" r="r" b="b"/>
              <a:pathLst>
                <a:path w="1027429" h="718185">
                  <a:moveTo>
                    <a:pt x="209384" y="90855"/>
                  </a:moveTo>
                  <a:lnTo>
                    <a:pt x="205905" y="85090"/>
                  </a:lnTo>
                  <a:lnTo>
                    <a:pt x="58661" y="169075"/>
                  </a:lnTo>
                  <a:lnTo>
                    <a:pt x="58661" y="0"/>
                  </a:lnTo>
                  <a:lnTo>
                    <a:pt x="51790" y="0"/>
                  </a:lnTo>
                  <a:lnTo>
                    <a:pt x="51790" y="169075"/>
                  </a:lnTo>
                  <a:lnTo>
                    <a:pt x="0" y="140322"/>
                  </a:lnTo>
                  <a:lnTo>
                    <a:pt x="0" y="142646"/>
                  </a:lnTo>
                  <a:lnTo>
                    <a:pt x="1168" y="146075"/>
                  </a:lnTo>
                  <a:lnTo>
                    <a:pt x="1168" y="149517"/>
                  </a:lnTo>
                  <a:lnTo>
                    <a:pt x="47193" y="175996"/>
                  </a:lnTo>
                  <a:lnTo>
                    <a:pt x="9194" y="197827"/>
                  </a:lnTo>
                  <a:lnTo>
                    <a:pt x="10363" y="200139"/>
                  </a:lnTo>
                  <a:lnTo>
                    <a:pt x="10363" y="203581"/>
                  </a:lnTo>
                  <a:lnTo>
                    <a:pt x="11518" y="205905"/>
                  </a:lnTo>
                  <a:lnTo>
                    <a:pt x="51790" y="182867"/>
                  </a:lnTo>
                  <a:lnTo>
                    <a:pt x="51790" y="347383"/>
                  </a:lnTo>
                  <a:lnTo>
                    <a:pt x="52946" y="349669"/>
                  </a:lnTo>
                  <a:lnTo>
                    <a:pt x="54063" y="351980"/>
                  </a:lnTo>
                  <a:lnTo>
                    <a:pt x="58661" y="351980"/>
                  </a:lnTo>
                  <a:lnTo>
                    <a:pt x="58661" y="182867"/>
                  </a:lnTo>
                  <a:lnTo>
                    <a:pt x="205905" y="266839"/>
                  </a:lnTo>
                  <a:lnTo>
                    <a:pt x="209384" y="261086"/>
                  </a:lnTo>
                  <a:lnTo>
                    <a:pt x="74041" y="182867"/>
                  </a:lnTo>
                  <a:lnTo>
                    <a:pt x="62141" y="175996"/>
                  </a:lnTo>
                  <a:lnTo>
                    <a:pt x="74117" y="169075"/>
                  </a:lnTo>
                  <a:lnTo>
                    <a:pt x="209384" y="90855"/>
                  </a:lnTo>
                  <a:close/>
                </a:path>
                <a:path w="1027429" h="718185">
                  <a:moveTo>
                    <a:pt x="410692" y="457796"/>
                  </a:moveTo>
                  <a:lnTo>
                    <a:pt x="407212" y="450913"/>
                  </a:lnTo>
                  <a:lnTo>
                    <a:pt x="259969" y="536016"/>
                  </a:lnTo>
                  <a:lnTo>
                    <a:pt x="259969" y="365785"/>
                  </a:lnTo>
                  <a:lnTo>
                    <a:pt x="253098" y="365785"/>
                  </a:lnTo>
                  <a:lnTo>
                    <a:pt x="253098" y="536016"/>
                  </a:lnTo>
                  <a:lnTo>
                    <a:pt x="105854" y="450913"/>
                  </a:lnTo>
                  <a:lnTo>
                    <a:pt x="102374" y="457796"/>
                  </a:lnTo>
                  <a:lnTo>
                    <a:pt x="249618" y="541769"/>
                  </a:lnTo>
                  <a:lnTo>
                    <a:pt x="178320" y="583209"/>
                  </a:lnTo>
                  <a:lnTo>
                    <a:pt x="180632" y="584365"/>
                  </a:lnTo>
                  <a:lnTo>
                    <a:pt x="181749" y="586638"/>
                  </a:lnTo>
                  <a:lnTo>
                    <a:pt x="182918" y="588962"/>
                  </a:lnTo>
                  <a:lnTo>
                    <a:pt x="253098" y="548690"/>
                  </a:lnTo>
                  <a:lnTo>
                    <a:pt x="253098" y="671779"/>
                  </a:lnTo>
                  <a:lnTo>
                    <a:pt x="255371" y="675220"/>
                  </a:lnTo>
                  <a:lnTo>
                    <a:pt x="257695" y="677532"/>
                  </a:lnTo>
                  <a:lnTo>
                    <a:pt x="259969" y="679818"/>
                  </a:lnTo>
                  <a:lnTo>
                    <a:pt x="259969" y="548690"/>
                  </a:lnTo>
                  <a:lnTo>
                    <a:pt x="407212" y="633793"/>
                  </a:lnTo>
                  <a:lnTo>
                    <a:pt x="410692" y="626910"/>
                  </a:lnTo>
                  <a:lnTo>
                    <a:pt x="263448" y="541769"/>
                  </a:lnTo>
                  <a:lnTo>
                    <a:pt x="410692" y="457796"/>
                  </a:lnTo>
                  <a:close/>
                </a:path>
                <a:path w="1027429" h="718185">
                  <a:moveTo>
                    <a:pt x="617715" y="90855"/>
                  </a:moveTo>
                  <a:lnTo>
                    <a:pt x="614273" y="85090"/>
                  </a:lnTo>
                  <a:lnTo>
                    <a:pt x="467042" y="169075"/>
                  </a:lnTo>
                  <a:lnTo>
                    <a:pt x="467042" y="0"/>
                  </a:lnTo>
                  <a:lnTo>
                    <a:pt x="460159" y="0"/>
                  </a:lnTo>
                  <a:lnTo>
                    <a:pt x="460159" y="169075"/>
                  </a:lnTo>
                  <a:lnTo>
                    <a:pt x="312915" y="85090"/>
                  </a:lnTo>
                  <a:lnTo>
                    <a:pt x="309435" y="90855"/>
                  </a:lnTo>
                  <a:lnTo>
                    <a:pt x="456679" y="175996"/>
                  </a:lnTo>
                  <a:lnTo>
                    <a:pt x="309435" y="261086"/>
                  </a:lnTo>
                  <a:lnTo>
                    <a:pt x="312915" y="266839"/>
                  </a:lnTo>
                  <a:lnTo>
                    <a:pt x="460159" y="182867"/>
                  </a:lnTo>
                  <a:lnTo>
                    <a:pt x="460159" y="351980"/>
                  </a:lnTo>
                  <a:lnTo>
                    <a:pt x="467042" y="351980"/>
                  </a:lnTo>
                  <a:lnTo>
                    <a:pt x="467042" y="182867"/>
                  </a:lnTo>
                  <a:lnTo>
                    <a:pt x="614273" y="266839"/>
                  </a:lnTo>
                  <a:lnTo>
                    <a:pt x="617715" y="261086"/>
                  </a:lnTo>
                  <a:lnTo>
                    <a:pt x="471639" y="175996"/>
                  </a:lnTo>
                  <a:lnTo>
                    <a:pt x="617715" y="90855"/>
                  </a:lnTo>
                  <a:close/>
                </a:path>
                <a:path w="1027429" h="718185">
                  <a:moveTo>
                    <a:pt x="819023" y="457796"/>
                  </a:moveTo>
                  <a:lnTo>
                    <a:pt x="815581" y="450913"/>
                  </a:lnTo>
                  <a:lnTo>
                    <a:pt x="668350" y="536016"/>
                  </a:lnTo>
                  <a:lnTo>
                    <a:pt x="669505" y="365785"/>
                  </a:lnTo>
                  <a:lnTo>
                    <a:pt x="661466" y="365785"/>
                  </a:lnTo>
                  <a:lnTo>
                    <a:pt x="661466" y="536016"/>
                  </a:lnTo>
                  <a:lnTo>
                    <a:pt x="514223" y="450913"/>
                  </a:lnTo>
                  <a:lnTo>
                    <a:pt x="510743" y="457796"/>
                  </a:lnTo>
                  <a:lnTo>
                    <a:pt x="657987" y="541769"/>
                  </a:lnTo>
                  <a:lnTo>
                    <a:pt x="510743" y="626910"/>
                  </a:lnTo>
                  <a:lnTo>
                    <a:pt x="514223" y="633793"/>
                  </a:lnTo>
                  <a:lnTo>
                    <a:pt x="661466" y="548690"/>
                  </a:lnTo>
                  <a:lnTo>
                    <a:pt x="661466" y="717765"/>
                  </a:lnTo>
                  <a:lnTo>
                    <a:pt x="668350" y="717765"/>
                  </a:lnTo>
                  <a:lnTo>
                    <a:pt x="668350" y="548690"/>
                  </a:lnTo>
                  <a:lnTo>
                    <a:pt x="815581" y="633793"/>
                  </a:lnTo>
                  <a:lnTo>
                    <a:pt x="819023" y="626910"/>
                  </a:lnTo>
                  <a:lnTo>
                    <a:pt x="684822" y="548690"/>
                  </a:lnTo>
                  <a:lnTo>
                    <a:pt x="672947" y="541769"/>
                  </a:lnTo>
                  <a:lnTo>
                    <a:pt x="682967" y="536016"/>
                  </a:lnTo>
                  <a:lnTo>
                    <a:pt x="819023" y="457796"/>
                  </a:lnTo>
                  <a:close/>
                </a:path>
                <a:path w="1027429" h="718185">
                  <a:moveTo>
                    <a:pt x="1027252" y="90855"/>
                  </a:moveTo>
                  <a:lnTo>
                    <a:pt x="1022654" y="85090"/>
                  </a:lnTo>
                  <a:lnTo>
                    <a:pt x="876566" y="169075"/>
                  </a:lnTo>
                  <a:lnTo>
                    <a:pt x="876566" y="0"/>
                  </a:lnTo>
                  <a:lnTo>
                    <a:pt x="868489" y="0"/>
                  </a:lnTo>
                  <a:lnTo>
                    <a:pt x="868489" y="169075"/>
                  </a:lnTo>
                  <a:lnTo>
                    <a:pt x="721245" y="85090"/>
                  </a:lnTo>
                  <a:lnTo>
                    <a:pt x="717816" y="90855"/>
                  </a:lnTo>
                  <a:lnTo>
                    <a:pt x="865047" y="175996"/>
                  </a:lnTo>
                  <a:lnTo>
                    <a:pt x="717816" y="261086"/>
                  </a:lnTo>
                  <a:lnTo>
                    <a:pt x="721245" y="266839"/>
                  </a:lnTo>
                  <a:lnTo>
                    <a:pt x="868489" y="181749"/>
                  </a:lnTo>
                  <a:lnTo>
                    <a:pt x="868489" y="351980"/>
                  </a:lnTo>
                  <a:lnTo>
                    <a:pt x="876566" y="351980"/>
                  </a:lnTo>
                  <a:lnTo>
                    <a:pt x="876566" y="181749"/>
                  </a:lnTo>
                  <a:lnTo>
                    <a:pt x="1022654" y="266839"/>
                  </a:lnTo>
                  <a:lnTo>
                    <a:pt x="1027252" y="261086"/>
                  </a:lnTo>
                  <a:lnTo>
                    <a:pt x="880008" y="175996"/>
                  </a:lnTo>
                  <a:lnTo>
                    <a:pt x="1027252" y="90855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013241" y="3245165"/>
              <a:ext cx="130758" cy="182868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88796" y="3586794"/>
              <a:ext cx="123044" cy="7362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8554276" y="3501656"/>
              <a:ext cx="567690" cy="274320"/>
            </a:xfrm>
            <a:custGeom>
              <a:avLst/>
              <a:gdLst/>
              <a:ahLst/>
              <a:cxnLst/>
              <a:rect l="l" t="t" r="r" b="b"/>
              <a:pathLst>
                <a:path w="567690" h="274320">
                  <a:moveTo>
                    <a:pt x="6883" y="0"/>
                  </a:moveTo>
                  <a:lnTo>
                    <a:pt x="0" y="0"/>
                  </a:lnTo>
                  <a:lnTo>
                    <a:pt x="0" y="134607"/>
                  </a:lnTo>
                  <a:lnTo>
                    <a:pt x="2286" y="135775"/>
                  </a:lnTo>
                  <a:lnTo>
                    <a:pt x="4597" y="138049"/>
                  </a:lnTo>
                  <a:lnTo>
                    <a:pt x="6883" y="139204"/>
                  </a:lnTo>
                  <a:lnTo>
                    <a:pt x="6883" y="0"/>
                  </a:lnTo>
                  <a:close/>
                </a:path>
                <a:path w="567690" h="274320">
                  <a:moveTo>
                    <a:pt x="567093" y="92062"/>
                  </a:moveTo>
                  <a:lnTo>
                    <a:pt x="562495" y="85140"/>
                  </a:lnTo>
                  <a:lnTo>
                    <a:pt x="416407" y="170281"/>
                  </a:lnTo>
                  <a:lnTo>
                    <a:pt x="416407" y="0"/>
                  </a:lnTo>
                  <a:lnTo>
                    <a:pt x="408330" y="0"/>
                  </a:lnTo>
                  <a:lnTo>
                    <a:pt x="408330" y="170281"/>
                  </a:lnTo>
                  <a:lnTo>
                    <a:pt x="261086" y="85140"/>
                  </a:lnTo>
                  <a:lnTo>
                    <a:pt x="257657" y="92062"/>
                  </a:lnTo>
                  <a:lnTo>
                    <a:pt x="404888" y="176047"/>
                  </a:lnTo>
                  <a:lnTo>
                    <a:pt x="277202" y="250774"/>
                  </a:lnTo>
                  <a:lnTo>
                    <a:pt x="280644" y="250774"/>
                  </a:lnTo>
                  <a:lnTo>
                    <a:pt x="284124" y="251942"/>
                  </a:lnTo>
                  <a:lnTo>
                    <a:pt x="287566" y="253098"/>
                  </a:lnTo>
                  <a:lnTo>
                    <a:pt x="408330" y="182918"/>
                  </a:lnTo>
                  <a:lnTo>
                    <a:pt x="408330" y="273812"/>
                  </a:lnTo>
                  <a:lnTo>
                    <a:pt x="416407" y="273812"/>
                  </a:lnTo>
                  <a:lnTo>
                    <a:pt x="416407" y="182918"/>
                  </a:lnTo>
                  <a:lnTo>
                    <a:pt x="562495" y="268058"/>
                  </a:lnTo>
                  <a:lnTo>
                    <a:pt x="567093" y="261137"/>
                  </a:lnTo>
                  <a:lnTo>
                    <a:pt x="419849" y="176047"/>
                  </a:lnTo>
                  <a:lnTo>
                    <a:pt x="567093" y="92062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/>
          <p:nvPr/>
        </p:nvSpPr>
        <p:spPr>
          <a:xfrm>
            <a:off x="0" y="2576097"/>
            <a:ext cx="1572895" cy="2567940"/>
          </a:xfrm>
          <a:custGeom>
            <a:avLst/>
            <a:gdLst/>
            <a:ahLst/>
            <a:cxnLst/>
            <a:rect l="l" t="t" r="r" b="b"/>
            <a:pathLst>
              <a:path w="1572895" h="2567940">
                <a:moveTo>
                  <a:pt x="1572678" y="2567402"/>
                </a:moveTo>
                <a:lnTo>
                  <a:pt x="0" y="2567402"/>
                </a:lnTo>
                <a:lnTo>
                  <a:pt x="0" y="0"/>
                </a:lnTo>
                <a:lnTo>
                  <a:pt x="51420" y="13302"/>
                </a:lnTo>
                <a:lnTo>
                  <a:pt x="118952" y="56190"/>
                </a:lnTo>
                <a:lnTo>
                  <a:pt x="173563" y="104328"/>
                </a:lnTo>
                <a:lnTo>
                  <a:pt x="215639" y="152776"/>
                </a:lnTo>
                <a:lnTo>
                  <a:pt x="246543" y="203668"/>
                </a:lnTo>
                <a:lnTo>
                  <a:pt x="267643" y="259135"/>
                </a:lnTo>
                <a:lnTo>
                  <a:pt x="280304" y="321309"/>
                </a:lnTo>
                <a:lnTo>
                  <a:pt x="285891" y="392322"/>
                </a:lnTo>
                <a:lnTo>
                  <a:pt x="286459" y="431809"/>
                </a:lnTo>
                <a:lnTo>
                  <a:pt x="285770" y="474305"/>
                </a:lnTo>
                <a:lnTo>
                  <a:pt x="283996" y="520077"/>
                </a:lnTo>
                <a:lnTo>
                  <a:pt x="281307" y="569391"/>
                </a:lnTo>
                <a:lnTo>
                  <a:pt x="277874" y="622513"/>
                </a:lnTo>
                <a:lnTo>
                  <a:pt x="273867" y="679711"/>
                </a:lnTo>
                <a:lnTo>
                  <a:pt x="269458" y="741250"/>
                </a:lnTo>
                <a:lnTo>
                  <a:pt x="264817" y="807397"/>
                </a:lnTo>
                <a:lnTo>
                  <a:pt x="260114" y="878418"/>
                </a:lnTo>
                <a:lnTo>
                  <a:pt x="255521" y="954581"/>
                </a:lnTo>
                <a:lnTo>
                  <a:pt x="251208" y="1036151"/>
                </a:lnTo>
                <a:lnTo>
                  <a:pt x="247346" y="1123394"/>
                </a:lnTo>
                <a:lnTo>
                  <a:pt x="246149" y="1168242"/>
                </a:lnTo>
                <a:lnTo>
                  <a:pt x="246244" y="1211268"/>
                </a:lnTo>
                <a:lnTo>
                  <a:pt x="247599" y="1252521"/>
                </a:lnTo>
                <a:lnTo>
                  <a:pt x="250184" y="1292051"/>
                </a:lnTo>
                <a:lnTo>
                  <a:pt x="258916" y="1366135"/>
                </a:lnTo>
                <a:lnTo>
                  <a:pt x="272188" y="1433912"/>
                </a:lnTo>
                <a:lnTo>
                  <a:pt x="289748" y="1495772"/>
                </a:lnTo>
                <a:lnTo>
                  <a:pt x="311346" y="1552107"/>
                </a:lnTo>
                <a:lnTo>
                  <a:pt x="336728" y="1603308"/>
                </a:lnTo>
                <a:lnTo>
                  <a:pt x="365645" y="1649768"/>
                </a:lnTo>
                <a:lnTo>
                  <a:pt x="397843" y="1691877"/>
                </a:lnTo>
                <a:lnTo>
                  <a:pt x="433073" y="1730026"/>
                </a:lnTo>
                <a:lnTo>
                  <a:pt x="471082" y="1764608"/>
                </a:lnTo>
                <a:lnTo>
                  <a:pt x="511618" y="1796013"/>
                </a:lnTo>
                <a:lnTo>
                  <a:pt x="554431" y="1824633"/>
                </a:lnTo>
                <a:lnTo>
                  <a:pt x="599268" y="1850860"/>
                </a:lnTo>
                <a:lnTo>
                  <a:pt x="645879" y="1875084"/>
                </a:lnTo>
                <a:lnTo>
                  <a:pt x="694011" y="1897697"/>
                </a:lnTo>
                <a:lnTo>
                  <a:pt x="743413" y="1919091"/>
                </a:lnTo>
                <a:lnTo>
                  <a:pt x="793833" y="1939657"/>
                </a:lnTo>
                <a:lnTo>
                  <a:pt x="948691" y="2000300"/>
                </a:lnTo>
                <a:lnTo>
                  <a:pt x="1000670" y="2021468"/>
                </a:lnTo>
                <a:lnTo>
                  <a:pt x="1052411" y="2043765"/>
                </a:lnTo>
                <a:lnTo>
                  <a:pt x="1103660" y="2067582"/>
                </a:lnTo>
                <a:lnTo>
                  <a:pt x="1154168" y="2093311"/>
                </a:lnTo>
                <a:lnTo>
                  <a:pt x="1203682" y="2121343"/>
                </a:lnTo>
                <a:lnTo>
                  <a:pt x="1251950" y="2152069"/>
                </a:lnTo>
                <a:lnTo>
                  <a:pt x="1298722" y="2185882"/>
                </a:lnTo>
                <a:lnTo>
                  <a:pt x="1343746" y="2223172"/>
                </a:lnTo>
                <a:lnTo>
                  <a:pt x="1386769" y="2264331"/>
                </a:lnTo>
                <a:lnTo>
                  <a:pt x="1427542" y="2309750"/>
                </a:lnTo>
                <a:lnTo>
                  <a:pt x="1465811" y="2359821"/>
                </a:lnTo>
                <a:lnTo>
                  <a:pt x="1501327" y="2414934"/>
                </a:lnTo>
                <a:lnTo>
                  <a:pt x="1533836" y="2475483"/>
                </a:lnTo>
                <a:lnTo>
                  <a:pt x="1563087" y="2541857"/>
                </a:lnTo>
                <a:lnTo>
                  <a:pt x="1572678" y="2567402"/>
                </a:lnTo>
                <a:close/>
              </a:path>
            </a:pathLst>
          </a:custGeom>
          <a:solidFill>
            <a:srgbClr val="A0A2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786275" y="627212"/>
            <a:ext cx="6262370" cy="341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ahoma"/>
                <a:cs typeface="Tahoma"/>
              </a:rPr>
              <a:t>Bagian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penting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atau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rujukan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umum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sebelum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melakukan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usaha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45" dirty="0">
                <a:latin typeface="Tahoma"/>
                <a:cs typeface="Tahoma"/>
              </a:rPr>
              <a:t>:</a:t>
            </a:r>
            <a:endParaRPr sz="1400">
              <a:latin typeface="Tahoma"/>
              <a:cs typeface="Tahoma"/>
            </a:endParaRPr>
          </a:p>
          <a:p>
            <a:pPr marL="323850" indent="-83185">
              <a:lnSpc>
                <a:spcPct val="100000"/>
              </a:lnSpc>
              <a:spcBef>
                <a:spcPts val="1435"/>
              </a:spcBef>
              <a:buChar char="·"/>
              <a:tabLst>
                <a:tab pos="324485" algn="l"/>
              </a:tabLst>
            </a:pPr>
            <a:r>
              <a:rPr sz="1400" spc="15" dirty="0">
                <a:latin typeface="Tahoma"/>
                <a:cs typeface="Tahoma"/>
              </a:rPr>
              <a:t>Kapan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usaha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dapat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balik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modal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(waktu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mendapatkan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keuntungan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dari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modal)</a:t>
            </a:r>
            <a:endParaRPr sz="1400">
              <a:latin typeface="Tahoma"/>
              <a:cs typeface="Tahoma"/>
            </a:endParaRPr>
          </a:p>
          <a:p>
            <a:pPr marL="323850" indent="-83185">
              <a:lnSpc>
                <a:spcPct val="100000"/>
              </a:lnSpc>
              <a:spcBef>
                <a:spcPts val="1450"/>
              </a:spcBef>
              <a:buChar char="·"/>
              <a:tabLst>
                <a:tab pos="324485" algn="l"/>
              </a:tabLst>
            </a:pPr>
            <a:r>
              <a:rPr sz="1400" spc="-5" dirty="0">
                <a:latin typeface="Tahoma"/>
                <a:cs typeface="Tahoma"/>
              </a:rPr>
              <a:t>Perkembangan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laba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dari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usaha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dalam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setiap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tahun</a:t>
            </a:r>
            <a:endParaRPr sz="1400">
              <a:latin typeface="Tahoma"/>
              <a:cs typeface="Tahoma"/>
            </a:endParaRPr>
          </a:p>
          <a:p>
            <a:pPr marL="323850" indent="-83185">
              <a:lnSpc>
                <a:spcPct val="100000"/>
              </a:lnSpc>
              <a:spcBef>
                <a:spcPts val="1455"/>
              </a:spcBef>
              <a:buChar char="·"/>
              <a:tabLst>
                <a:tab pos="324485" algn="l"/>
              </a:tabLst>
            </a:pPr>
            <a:r>
              <a:rPr sz="1400" spc="-10" dirty="0">
                <a:latin typeface="Tahoma"/>
                <a:cs typeface="Tahoma"/>
              </a:rPr>
              <a:t>Bagaimana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cara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untuk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mengurangi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modal,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namun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laba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tetap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meningkat</a:t>
            </a:r>
            <a:endParaRPr sz="1400">
              <a:latin typeface="Tahoma"/>
              <a:cs typeface="Tahoma"/>
            </a:endParaRPr>
          </a:p>
          <a:p>
            <a:pPr marL="323850" indent="-83185">
              <a:lnSpc>
                <a:spcPct val="100000"/>
              </a:lnSpc>
              <a:spcBef>
                <a:spcPts val="1450"/>
              </a:spcBef>
              <a:buChar char="·"/>
              <a:tabLst>
                <a:tab pos="324485" algn="l"/>
              </a:tabLst>
            </a:pPr>
            <a:r>
              <a:rPr sz="1400" spc="-10" dirty="0">
                <a:latin typeface="Tahoma"/>
                <a:cs typeface="Tahoma"/>
              </a:rPr>
              <a:t>Bagaimana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pengurus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dari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perluasan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pasar</a:t>
            </a:r>
            <a:endParaRPr sz="1400">
              <a:latin typeface="Tahoma"/>
              <a:cs typeface="Tahoma"/>
            </a:endParaRPr>
          </a:p>
          <a:p>
            <a:pPr marL="323850" indent="-83185">
              <a:lnSpc>
                <a:spcPct val="100000"/>
              </a:lnSpc>
              <a:spcBef>
                <a:spcPts val="1450"/>
              </a:spcBef>
              <a:buChar char="·"/>
              <a:tabLst>
                <a:tab pos="324485" algn="l"/>
              </a:tabLst>
            </a:pPr>
            <a:r>
              <a:rPr sz="1400" spc="25" dirty="0">
                <a:latin typeface="Tahoma"/>
                <a:cs typeface="Tahoma"/>
              </a:rPr>
              <a:t>Menentukan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manajemen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dalam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setiap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usaha</a:t>
            </a:r>
            <a:endParaRPr sz="1400">
              <a:latin typeface="Tahoma"/>
              <a:cs typeface="Tahoma"/>
            </a:endParaRPr>
          </a:p>
          <a:p>
            <a:pPr marL="323850" indent="-83185">
              <a:lnSpc>
                <a:spcPct val="100000"/>
              </a:lnSpc>
              <a:spcBef>
                <a:spcPts val="1455"/>
              </a:spcBef>
              <a:buChar char="·"/>
              <a:tabLst>
                <a:tab pos="324485" algn="l"/>
              </a:tabLst>
            </a:pPr>
            <a:r>
              <a:rPr sz="1400" spc="20" dirty="0">
                <a:latin typeface="Tahoma"/>
                <a:cs typeface="Tahoma"/>
              </a:rPr>
              <a:t>Mengelola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kary</a:t>
            </a:r>
            <a:r>
              <a:rPr sz="1400" spc="-5" dirty="0">
                <a:latin typeface="Tahoma"/>
                <a:cs typeface="Tahoma"/>
              </a:rPr>
              <a:t>a</a:t>
            </a:r>
            <a:r>
              <a:rPr sz="1400" dirty="0">
                <a:latin typeface="Tahoma"/>
                <a:cs typeface="Tahoma"/>
              </a:rPr>
              <a:t>wan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dalam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perusahaan</a:t>
            </a:r>
            <a:endParaRPr sz="1400">
              <a:latin typeface="Tahoma"/>
              <a:cs typeface="Tahoma"/>
            </a:endParaRPr>
          </a:p>
          <a:p>
            <a:pPr marL="323850" indent="-83185">
              <a:lnSpc>
                <a:spcPct val="100000"/>
              </a:lnSpc>
              <a:spcBef>
                <a:spcPts val="1450"/>
              </a:spcBef>
              <a:buChar char="·"/>
              <a:tabLst>
                <a:tab pos="324485" algn="l"/>
              </a:tabLst>
            </a:pPr>
            <a:r>
              <a:rPr sz="1400" spc="60" dirty="0">
                <a:latin typeface="Tahoma"/>
                <a:cs typeface="Tahoma"/>
              </a:rPr>
              <a:t>P</a:t>
            </a:r>
            <a:r>
              <a:rPr sz="1400" spc="5" dirty="0">
                <a:latin typeface="Tahoma"/>
                <a:cs typeface="Tahoma"/>
              </a:rPr>
              <a:t>erhitungan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pola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pasar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atau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target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mar</a:t>
            </a:r>
            <a:r>
              <a:rPr sz="1400" spc="-35" dirty="0">
                <a:latin typeface="Tahoma"/>
                <a:cs typeface="Tahoma"/>
              </a:rPr>
              <a:t>k</a:t>
            </a:r>
            <a:r>
              <a:rPr sz="1400" spc="25" dirty="0">
                <a:latin typeface="Tahoma"/>
                <a:cs typeface="Tahoma"/>
              </a:rPr>
              <a:t>et</a:t>
            </a:r>
            <a:endParaRPr sz="1400">
              <a:latin typeface="Tahoma"/>
              <a:cs typeface="Tahoma"/>
            </a:endParaRPr>
          </a:p>
          <a:p>
            <a:pPr marL="323850" indent="-83185">
              <a:lnSpc>
                <a:spcPct val="100000"/>
              </a:lnSpc>
              <a:spcBef>
                <a:spcPts val="1455"/>
              </a:spcBef>
              <a:buChar char="·"/>
              <a:tabLst>
                <a:tab pos="324485" algn="l"/>
              </a:tabLst>
            </a:pPr>
            <a:r>
              <a:rPr sz="1400" spc="-10" dirty="0">
                <a:latin typeface="Tahoma"/>
                <a:cs typeface="Tahoma"/>
              </a:rPr>
              <a:t>Bagaimana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melakukan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ekspansi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usaha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aman</a:t>
            </a:r>
            <a:endParaRPr sz="1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7082" y="63170"/>
            <a:ext cx="5367655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5" dirty="0"/>
              <a:t>Bab</a:t>
            </a:r>
            <a:r>
              <a:rPr spc="35" dirty="0"/>
              <a:t> </a:t>
            </a:r>
            <a:r>
              <a:rPr spc="-204" dirty="0"/>
              <a:t>12</a:t>
            </a:r>
            <a:r>
              <a:rPr spc="35" dirty="0"/>
              <a:t> </a:t>
            </a:r>
            <a:r>
              <a:rPr spc="70" dirty="0"/>
              <a:t>“Manajemen</a:t>
            </a:r>
            <a:r>
              <a:rPr spc="30" dirty="0"/>
              <a:t> </a:t>
            </a:r>
            <a:r>
              <a:rPr spc="50" dirty="0"/>
              <a:t>Pemasaran</a:t>
            </a:r>
            <a:r>
              <a:rPr spc="35" dirty="0"/>
              <a:t> </a:t>
            </a:r>
            <a:r>
              <a:rPr spc="110" dirty="0"/>
              <a:t>Usaha”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7150" y="735809"/>
            <a:ext cx="8101965" cy="321564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74930" algn="just">
              <a:lnSpc>
                <a:spcPct val="100000"/>
              </a:lnSpc>
              <a:spcBef>
                <a:spcPts val="350"/>
              </a:spcBef>
            </a:pPr>
            <a:r>
              <a:rPr sz="1400" b="1" spc="-45" dirty="0">
                <a:latin typeface="Tahoma"/>
                <a:cs typeface="Tahoma"/>
              </a:rPr>
              <a:t>A.</a:t>
            </a:r>
            <a:r>
              <a:rPr sz="1400" b="1" spc="965" dirty="0">
                <a:latin typeface="Tahoma"/>
                <a:cs typeface="Tahoma"/>
              </a:rPr>
              <a:t> </a:t>
            </a:r>
            <a:r>
              <a:rPr sz="1400" b="1" spc="-40" dirty="0">
                <a:latin typeface="Tahoma"/>
                <a:cs typeface="Tahoma"/>
              </a:rPr>
              <a:t>PENGANTAR</a:t>
            </a:r>
            <a:endParaRPr sz="1400">
              <a:latin typeface="Tahoma"/>
              <a:cs typeface="Tahoma"/>
            </a:endParaRPr>
          </a:p>
          <a:p>
            <a:pPr marL="12700" marR="5080" algn="just">
              <a:lnSpc>
                <a:spcPct val="114999"/>
              </a:lnSpc>
            </a:pPr>
            <a:r>
              <a:rPr sz="1400" spc="30" dirty="0">
                <a:latin typeface="Tahoma"/>
                <a:cs typeface="Tahoma"/>
              </a:rPr>
              <a:t>Membuat</a:t>
            </a:r>
            <a:r>
              <a:rPr sz="1400" spc="3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perencanaan</a:t>
            </a:r>
            <a:r>
              <a:rPr sz="140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kewirausahaan</a:t>
            </a:r>
            <a:r>
              <a:rPr sz="1400" dirty="0">
                <a:latin typeface="Tahoma"/>
                <a:cs typeface="Tahoma"/>
              </a:rPr>
              <a:t> memerlukan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pendekatan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terintegrasi,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bukan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spc="-30" dirty="0">
                <a:latin typeface="Tahoma"/>
                <a:cs typeface="Tahoma"/>
              </a:rPr>
              <a:t>saja 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ketersediaan </a:t>
            </a:r>
            <a:r>
              <a:rPr sz="1400" dirty="0">
                <a:latin typeface="Tahoma"/>
                <a:cs typeface="Tahoma"/>
              </a:rPr>
              <a:t>sumber </a:t>
            </a:r>
            <a:r>
              <a:rPr sz="1400" spc="-15" dirty="0">
                <a:latin typeface="Tahoma"/>
                <a:cs typeface="Tahoma"/>
              </a:rPr>
              <a:t>daya </a:t>
            </a:r>
            <a:r>
              <a:rPr sz="1400" spc="-10" dirty="0">
                <a:latin typeface="Tahoma"/>
                <a:cs typeface="Tahoma"/>
              </a:rPr>
              <a:t>alam </a:t>
            </a:r>
            <a:r>
              <a:rPr sz="1400" spc="15" dirty="0">
                <a:latin typeface="Tahoma"/>
                <a:cs typeface="Tahoma"/>
              </a:rPr>
              <a:t>tetapi lebih </a:t>
            </a:r>
            <a:r>
              <a:rPr sz="1400" spc="-20" dirty="0">
                <a:latin typeface="Tahoma"/>
                <a:cs typeface="Tahoma"/>
              </a:rPr>
              <a:t>jauh mampu </a:t>
            </a:r>
            <a:r>
              <a:rPr sz="1400" spc="-15" dirty="0">
                <a:latin typeface="Tahoma"/>
                <a:cs typeface="Tahoma"/>
              </a:rPr>
              <a:t>membaca </a:t>
            </a:r>
            <a:r>
              <a:rPr sz="1400" spc="-5" dirty="0">
                <a:latin typeface="Tahoma"/>
                <a:cs typeface="Tahoma"/>
              </a:rPr>
              <a:t>kecenderungan </a:t>
            </a:r>
            <a:r>
              <a:rPr sz="1400" spc="-10" dirty="0">
                <a:latin typeface="Tahoma"/>
                <a:cs typeface="Tahoma"/>
              </a:rPr>
              <a:t>manusia </a:t>
            </a:r>
            <a:r>
              <a:rPr sz="1400" spc="5" dirty="0">
                <a:latin typeface="Tahoma"/>
                <a:cs typeface="Tahoma"/>
              </a:rPr>
              <a:t>modern </a:t>
            </a:r>
            <a:r>
              <a:rPr sz="1400" spc="1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dalam</a:t>
            </a:r>
            <a:r>
              <a:rPr sz="1400" spc="-11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mengelola</a:t>
            </a:r>
            <a:r>
              <a:rPr sz="1400" spc="-11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perilakunya.</a:t>
            </a:r>
            <a:r>
              <a:rPr sz="1400" spc="-114" dirty="0">
                <a:latin typeface="Tahoma"/>
                <a:cs typeface="Tahoma"/>
              </a:rPr>
              <a:t> </a:t>
            </a:r>
            <a:r>
              <a:rPr sz="1400" b="1" spc="-60" dirty="0">
                <a:latin typeface="Tahoma"/>
                <a:cs typeface="Tahoma"/>
              </a:rPr>
              <a:t>Menurut</a:t>
            </a:r>
            <a:r>
              <a:rPr sz="1400" b="1" spc="-85" dirty="0">
                <a:latin typeface="Tahoma"/>
                <a:cs typeface="Tahoma"/>
              </a:rPr>
              <a:t> </a:t>
            </a:r>
            <a:r>
              <a:rPr sz="1400" b="1" spc="-55" dirty="0">
                <a:latin typeface="Tahoma"/>
                <a:cs typeface="Tahoma"/>
              </a:rPr>
              <a:t>Kotler</a:t>
            </a:r>
            <a:r>
              <a:rPr sz="1400" b="1" spc="-80" dirty="0">
                <a:latin typeface="Tahoma"/>
                <a:cs typeface="Tahoma"/>
              </a:rPr>
              <a:t> </a:t>
            </a:r>
            <a:r>
              <a:rPr sz="1400" b="1" spc="-114" dirty="0">
                <a:latin typeface="Tahoma"/>
                <a:cs typeface="Tahoma"/>
              </a:rPr>
              <a:t>(1997:131)</a:t>
            </a:r>
            <a:r>
              <a:rPr sz="1400" b="1" spc="-8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sekurang-kurangnya</a:t>
            </a:r>
            <a:r>
              <a:rPr sz="1400" spc="-10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ada</a:t>
            </a:r>
            <a:r>
              <a:rPr sz="1400" spc="-110" dirty="0">
                <a:latin typeface="Tahoma"/>
                <a:cs typeface="Tahoma"/>
              </a:rPr>
              <a:t> </a:t>
            </a:r>
            <a:r>
              <a:rPr sz="1400" spc="45" dirty="0">
                <a:latin typeface="Tahoma"/>
                <a:cs typeface="Tahoma"/>
              </a:rPr>
              <a:t>10</a:t>
            </a:r>
            <a:r>
              <a:rPr sz="1400" spc="-105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trend</a:t>
            </a:r>
            <a:r>
              <a:rPr sz="1400" spc="-110" dirty="0">
                <a:latin typeface="Tahoma"/>
                <a:cs typeface="Tahoma"/>
              </a:rPr>
              <a:t> </a:t>
            </a:r>
            <a:r>
              <a:rPr sz="1400" spc="-30" dirty="0">
                <a:latin typeface="Tahoma"/>
                <a:cs typeface="Tahoma"/>
              </a:rPr>
              <a:t>gaya</a:t>
            </a:r>
            <a:r>
              <a:rPr sz="1400" spc="-10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hidup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manusia</a:t>
            </a:r>
            <a:r>
              <a:rPr sz="1400" spc="-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modern</a:t>
            </a:r>
            <a:r>
              <a:rPr sz="1400" spc="1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dari</a:t>
            </a:r>
            <a:r>
              <a:rPr sz="1400" spc="25" dirty="0">
                <a:latin typeface="Tahoma"/>
                <a:cs typeface="Tahoma"/>
              </a:rPr>
              <a:t> Faith</a:t>
            </a:r>
            <a:r>
              <a:rPr sz="1400" spc="3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Popcorn</a:t>
            </a:r>
            <a:r>
              <a:rPr sz="1400" spc="2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berpengaruh</a:t>
            </a:r>
            <a:r>
              <a:rPr sz="1400" spc="5" dirty="0">
                <a:latin typeface="Tahoma"/>
                <a:cs typeface="Tahoma"/>
              </a:rPr>
              <a:t> terhadap</a:t>
            </a:r>
            <a:r>
              <a:rPr sz="1400" spc="1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pemasaran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produk</a:t>
            </a:r>
            <a:r>
              <a:rPr sz="1400" spc="2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spc="-1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berkonsekuensi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terhadap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perencanaan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35" dirty="0">
                <a:latin typeface="Tahoma"/>
                <a:cs typeface="Tahoma"/>
              </a:rPr>
              <a:t>usaha.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Penjelasannya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sebagai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25" dirty="0">
                <a:latin typeface="Tahoma"/>
                <a:cs typeface="Tahoma"/>
              </a:rPr>
              <a:t>berikut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45" dirty="0">
                <a:latin typeface="Tahoma"/>
                <a:cs typeface="Tahoma"/>
              </a:rPr>
              <a:t>:</a:t>
            </a:r>
            <a:endParaRPr sz="1400">
              <a:latin typeface="Tahoma"/>
              <a:cs typeface="Tahoma"/>
            </a:endParaRPr>
          </a:p>
          <a:p>
            <a:pPr marL="189865" indent="-177800" algn="just">
              <a:lnSpc>
                <a:spcPct val="100000"/>
              </a:lnSpc>
              <a:spcBef>
                <a:spcPts val="250"/>
              </a:spcBef>
              <a:buAutoNum type="arabicPeriod"/>
              <a:tabLst>
                <a:tab pos="190500" algn="l"/>
              </a:tabLst>
            </a:pPr>
            <a:r>
              <a:rPr sz="1400" b="1" spc="-95" dirty="0">
                <a:latin typeface="Tahoma"/>
                <a:cs typeface="Tahoma"/>
              </a:rPr>
              <a:t>Cashin</a:t>
            </a:r>
            <a:r>
              <a:rPr sz="1400" b="1" spc="-100" dirty="0">
                <a:latin typeface="Tahoma"/>
                <a:cs typeface="Tahoma"/>
              </a:rPr>
              <a:t>g</a:t>
            </a:r>
            <a:r>
              <a:rPr sz="1400" b="1" spc="-145" dirty="0">
                <a:latin typeface="Tahoma"/>
                <a:cs typeface="Tahoma"/>
              </a:rPr>
              <a:t> </a:t>
            </a:r>
            <a:r>
              <a:rPr sz="1400" b="1" spc="-40" dirty="0">
                <a:latin typeface="Tahoma"/>
                <a:cs typeface="Tahoma"/>
              </a:rPr>
              <a:t>Out</a:t>
            </a:r>
            <a:endParaRPr sz="1400">
              <a:latin typeface="Tahoma"/>
              <a:cs typeface="Tahoma"/>
            </a:endParaRPr>
          </a:p>
          <a:p>
            <a:pPr marL="12700" marR="14604" algn="just">
              <a:lnSpc>
                <a:spcPct val="114999"/>
              </a:lnSpc>
            </a:pPr>
            <a:r>
              <a:rPr sz="1400" spc="5" dirty="0">
                <a:latin typeface="Tahoma"/>
                <a:cs typeface="Tahoma"/>
              </a:rPr>
              <a:t>Kecenderungan </a:t>
            </a:r>
            <a:r>
              <a:rPr sz="1400" dirty="0">
                <a:latin typeface="Tahoma"/>
                <a:cs typeface="Tahoma"/>
              </a:rPr>
              <a:t>perpindahan </a:t>
            </a:r>
            <a:r>
              <a:rPr sz="1400" spc="-10" dirty="0">
                <a:latin typeface="Tahoma"/>
                <a:cs typeface="Tahoma"/>
              </a:rPr>
              <a:t>orang </a:t>
            </a:r>
            <a:r>
              <a:rPr sz="1400" spc="5" dirty="0">
                <a:latin typeface="Tahoma"/>
                <a:cs typeface="Tahoma"/>
              </a:rPr>
              <a:t>kota </a:t>
            </a:r>
            <a:r>
              <a:rPr sz="1400" spc="-10" dirty="0">
                <a:latin typeface="Tahoma"/>
                <a:cs typeface="Tahoma"/>
              </a:rPr>
              <a:t>ke </a:t>
            </a:r>
            <a:r>
              <a:rPr sz="1400" spc="-35" dirty="0">
                <a:latin typeface="Tahoma"/>
                <a:cs typeface="Tahoma"/>
              </a:rPr>
              <a:t>desa.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Keadaan </a:t>
            </a:r>
            <a:r>
              <a:rPr sz="1400" spc="20" dirty="0">
                <a:latin typeface="Tahoma"/>
                <a:cs typeface="Tahoma"/>
              </a:rPr>
              <a:t>ini </a:t>
            </a:r>
            <a:r>
              <a:rPr sz="1400" spc="-10" dirty="0">
                <a:latin typeface="Tahoma"/>
                <a:cs typeface="Tahoma"/>
              </a:rPr>
              <a:t>menjadi peluang </a:t>
            </a:r>
            <a:r>
              <a:rPr sz="1400" spc="-15" dirty="0">
                <a:latin typeface="Tahoma"/>
                <a:cs typeface="Tahoma"/>
              </a:rPr>
              <a:t>usaha</a:t>
            </a:r>
            <a:r>
              <a:rPr sz="1400" spc="-10" dirty="0">
                <a:latin typeface="Tahoma"/>
                <a:cs typeface="Tahoma"/>
              </a:rPr>
              <a:t> bagi para </a:t>
            </a:r>
            <a:r>
              <a:rPr sz="1400" spc="-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pengusaha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5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ingin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memberi</a:t>
            </a:r>
            <a:r>
              <a:rPr sz="1400" spc="-15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pelayanan</a:t>
            </a:r>
            <a:r>
              <a:rPr sz="1400" spc="-15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khusus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pada</a:t>
            </a:r>
            <a:r>
              <a:rPr sz="1400" spc="-15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mereka</a:t>
            </a:r>
            <a:r>
              <a:rPr sz="1400" spc="-15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dengan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menyediakan</a:t>
            </a:r>
            <a:r>
              <a:rPr sz="1400" spc="-15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konsultasi</a:t>
            </a:r>
            <a:r>
              <a:rPr sz="1400" spc="-15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geograﬁs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ideal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buat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tempat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tinggal,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program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kegiatan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tepat,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lain-lain.</a:t>
            </a:r>
            <a:endParaRPr sz="1400">
              <a:latin typeface="Tahoma"/>
              <a:cs typeface="Tahoma"/>
            </a:endParaRPr>
          </a:p>
          <a:p>
            <a:pPr marL="189865" indent="-177800" algn="just">
              <a:lnSpc>
                <a:spcPct val="100000"/>
              </a:lnSpc>
              <a:spcBef>
                <a:spcPts val="254"/>
              </a:spcBef>
              <a:buAutoNum type="arabicPeriod" startAt="2"/>
              <a:tabLst>
                <a:tab pos="190500" algn="l"/>
              </a:tabLst>
            </a:pPr>
            <a:r>
              <a:rPr sz="1400" b="1" spc="-85" dirty="0">
                <a:latin typeface="Tahoma"/>
                <a:cs typeface="Tahoma"/>
              </a:rPr>
              <a:t>Cacooning</a:t>
            </a:r>
            <a:endParaRPr sz="1400">
              <a:latin typeface="Tahoma"/>
              <a:cs typeface="Tahoma"/>
            </a:endParaRPr>
          </a:p>
          <a:p>
            <a:pPr marL="12700" marR="104775" algn="just">
              <a:lnSpc>
                <a:spcPct val="114999"/>
              </a:lnSpc>
            </a:pPr>
            <a:r>
              <a:rPr sz="1400" spc="10" dirty="0">
                <a:latin typeface="Tahoma"/>
                <a:cs typeface="Tahoma"/>
              </a:rPr>
              <a:t>Orang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lebih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45" dirty="0">
                <a:latin typeface="Tahoma"/>
                <a:cs typeface="Tahoma"/>
              </a:rPr>
              <a:t>aman,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betah,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nyaman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tinggal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di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rumah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untuk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menghindari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hiruk-pikuk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kehidupan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di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luar </a:t>
            </a:r>
            <a:r>
              <a:rPr sz="1400" spc="-43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rumah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kadang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mengancam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30" dirty="0">
                <a:latin typeface="Tahoma"/>
                <a:cs typeface="Tahoma"/>
              </a:rPr>
              <a:t>keamanan,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5" dirty="0">
                <a:latin typeface="Tahoma"/>
                <a:cs typeface="Tahoma"/>
              </a:rPr>
              <a:t>kenyamanan,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keindahan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hidup.</a:t>
            </a:r>
            <a:endParaRPr sz="1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039875" y="1772524"/>
            <a:ext cx="1104265" cy="2052955"/>
            <a:chOff x="8039875" y="1772524"/>
            <a:chExt cx="1104265" cy="2052955"/>
          </a:xfrm>
        </p:grpSpPr>
        <p:sp>
          <p:nvSpPr>
            <p:cNvPr id="3" name="object 3"/>
            <p:cNvSpPr/>
            <p:nvPr/>
          </p:nvSpPr>
          <p:spPr>
            <a:xfrm>
              <a:off x="8039875" y="1772524"/>
              <a:ext cx="1104265" cy="2052955"/>
            </a:xfrm>
            <a:custGeom>
              <a:avLst/>
              <a:gdLst/>
              <a:ahLst/>
              <a:cxnLst/>
              <a:rect l="l" t="t" r="r" b="b"/>
              <a:pathLst>
                <a:path w="1104265" h="2052954">
                  <a:moveTo>
                    <a:pt x="1026299" y="2052599"/>
                  </a:moveTo>
                  <a:lnTo>
                    <a:pt x="977987" y="2051482"/>
                  </a:lnTo>
                  <a:lnTo>
                    <a:pt x="930249" y="2048164"/>
                  </a:lnTo>
                  <a:lnTo>
                    <a:pt x="883136" y="2042694"/>
                  </a:lnTo>
                  <a:lnTo>
                    <a:pt x="836696" y="2035121"/>
                  </a:lnTo>
                  <a:lnTo>
                    <a:pt x="790978" y="2025494"/>
                  </a:lnTo>
                  <a:lnTo>
                    <a:pt x="746033" y="2013864"/>
                  </a:lnTo>
                  <a:lnTo>
                    <a:pt x="701909" y="2000278"/>
                  </a:lnTo>
                  <a:lnTo>
                    <a:pt x="658656" y="1984787"/>
                  </a:lnTo>
                  <a:lnTo>
                    <a:pt x="616323" y="1967440"/>
                  </a:lnTo>
                  <a:lnTo>
                    <a:pt x="574959" y="1948285"/>
                  </a:lnTo>
                  <a:lnTo>
                    <a:pt x="534613" y="1927373"/>
                  </a:lnTo>
                  <a:lnTo>
                    <a:pt x="495335" y="1904752"/>
                  </a:lnTo>
                  <a:lnTo>
                    <a:pt x="457174" y="1880473"/>
                  </a:lnTo>
                  <a:lnTo>
                    <a:pt x="420180" y="1854583"/>
                  </a:lnTo>
                  <a:lnTo>
                    <a:pt x="384401" y="1827133"/>
                  </a:lnTo>
                  <a:lnTo>
                    <a:pt x="349887" y="1798171"/>
                  </a:lnTo>
                  <a:lnTo>
                    <a:pt x="316687" y="1767748"/>
                  </a:lnTo>
                  <a:lnTo>
                    <a:pt x="284851" y="1735911"/>
                  </a:lnTo>
                  <a:lnTo>
                    <a:pt x="254428" y="1702712"/>
                  </a:lnTo>
                  <a:lnTo>
                    <a:pt x="225466" y="1668198"/>
                  </a:lnTo>
                  <a:lnTo>
                    <a:pt x="198016" y="1632419"/>
                  </a:lnTo>
                  <a:lnTo>
                    <a:pt x="172126" y="1595424"/>
                  </a:lnTo>
                  <a:lnTo>
                    <a:pt x="147846" y="1557264"/>
                  </a:lnTo>
                  <a:lnTo>
                    <a:pt x="125226" y="1517986"/>
                  </a:lnTo>
                  <a:lnTo>
                    <a:pt x="104314" y="1477640"/>
                  </a:lnTo>
                  <a:lnTo>
                    <a:pt x="85159" y="1436276"/>
                  </a:lnTo>
                  <a:lnTo>
                    <a:pt x="67812" y="1393943"/>
                  </a:lnTo>
                  <a:lnTo>
                    <a:pt x="52321" y="1350690"/>
                  </a:lnTo>
                  <a:lnTo>
                    <a:pt x="38735" y="1306566"/>
                  </a:lnTo>
                  <a:lnTo>
                    <a:pt x="27105" y="1261621"/>
                  </a:lnTo>
                  <a:lnTo>
                    <a:pt x="17478" y="1215903"/>
                  </a:lnTo>
                  <a:lnTo>
                    <a:pt x="9905" y="1169463"/>
                  </a:lnTo>
                  <a:lnTo>
                    <a:pt x="4435" y="1122350"/>
                  </a:lnTo>
                  <a:lnTo>
                    <a:pt x="1117" y="1074612"/>
                  </a:lnTo>
                  <a:lnTo>
                    <a:pt x="0" y="1026299"/>
                  </a:lnTo>
                  <a:lnTo>
                    <a:pt x="1117" y="977987"/>
                  </a:lnTo>
                  <a:lnTo>
                    <a:pt x="4435" y="930249"/>
                  </a:lnTo>
                  <a:lnTo>
                    <a:pt x="9905" y="883136"/>
                  </a:lnTo>
                  <a:lnTo>
                    <a:pt x="17478" y="836696"/>
                  </a:lnTo>
                  <a:lnTo>
                    <a:pt x="27105" y="790978"/>
                  </a:lnTo>
                  <a:lnTo>
                    <a:pt x="38735" y="746033"/>
                  </a:lnTo>
                  <a:lnTo>
                    <a:pt x="52321" y="701909"/>
                  </a:lnTo>
                  <a:lnTo>
                    <a:pt x="67812" y="658656"/>
                  </a:lnTo>
                  <a:lnTo>
                    <a:pt x="85159" y="616323"/>
                  </a:lnTo>
                  <a:lnTo>
                    <a:pt x="104314" y="574959"/>
                  </a:lnTo>
                  <a:lnTo>
                    <a:pt x="125226" y="534613"/>
                  </a:lnTo>
                  <a:lnTo>
                    <a:pt x="147846" y="495335"/>
                  </a:lnTo>
                  <a:lnTo>
                    <a:pt x="172126" y="457175"/>
                  </a:lnTo>
                  <a:lnTo>
                    <a:pt x="198016" y="420180"/>
                  </a:lnTo>
                  <a:lnTo>
                    <a:pt x="225466" y="384401"/>
                  </a:lnTo>
                  <a:lnTo>
                    <a:pt x="254428" y="349887"/>
                  </a:lnTo>
                  <a:lnTo>
                    <a:pt x="284851" y="316688"/>
                  </a:lnTo>
                  <a:lnTo>
                    <a:pt x="316687" y="284851"/>
                  </a:lnTo>
                  <a:lnTo>
                    <a:pt x="349887" y="254428"/>
                  </a:lnTo>
                  <a:lnTo>
                    <a:pt x="384401" y="225466"/>
                  </a:lnTo>
                  <a:lnTo>
                    <a:pt x="420180" y="198016"/>
                  </a:lnTo>
                  <a:lnTo>
                    <a:pt x="457174" y="172126"/>
                  </a:lnTo>
                  <a:lnTo>
                    <a:pt x="495335" y="147847"/>
                  </a:lnTo>
                  <a:lnTo>
                    <a:pt x="534613" y="125226"/>
                  </a:lnTo>
                  <a:lnTo>
                    <a:pt x="574959" y="104314"/>
                  </a:lnTo>
                  <a:lnTo>
                    <a:pt x="616323" y="85159"/>
                  </a:lnTo>
                  <a:lnTo>
                    <a:pt x="658656" y="67812"/>
                  </a:lnTo>
                  <a:lnTo>
                    <a:pt x="701909" y="52321"/>
                  </a:lnTo>
                  <a:lnTo>
                    <a:pt x="746033" y="38735"/>
                  </a:lnTo>
                  <a:lnTo>
                    <a:pt x="790978" y="27105"/>
                  </a:lnTo>
                  <a:lnTo>
                    <a:pt x="836696" y="17478"/>
                  </a:lnTo>
                  <a:lnTo>
                    <a:pt x="883136" y="9905"/>
                  </a:lnTo>
                  <a:lnTo>
                    <a:pt x="930249" y="4435"/>
                  </a:lnTo>
                  <a:lnTo>
                    <a:pt x="977987" y="1117"/>
                  </a:lnTo>
                  <a:lnTo>
                    <a:pt x="1026299" y="0"/>
                  </a:lnTo>
                  <a:lnTo>
                    <a:pt x="1077191" y="1261"/>
                  </a:lnTo>
                  <a:lnTo>
                    <a:pt x="1104124" y="3265"/>
                  </a:lnTo>
                  <a:lnTo>
                    <a:pt x="1104124" y="2049431"/>
                  </a:lnTo>
                  <a:lnTo>
                    <a:pt x="1074612" y="2051482"/>
                  </a:lnTo>
                  <a:lnTo>
                    <a:pt x="1026299" y="2052599"/>
                  </a:lnTo>
                  <a:close/>
                </a:path>
              </a:pathLst>
            </a:custGeom>
            <a:solidFill>
              <a:srgbClr val="C8A5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084927" y="1822223"/>
              <a:ext cx="1059180" cy="1910714"/>
            </a:xfrm>
            <a:custGeom>
              <a:avLst/>
              <a:gdLst/>
              <a:ahLst/>
              <a:cxnLst/>
              <a:rect l="l" t="t" r="r" b="b"/>
              <a:pathLst>
                <a:path w="1059179" h="1910714">
                  <a:moveTo>
                    <a:pt x="688719" y="323233"/>
                  </a:moveTo>
                  <a:lnTo>
                    <a:pt x="675262" y="323233"/>
                  </a:lnTo>
                  <a:lnTo>
                    <a:pt x="875408" y="207022"/>
                  </a:lnTo>
                  <a:lnTo>
                    <a:pt x="875408" y="0"/>
                  </a:lnTo>
                  <a:lnTo>
                    <a:pt x="882284" y="0"/>
                  </a:lnTo>
                  <a:lnTo>
                    <a:pt x="882284" y="207022"/>
                  </a:lnTo>
                  <a:lnTo>
                    <a:pt x="894270" y="213941"/>
                  </a:lnTo>
                  <a:lnTo>
                    <a:pt x="878846" y="213941"/>
                  </a:lnTo>
                  <a:lnTo>
                    <a:pt x="688719" y="323233"/>
                  </a:lnTo>
                  <a:close/>
                </a:path>
                <a:path w="1059179" h="1910714">
                  <a:moveTo>
                    <a:pt x="279244" y="323233"/>
                  </a:moveTo>
                  <a:lnTo>
                    <a:pt x="265729" y="323233"/>
                  </a:lnTo>
                  <a:lnTo>
                    <a:pt x="467036" y="207022"/>
                  </a:lnTo>
                  <a:lnTo>
                    <a:pt x="467036" y="140321"/>
                  </a:lnTo>
                  <a:lnTo>
                    <a:pt x="469357" y="139161"/>
                  </a:lnTo>
                  <a:lnTo>
                    <a:pt x="471634" y="136883"/>
                  </a:lnTo>
                  <a:lnTo>
                    <a:pt x="473955" y="135722"/>
                  </a:lnTo>
                  <a:lnTo>
                    <a:pt x="473955" y="207022"/>
                  </a:lnTo>
                  <a:lnTo>
                    <a:pt x="485941" y="213941"/>
                  </a:lnTo>
                  <a:lnTo>
                    <a:pt x="470474" y="213941"/>
                  </a:lnTo>
                  <a:lnTo>
                    <a:pt x="279244" y="323233"/>
                  </a:lnTo>
                  <a:close/>
                </a:path>
                <a:path w="1059179" h="1910714">
                  <a:moveTo>
                    <a:pt x="483861" y="677540"/>
                  </a:moveTo>
                  <a:lnTo>
                    <a:pt x="470474" y="677540"/>
                  </a:lnTo>
                  <a:lnTo>
                    <a:pt x="670663" y="561329"/>
                  </a:lnTo>
                  <a:lnTo>
                    <a:pt x="670663" y="328992"/>
                  </a:lnTo>
                  <a:lnTo>
                    <a:pt x="470474" y="213941"/>
                  </a:lnTo>
                  <a:lnTo>
                    <a:pt x="485941" y="213941"/>
                  </a:lnTo>
                  <a:lnTo>
                    <a:pt x="675262" y="323233"/>
                  </a:lnTo>
                  <a:lnTo>
                    <a:pt x="688719" y="323233"/>
                  </a:lnTo>
                  <a:lnTo>
                    <a:pt x="678700" y="328992"/>
                  </a:lnTo>
                  <a:lnTo>
                    <a:pt x="678700" y="561329"/>
                  </a:lnTo>
                  <a:lnTo>
                    <a:pt x="688618" y="567088"/>
                  </a:lnTo>
                  <a:lnTo>
                    <a:pt x="675262" y="567088"/>
                  </a:lnTo>
                  <a:lnTo>
                    <a:pt x="483861" y="677540"/>
                  </a:lnTo>
                  <a:close/>
                </a:path>
                <a:path w="1059179" h="1910714">
                  <a:moveTo>
                    <a:pt x="1059072" y="316944"/>
                  </a:moveTo>
                  <a:lnTo>
                    <a:pt x="878846" y="213941"/>
                  </a:lnTo>
                  <a:lnTo>
                    <a:pt x="894270" y="213941"/>
                  </a:lnTo>
                  <a:lnTo>
                    <a:pt x="1059072" y="309079"/>
                  </a:lnTo>
                  <a:lnTo>
                    <a:pt x="1059072" y="316944"/>
                  </a:lnTo>
                  <a:close/>
                </a:path>
                <a:path w="1059179" h="1910714">
                  <a:moveTo>
                    <a:pt x="75431" y="677540"/>
                  </a:moveTo>
                  <a:lnTo>
                    <a:pt x="60984" y="677540"/>
                  </a:lnTo>
                  <a:lnTo>
                    <a:pt x="262291" y="561329"/>
                  </a:lnTo>
                  <a:lnTo>
                    <a:pt x="262291" y="328992"/>
                  </a:lnTo>
                  <a:lnTo>
                    <a:pt x="249612" y="322073"/>
                  </a:lnTo>
                  <a:lnTo>
                    <a:pt x="250773" y="319795"/>
                  </a:lnTo>
                  <a:lnTo>
                    <a:pt x="253094" y="318635"/>
                  </a:lnTo>
                  <a:lnTo>
                    <a:pt x="254212" y="316314"/>
                  </a:lnTo>
                  <a:lnTo>
                    <a:pt x="265729" y="323233"/>
                  </a:lnTo>
                  <a:lnTo>
                    <a:pt x="279244" y="323233"/>
                  </a:lnTo>
                  <a:lnTo>
                    <a:pt x="269167" y="328992"/>
                  </a:lnTo>
                  <a:lnTo>
                    <a:pt x="269167" y="561329"/>
                  </a:lnTo>
                  <a:lnTo>
                    <a:pt x="279143" y="567088"/>
                  </a:lnTo>
                  <a:lnTo>
                    <a:pt x="265729" y="567088"/>
                  </a:lnTo>
                  <a:lnTo>
                    <a:pt x="75431" y="677540"/>
                  </a:lnTo>
                  <a:close/>
                </a:path>
                <a:path w="1059179" h="1910714">
                  <a:moveTo>
                    <a:pt x="281084" y="1030686"/>
                  </a:moveTo>
                  <a:lnTo>
                    <a:pt x="265729" y="1030686"/>
                  </a:lnTo>
                  <a:lnTo>
                    <a:pt x="467036" y="915635"/>
                  </a:lnTo>
                  <a:lnTo>
                    <a:pt x="467036" y="683256"/>
                  </a:lnTo>
                  <a:lnTo>
                    <a:pt x="265729" y="567088"/>
                  </a:lnTo>
                  <a:lnTo>
                    <a:pt x="279143" y="567088"/>
                  </a:lnTo>
                  <a:lnTo>
                    <a:pt x="470474" y="677540"/>
                  </a:lnTo>
                  <a:lnTo>
                    <a:pt x="483861" y="677540"/>
                  </a:lnTo>
                  <a:lnTo>
                    <a:pt x="473955" y="683256"/>
                  </a:lnTo>
                  <a:lnTo>
                    <a:pt x="473955" y="915635"/>
                  </a:lnTo>
                  <a:lnTo>
                    <a:pt x="484032" y="921394"/>
                  </a:lnTo>
                  <a:lnTo>
                    <a:pt x="470474" y="921394"/>
                  </a:lnTo>
                  <a:lnTo>
                    <a:pt x="281084" y="1030686"/>
                  </a:lnTo>
                  <a:close/>
                </a:path>
                <a:path w="1059179" h="1910714">
                  <a:moveTo>
                    <a:pt x="690548" y="1030686"/>
                  </a:moveTo>
                  <a:lnTo>
                    <a:pt x="675262" y="1030686"/>
                  </a:lnTo>
                  <a:lnTo>
                    <a:pt x="875408" y="915635"/>
                  </a:lnTo>
                  <a:lnTo>
                    <a:pt x="875408" y="683256"/>
                  </a:lnTo>
                  <a:lnTo>
                    <a:pt x="675262" y="567088"/>
                  </a:lnTo>
                  <a:lnTo>
                    <a:pt x="688618" y="567088"/>
                  </a:lnTo>
                  <a:lnTo>
                    <a:pt x="878846" y="677540"/>
                  </a:lnTo>
                  <a:lnTo>
                    <a:pt x="892190" y="677540"/>
                  </a:lnTo>
                  <a:lnTo>
                    <a:pt x="882284" y="683256"/>
                  </a:lnTo>
                  <a:lnTo>
                    <a:pt x="882284" y="915635"/>
                  </a:lnTo>
                  <a:lnTo>
                    <a:pt x="892361" y="921394"/>
                  </a:lnTo>
                  <a:lnTo>
                    <a:pt x="878846" y="921394"/>
                  </a:lnTo>
                  <a:lnTo>
                    <a:pt x="690548" y="1030686"/>
                  </a:lnTo>
                  <a:close/>
                </a:path>
                <a:path w="1059179" h="1910714">
                  <a:moveTo>
                    <a:pt x="892190" y="677540"/>
                  </a:moveTo>
                  <a:lnTo>
                    <a:pt x="878846" y="677540"/>
                  </a:lnTo>
                  <a:lnTo>
                    <a:pt x="1059072" y="573498"/>
                  </a:lnTo>
                  <a:lnTo>
                    <a:pt x="1059072" y="581237"/>
                  </a:lnTo>
                  <a:lnTo>
                    <a:pt x="892190" y="677540"/>
                  </a:lnTo>
                  <a:close/>
                </a:path>
                <a:path w="1059179" h="1910714">
                  <a:moveTo>
                    <a:pt x="0" y="957065"/>
                  </a:moveTo>
                  <a:lnTo>
                    <a:pt x="0" y="948986"/>
                  </a:lnTo>
                  <a:lnTo>
                    <a:pt x="57503" y="915635"/>
                  </a:lnTo>
                  <a:lnTo>
                    <a:pt x="57503" y="683256"/>
                  </a:lnTo>
                  <a:lnTo>
                    <a:pt x="46028" y="676379"/>
                  </a:lnTo>
                  <a:lnTo>
                    <a:pt x="48306" y="671781"/>
                  </a:lnTo>
                  <a:lnTo>
                    <a:pt x="48306" y="669460"/>
                  </a:lnTo>
                  <a:lnTo>
                    <a:pt x="60984" y="677540"/>
                  </a:lnTo>
                  <a:lnTo>
                    <a:pt x="75431" y="677540"/>
                  </a:lnTo>
                  <a:lnTo>
                    <a:pt x="65583" y="683256"/>
                  </a:lnTo>
                  <a:lnTo>
                    <a:pt x="65583" y="915635"/>
                  </a:lnTo>
                  <a:lnTo>
                    <a:pt x="75602" y="921394"/>
                  </a:lnTo>
                  <a:lnTo>
                    <a:pt x="60984" y="921394"/>
                  </a:lnTo>
                  <a:lnTo>
                    <a:pt x="0" y="957065"/>
                  </a:lnTo>
                  <a:close/>
                </a:path>
                <a:path w="1059179" h="1910714">
                  <a:moveTo>
                    <a:pt x="86298" y="1379233"/>
                  </a:moveTo>
                  <a:lnTo>
                    <a:pt x="82817" y="1372314"/>
                  </a:lnTo>
                  <a:lnTo>
                    <a:pt x="262291" y="1268781"/>
                  </a:lnTo>
                  <a:lnTo>
                    <a:pt x="262291" y="1037562"/>
                  </a:lnTo>
                  <a:lnTo>
                    <a:pt x="60984" y="921394"/>
                  </a:lnTo>
                  <a:lnTo>
                    <a:pt x="75602" y="921394"/>
                  </a:lnTo>
                  <a:lnTo>
                    <a:pt x="265729" y="1030686"/>
                  </a:lnTo>
                  <a:lnTo>
                    <a:pt x="281084" y="1030686"/>
                  </a:lnTo>
                  <a:lnTo>
                    <a:pt x="269167" y="1037562"/>
                  </a:lnTo>
                  <a:lnTo>
                    <a:pt x="269167" y="1268781"/>
                  </a:lnTo>
                  <a:lnTo>
                    <a:pt x="281158" y="1275701"/>
                  </a:lnTo>
                  <a:lnTo>
                    <a:pt x="265729" y="1275701"/>
                  </a:lnTo>
                  <a:lnTo>
                    <a:pt x="86298" y="1379233"/>
                  </a:lnTo>
                  <a:close/>
                </a:path>
                <a:path w="1059179" h="1910714">
                  <a:moveTo>
                    <a:pt x="485946" y="1384949"/>
                  </a:moveTo>
                  <a:lnTo>
                    <a:pt x="470474" y="1384949"/>
                  </a:lnTo>
                  <a:lnTo>
                    <a:pt x="670663" y="1268781"/>
                  </a:lnTo>
                  <a:lnTo>
                    <a:pt x="670663" y="1037562"/>
                  </a:lnTo>
                  <a:lnTo>
                    <a:pt x="470474" y="921394"/>
                  </a:lnTo>
                  <a:lnTo>
                    <a:pt x="484032" y="921394"/>
                  </a:lnTo>
                  <a:lnTo>
                    <a:pt x="675262" y="1030686"/>
                  </a:lnTo>
                  <a:lnTo>
                    <a:pt x="690548" y="1030686"/>
                  </a:lnTo>
                  <a:lnTo>
                    <a:pt x="678700" y="1037562"/>
                  </a:lnTo>
                  <a:lnTo>
                    <a:pt x="678700" y="1268781"/>
                  </a:lnTo>
                  <a:lnTo>
                    <a:pt x="690621" y="1275701"/>
                  </a:lnTo>
                  <a:lnTo>
                    <a:pt x="675262" y="1275701"/>
                  </a:lnTo>
                  <a:lnTo>
                    <a:pt x="485946" y="1384949"/>
                  </a:lnTo>
                  <a:close/>
                </a:path>
                <a:path w="1059179" h="1910714">
                  <a:moveTo>
                    <a:pt x="1059072" y="1025397"/>
                  </a:moveTo>
                  <a:lnTo>
                    <a:pt x="878846" y="921394"/>
                  </a:lnTo>
                  <a:lnTo>
                    <a:pt x="892361" y="921394"/>
                  </a:lnTo>
                  <a:lnTo>
                    <a:pt x="1059072" y="1016672"/>
                  </a:lnTo>
                  <a:lnTo>
                    <a:pt x="1059072" y="1025397"/>
                  </a:lnTo>
                  <a:close/>
                </a:path>
                <a:path w="1059179" h="1910714">
                  <a:moveTo>
                    <a:pt x="330152" y="1710504"/>
                  </a:moveTo>
                  <a:lnTo>
                    <a:pt x="327832" y="1709343"/>
                  </a:lnTo>
                  <a:lnTo>
                    <a:pt x="324394" y="1705905"/>
                  </a:lnTo>
                  <a:lnTo>
                    <a:pt x="467036" y="1623087"/>
                  </a:lnTo>
                  <a:lnTo>
                    <a:pt x="467036" y="1391869"/>
                  </a:lnTo>
                  <a:lnTo>
                    <a:pt x="265729" y="1275701"/>
                  </a:lnTo>
                  <a:lnTo>
                    <a:pt x="281158" y="1275701"/>
                  </a:lnTo>
                  <a:lnTo>
                    <a:pt x="470474" y="1384949"/>
                  </a:lnTo>
                  <a:lnTo>
                    <a:pt x="485946" y="1384949"/>
                  </a:lnTo>
                  <a:lnTo>
                    <a:pt x="473955" y="1391869"/>
                  </a:lnTo>
                  <a:lnTo>
                    <a:pt x="473955" y="1623087"/>
                  </a:lnTo>
                  <a:lnTo>
                    <a:pt x="485947" y="1630007"/>
                  </a:lnTo>
                  <a:lnTo>
                    <a:pt x="470474" y="1630007"/>
                  </a:lnTo>
                  <a:lnTo>
                    <a:pt x="330152" y="1710504"/>
                  </a:lnTo>
                  <a:close/>
                </a:path>
                <a:path w="1059179" h="1910714">
                  <a:moveTo>
                    <a:pt x="690622" y="1739256"/>
                  </a:moveTo>
                  <a:lnTo>
                    <a:pt x="675262" y="1739256"/>
                  </a:lnTo>
                  <a:lnTo>
                    <a:pt x="875408" y="1623087"/>
                  </a:lnTo>
                  <a:lnTo>
                    <a:pt x="875408" y="1391869"/>
                  </a:lnTo>
                  <a:lnTo>
                    <a:pt x="675262" y="1275701"/>
                  </a:lnTo>
                  <a:lnTo>
                    <a:pt x="690621" y="1275701"/>
                  </a:lnTo>
                  <a:lnTo>
                    <a:pt x="878846" y="1384949"/>
                  </a:lnTo>
                  <a:lnTo>
                    <a:pt x="894275" y="1384949"/>
                  </a:lnTo>
                  <a:lnTo>
                    <a:pt x="882284" y="1391869"/>
                  </a:lnTo>
                  <a:lnTo>
                    <a:pt x="882284" y="1623087"/>
                  </a:lnTo>
                  <a:lnTo>
                    <a:pt x="894276" y="1630007"/>
                  </a:lnTo>
                  <a:lnTo>
                    <a:pt x="878846" y="1630007"/>
                  </a:lnTo>
                  <a:lnTo>
                    <a:pt x="690622" y="1739256"/>
                  </a:lnTo>
                  <a:close/>
                </a:path>
                <a:path w="1059179" h="1910714">
                  <a:moveTo>
                    <a:pt x="894275" y="1384949"/>
                  </a:moveTo>
                  <a:lnTo>
                    <a:pt x="878846" y="1384949"/>
                  </a:lnTo>
                  <a:lnTo>
                    <a:pt x="1059072" y="1280947"/>
                  </a:lnTo>
                  <a:lnTo>
                    <a:pt x="1059072" y="1289850"/>
                  </a:lnTo>
                  <a:lnTo>
                    <a:pt x="894275" y="1384949"/>
                  </a:lnTo>
                  <a:close/>
                </a:path>
                <a:path w="1059179" h="1910714">
                  <a:moveTo>
                    <a:pt x="678700" y="1910650"/>
                  </a:moveTo>
                  <a:lnTo>
                    <a:pt x="676379" y="1909533"/>
                  </a:lnTo>
                  <a:lnTo>
                    <a:pt x="672941" y="1908372"/>
                  </a:lnTo>
                  <a:lnTo>
                    <a:pt x="670663" y="1908372"/>
                  </a:lnTo>
                  <a:lnTo>
                    <a:pt x="670663" y="1746175"/>
                  </a:lnTo>
                  <a:lnTo>
                    <a:pt x="470474" y="1630007"/>
                  </a:lnTo>
                  <a:lnTo>
                    <a:pt x="485947" y="1630007"/>
                  </a:lnTo>
                  <a:lnTo>
                    <a:pt x="675262" y="1739256"/>
                  </a:lnTo>
                  <a:lnTo>
                    <a:pt x="690622" y="1739256"/>
                  </a:lnTo>
                  <a:lnTo>
                    <a:pt x="678700" y="1746175"/>
                  </a:lnTo>
                  <a:lnTo>
                    <a:pt x="678700" y="1910650"/>
                  </a:lnTo>
                  <a:close/>
                </a:path>
                <a:path w="1059179" h="1910714">
                  <a:moveTo>
                    <a:pt x="1059072" y="1734010"/>
                  </a:moveTo>
                  <a:lnTo>
                    <a:pt x="878846" y="1630007"/>
                  </a:lnTo>
                  <a:lnTo>
                    <a:pt x="894276" y="1630007"/>
                  </a:lnTo>
                  <a:lnTo>
                    <a:pt x="1059072" y="1725106"/>
                  </a:lnTo>
                  <a:lnTo>
                    <a:pt x="1059072" y="1734010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494460" y="1995895"/>
              <a:ext cx="10795" cy="8255"/>
            </a:xfrm>
            <a:custGeom>
              <a:avLst/>
              <a:gdLst/>
              <a:ahLst/>
              <a:cxnLst/>
              <a:rect l="l" t="t" r="r" b="b"/>
              <a:pathLst>
                <a:path w="10795" h="8255">
                  <a:moveTo>
                    <a:pt x="6876" y="8079"/>
                  </a:moveTo>
                  <a:lnTo>
                    <a:pt x="0" y="4598"/>
                  </a:lnTo>
                  <a:lnTo>
                    <a:pt x="2278" y="3481"/>
                  </a:lnTo>
                  <a:lnTo>
                    <a:pt x="4598" y="1160"/>
                  </a:lnTo>
                  <a:lnTo>
                    <a:pt x="6876" y="0"/>
                  </a:lnTo>
                  <a:lnTo>
                    <a:pt x="10357" y="2320"/>
                  </a:lnTo>
                  <a:lnTo>
                    <a:pt x="6876" y="8079"/>
                  </a:lnTo>
                  <a:close/>
                </a:path>
              </a:pathLst>
            </a:custGeom>
            <a:solidFill>
              <a:srgbClr val="8068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604869" y="1829100"/>
              <a:ext cx="308610" cy="260350"/>
            </a:xfrm>
            <a:custGeom>
              <a:avLst/>
              <a:gdLst/>
              <a:ahLst/>
              <a:cxnLst/>
              <a:rect l="l" t="t" r="r" b="b"/>
              <a:pathLst>
                <a:path w="308609" h="260350">
                  <a:moveTo>
                    <a:pt x="157598" y="259970"/>
                  </a:moveTo>
                  <a:lnTo>
                    <a:pt x="150721" y="259970"/>
                  </a:lnTo>
                  <a:lnTo>
                    <a:pt x="150721" y="90897"/>
                  </a:lnTo>
                  <a:lnTo>
                    <a:pt x="3481" y="174875"/>
                  </a:lnTo>
                  <a:lnTo>
                    <a:pt x="0" y="169116"/>
                  </a:lnTo>
                  <a:lnTo>
                    <a:pt x="147240" y="83978"/>
                  </a:lnTo>
                  <a:lnTo>
                    <a:pt x="100094" y="56386"/>
                  </a:lnTo>
                  <a:lnTo>
                    <a:pt x="102372" y="55226"/>
                  </a:lnTo>
                  <a:lnTo>
                    <a:pt x="105852" y="54065"/>
                  </a:lnTo>
                  <a:lnTo>
                    <a:pt x="108131" y="52905"/>
                  </a:lnTo>
                  <a:lnTo>
                    <a:pt x="150721" y="77101"/>
                  </a:lnTo>
                  <a:lnTo>
                    <a:pt x="150721" y="37992"/>
                  </a:lnTo>
                  <a:lnTo>
                    <a:pt x="152999" y="36831"/>
                  </a:lnTo>
                  <a:lnTo>
                    <a:pt x="155320" y="36831"/>
                  </a:lnTo>
                  <a:lnTo>
                    <a:pt x="157598" y="35671"/>
                  </a:lnTo>
                  <a:lnTo>
                    <a:pt x="157598" y="77101"/>
                  </a:lnTo>
                  <a:lnTo>
                    <a:pt x="287605" y="3481"/>
                  </a:lnTo>
                  <a:lnTo>
                    <a:pt x="294481" y="2320"/>
                  </a:lnTo>
                  <a:lnTo>
                    <a:pt x="301400" y="1160"/>
                  </a:lnTo>
                  <a:lnTo>
                    <a:pt x="308277" y="0"/>
                  </a:lnTo>
                  <a:lnTo>
                    <a:pt x="162196" y="83978"/>
                  </a:lnTo>
                  <a:lnTo>
                    <a:pt x="308277" y="169116"/>
                  </a:lnTo>
                  <a:lnTo>
                    <a:pt x="304838" y="174875"/>
                  </a:lnTo>
                  <a:lnTo>
                    <a:pt x="157598" y="90897"/>
                  </a:lnTo>
                  <a:lnTo>
                    <a:pt x="157598" y="259970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013241" y="1822223"/>
              <a:ext cx="130758" cy="181751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8150504" y="2181135"/>
              <a:ext cx="153035" cy="262255"/>
            </a:xfrm>
            <a:custGeom>
              <a:avLst/>
              <a:gdLst/>
              <a:ahLst/>
              <a:cxnLst/>
              <a:rect l="l" t="t" r="r" b="b"/>
              <a:pathLst>
                <a:path w="153034" h="262255">
                  <a:moveTo>
                    <a:pt x="2273" y="257644"/>
                  </a:moveTo>
                  <a:lnTo>
                    <a:pt x="1155" y="258813"/>
                  </a:lnTo>
                  <a:lnTo>
                    <a:pt x="1155" y="259969"/>
                  </a:lnTo>
                  <a:lnTo>
                    <a:pt x="0" y="262242"/>
                  </a:lnTo>
                  <a:lnTo>
                    <a:pt x="2273" y="262242"/>
                  </a:lnTo>
                  <a:lnTo>
                    <a:pt x="2273" y="257644"/>
                  </a:lnTo>
                  <a:close/>
                </a:path>
                <a:path w="153034" h="262255">
                  <a:moveTo>
                    <a:pt x="152996" y="0"/>
                  </a:moveTo>
                  <a:lnTo>
                    <a:pt x="151841" y="1117"/>
                  </a:lnTo>
                  <a:lnTo>
                    <a:pt x="150685" y="2273"/>
                  </a:lnTo>
                  <a:lnTo>
                    <a:pt x="152996" y="1117"/>
                  </a:lnTo>
                  <a:lnTo>
                    <a:pt x="152996" y="0"/>
                  </a:lnTo>
                  <a:close/>
                </a:path>
              </a:pathLst>
            </a:custGeom>
            <a:solidFill>
              <a:srgbClr val="8068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214932" y="2090242"/>
              <a:ext cx="906780" cy="353695"/>
            </a:xfrm>
            <a:custGeom>
              <a:avLst/>
              <a:gdLst/>
              <a:ahLst/>
              <a:cxnLst/>
              <a:rect l="l" t="t" r="r" b="b"/>
              <a:pathLst>
                <a:path w="906779" h="353694">
                  <a:moveTo>
                    <a:pt x="88569" y="261124"/>
                  </a:moveTo>
                  <a:lnTo>
                    <a:pt x="3429" y="212826"/>
                  </a:lnTo>
                  <a:lnTo>
                    <a:pt x="2273" y="215099"/>
                  </a:lnTo>
                  <a:lnTo>
                    <a:pt x="1117" y="217424"/>
                  </a:lnTo>
                  <a:lnTo>
                    <a:pt x="0" y="218579"/>
                  </a:lnTo>
                  <a:lnTo>
                    <a:pt x="85090" y="268008"/>
                  </a:lnTo>
                  <a:lnTo>
                    <a:pt x="88569" y="261124"/>
                  </a:lnTo>
                  <a:close/>
                </a:path>
                <a:path w="906779" h="353694">
                  <a:moveTo>
                    <a:pt x="496900" y="92011"/>
                  </a:moveTo>
                  <a:lnTo>
                    <a:pt x="493458" y="85128"/>
                  </a:lnTo>
                  <a:lnTo>
                    <a:pt x="346227" y="170230"/>
                  </a:lnTo>
                  <a:lnTo>
                    <a:pt x="346227" y="0"/>
                  </a:lnTo>
                  <a:lnTo>
                    <a:pt x="339344" y="0"/>
                  </a:lnTo>
                  <a:lnTo>
                    <a:pt x="339344" y="170230"/>
                  </a:lnTo>
                  <a:lnTo>
                    <a:pt x="192100" y="85128"/>
                  </a:lnTo>
                  <a:lnTo>
                    <a:pt x="188620" y="92011"/>
                  </a:lnTo>
                  <a:lnTo>
                    <a:pt x="335864" y="175983"/>
                  </a:lnTo>
                  <a:lnTo>
                    <a:pt x="188620" y="261124"/>
                  </a:lnTo>
                  <a:lnTo>
                    <a:pt x="192100" y="268008"/>
                  </a:lnTo>
                  <a:lnTo>
                    <a:pt x="339344" y="182905"/>
                  </a:lnTo>
                  <a:lnTo>
                    <a:pt x="339344" y="353136"/>
                  </a:lnTo>
                  <a:lnTo>
                    <a:pt x="346227" y="353136"/>
                  </a:lnTo>
                  <a:lnTo>
                    <a:pt x="346227" y="182905"/>
                  </a:lnTo>
                  <a:lnTo>
                    <a:pt x="493458" y="268008"/>
                  </a:lnTo>
                  <a:lnTo>
                    <a:pt x="496900" y="261124"/>
                  </a:lnTo>
                  <a:lnTo>
                    <a:pt x="350824" y="175983"/>
                  </a:lnTo>
                  <a:lnTo>
                    <a:pt x="496900" y="92011"/>
                  </a:lnTo>
                  <a:close/>
                </a:path>
                <a:path w="906779" h="353694">
                  <a:moveTo>
                    <a:pt x="906437" y="92011"/>
                  </a:moveTo>
                  <a:lnTo>
                    <a:pt x="901839" y="85128"/>
                  </a:lnTo>
                  <a:lnTo>
                    <a:pt x="755751" y="170230"/>
                  </a:lnTo>
                  <a:lnTo>
                    <a:pt x="755751" y="0"/>
                  </a:lnTo>
                  <a:lnTo>
                    <a:pt x="747674" y="0"/>
                  </a:lnTo>
                  <a:lnTo>
                    <a:pt x="747674" y="170230"/>
                  </a:lnTo>
                  <a:lnTo>
                    <a:pt x="600430" y="85128"/>
                  </a:lnTo>
                  <a:lnTo>
                    <a:pt x="597001" y="92011"/>
                  </a:lnTo>
                  <a:lnTo>
                    <a:pt x="744232" y="175983"/>
                  </a:lnTo>
                  <a:lnTo>
                    <a:pt x="597001" y="261124"/>
                  </a:lnTo>
                  <a:lnTo>
                    <a:pt x="600430" y="268008"/>
                  </a:lnTo>
                  <a:lnTo>
                    <a:pt x="747674" y="182905"/>
                  </a:lnTo>
                  <a:lnTo>
                    <a:pt x="747674" y="351980"/>
                  </a:lnTo>
                  <a:lnTo>
                    <a:pt x="755751" y="351980"/>
                  </a:lnTo>
                  <a:lnTo>
                    <a:pt x="755751" y="182905"/>
                  </a:lnTo>
                  <a:lnTo>
                    <a:pt x="901839" y="268008"/>
                  </a:lnTo>
                  <a:lnTo>
                    <a:pt x="906437" y="261124"/>
                  </a:lnTo>
                  <a:lnTo>
                    <a:pt x="759193" y="175983"/>
                  </a:lnTo>
                  <a:lnTo>
                    <a:pt x="906437" y="92011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88408" y="2709107"/>
              <a:ext cx="8255" cy="10795"/>
            </a:xfrm>
            <a:custGeom>
              <a:avLst/>
              <a:gdLst/>
              <a:ahLst/>
              <a:cxnLst/>
              <a:rect l="l" t="t" r="r" b="b"/>
              <a:pathLst>
                <a:path w="8254" h="10794">
                  <a:moveTo>
                    <a:pt x="4598" y="10357"/>
                  </a:moveTo>
                  <a:lnTo>
                    <a:pt x="0" y="8036"/>
                  </a:lnTo>
                  <a:lnTo>
                    <a:pt x="0" y="0"/>
                  </a:lnTo>
                  <a:lnTo>
                    <a:pt x="8036" y="4598"/>
                  </a:lnTo>
                  <a:lnTo>
                    <a:pt x="4598" y="10357"/>
                  </a:lnTo>
                  <a:close/>
                </a:path>
              </a:pathLst>
            </a:custGeom>
            <a:solidFill>
              <a:srgbClr val="8068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196491" y="2452585"/>
              <a:ext cx="716915" cy="352425"/>
            </a:xfrm>
            <a:custGeom>
              <a:avLst/>
              <a:gdLst/>
              <a:ahLst/>
              <a:cxnLst/>
              <a:rect l="l" t="t" r="r" b="b"/>
              <a:pathLst>
                <a:path w="716915" h="352425">
                  <a:moveTo>
                    <a:pt x="308317" y="90893"/>
                  </a:moveTo>
                  <a:lnTo>
                    <a:pt x="304838" y="85128"/>
                  </a:lnTo>
                  <a:lnTo>
                    <a:pt x="157594" y="169113"/>
                  </a:lnTo>
                  <a:lnTo>
                    <a:pt x="157594" y="0"/>
                  </a:lnTo>
                  <a:lnTo>
                    <a:pt x="150723" y="0"/>
                  </a:lnTo>
                  <a:lnTo>
                    <a:pt x="150723" y="169113"/>
                  </a:lnTo>
                  <a:lnTo>
                    <a:pt x="3479" y="85128"/>
                  </a:lnTo>
                  <a:lnTo>
                    <a:pt x="0" y="90893"/>
                  </a:lnTo>
                  <a:lnTo>
                    <a:pt x="147243" y="175983"/>
                  </a:lnTo>
                  <a:lnTo>
                    <a:pt x="0" y="261124"/>
                  </a:lnTo>
                  <a:lnTo>
                    <a:pt x="3479" y="266890"/>
                  </a:lnTo>
                  <a:lnTo>
                    <a:pt x="150723" y="181749"/>
                  </a:lnTo>
                  <a:lnTo>
                    <a:pt x="150723" y="352018"/>
                  </a:lnTo>
                  <a:lnTo>
                    <a:pt x="157594" y="352018"/>
                  </a:lnTo>
                  <a:lnTo>
                    <a:pt x="157594" y="181749"/>
                  </a:lnTo>
                  <a:lnTo>
                    <a:pt x="304838" y="266890"/>
                  </a:lnTo>
                  <a:lnTo>
                    <a:pt x="308317" y="261124"/>
                  </a:lnTo>
                  <a:lnTo>
                    <a:pt x="161074" y="175983"/>
                  </a:lnTo>
                  <a:lnTo>
                    <a:pt x="308317" y="90893"/>
                  </a:lnTo>
                  <a:close/>
                </a:path>
                <a:path w="716915" h="352425">
                  <a:moveTo>
                    <a:pt x="716648" y="90893"/>
                  </a:moveTo>
                  <a:lnTo>
                    <a:pt x="713206" y="83972"/>
                  </a:lnTo>
                  <a:lnTo>
                    <a:pt x="565975" y="169113"/>
                  </a:lnTo>
                  <a:lnTo>
                    <a:pt x="567131" y="0"/>
                  </a:lnTo>
                  <a:lnTo>
                    <a:pt x="559092" y="0"/>
                  </a:lnTo>
                  <a:lnTo>
                    <a:pt x="559092" y="169113"/>
                  </a:lnTo>
                  <a:lnTo>
                    <a:pt x="411848" y="83972"/>
                  </a:lnTo>
                  <a:lnTo>
                    <a:pt x="408368" y="90893"/>
                  </a:lnTo>
                  <a:lnTo>
                    <a:pt x="555612" y="175983"/>
                  </a:lnTo>
                  <a:lnTo>
                    <a:pt x="408368" y="259969"/>
                  </a:lnTo>
                  <a:lnTo>
                    <a:pt x="411848" y="266890"/>
                  </a:lnTo>
                  <a:lnTo>
                    <a:pt x="559092" y="181749"/>
                  </a:lnTo>
                  <a:lnTo>
                    <a:pt x="559092" y="352018"/>
                  </a:lnTo>
                  <a:lnTo>
                    <a:pt x="565975" y="352018"/>
                  </a:lnTo>
                  <a:lnTo>
                    <a:pt x="565975" y="181749"/>
                  </a:lnTo>
                  <a:lnTo>
                    <a:pt x="713206" y="266890"/>
                  </a:lnTo>
                  <a:lnTo>
                    <a:pt x="716648" y="259969"/>
                  </a:lnTo>
                  <a:lnTo>
                    <a:pt x="570572" y="175983"/>
                  </a:lnTo>
                  <a:lnTo>
                    <a:pt x="716648" y="90893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13241" y="2536553"/>
              <a:ext cx="130758" cy="182912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8094116" y="2794253"/>
              <a:ext cx="1027430" cy="718185"/>
            </a:xfrm>
            <a:custGeom>
              <a:avLst/>
              <a:gdLst/>
              <a:ahLst/>
              <a:cxnLst/>
              <a:rect l="l" t="t" r="r" b="b"/>
              <a:pathLst>
                <a:path w="1027429" h="718185">
                  <a:moveTo>
                    <a:pt x="209384" y="90855"/>
                  </a:moveTo>
                  <a:lnTo>
                    <a:pt x="205905" y="85090"/>
                  </a:lnTo>
                  <a:lnTo>
                    <a:pt x="58661" y="169075"/>
                  </a:lnTo>
                  <a:lnTo>
                    <a:pt x="58661" y="0"/>
                  </a:lnTo>
                  <a:lnTo>
                    <a:pt x="51790" y="0"/>
                  </a:lnTo>
                  <a:lnTo>
                    <a:pt x="51790" y="169075"/>
                  </a:lnTo>
                  <a:lnTo>
                    <a:pt x="0" y="140322"/>
                  </a:lnTo>
                  <a:lnTo>
                    <a:pt x="0" y="142646"/>
                  </a:lnTo>
                  <a:lnTo>
                    <a:pt x="1168" y="146075"/>
                  </a:lnTo>
                  <a:lnTo>
                    <a:pt x="1168" y="149517"/>
                  </a:lnTo>
                  <a:lnTo>
                    <a:pt x="47193" y="175996"/>
                  </a:lnTo>
                  <a:lnTo>
                    <a:pt x="9194" y="197827"/>
                  </a:lnTo>
                  <a:lnTo>
                    <a:pt x="10363" y="200139"/>
                  </a:lnTo>
                  <a:lnTo>
                    <a:pt x="10363" y="203581"/>
                  </a:lnTo>
                  <a:lnTo>
                    <a:pt x="11518" y="205905"/>
                  </a:lnTo>
                  <a:lnTo>
                    <a:pt x="51790" y="182867"/>
                  </a:lnTo>
                  <a:lnTo>
                    <a:pt x="51790" y="347383"/>
                  </a:lnTo>
                  <a:lnTo>
                    <a:pt x="52946" y="349669"/>
                  </a:lnTo>
                  <a:lnTo>
                    <a:pt x="54063" y="351980"/>
                  </a:lnTo>
                  <a:lnTo>
                    <a:pt x="58661" y="351980"/>
                  </a:lnTo>
                  <a:lnTo>
                    <a:pt x="58661" y="182867"/>
                  </a:lnTo>
                  <a:lnTo>
                    <a:pt x="205905" y="266839"/>
                  </a:lnTo>
                  <a:lnTo>
                    <a:pt x="209384" y="261086"/>
                  </a:lnTo>
                  <a:lnTo>
                    <a:pt x="74041" y="182867"/>
                  </a:lnTo>
                  <a:lnTo>
                    <a:pt x="62141" y="175996"/>
                  </a:lnTo>
                  <a:lnTo>
                    <a:pt x="74117" y="169075"/>
                  </a:lnTo>
                  <a:lnTo>
                    <a:pt x="209384" y="90855"/>
                  </a:lnTo>
                  <a:close/>
                </a:path>
                <a:path w="1027429" h="718185">
                  <a:moveTo>
                    <a:pt x="410692" y="457796"/>
                  </a:moveTo>
                  <a:lnTo>
                    <a:pt x="407212" y="450913"/>
                  </a:lnTo>
                  <a:lnTo>
                    <a:pt x="259969" y="536016"/>
                  </a:lnTo>
                  <a:lnTo>
                    <a:pt x="259969" y="365785"/>
                  </a:lnTo>
                  <a:lnTo>
                    <a:pt x="253098" y="365785"/>
                  </a:lnTo>
                  <a:lnTo>
                    <a:pt x="253098" y="536016"/>
                  </a:lnTo>
                  <a:lnTo>
                    <a:pt x="105854" y="450913"/>
                  </a:lnTo>
                  <a:lnTo>
                    <a:pt x="102374" y="457796"/>
                  </a:lnTo>
                  <a:lnTo>
                    <a:pt x="249618" y="541769"/>
                  </a:lnTo>
                  <a:lnTo>
                    <a:pt x="178320" y="583209"/>
                  </a:lnTo>
                  <a:lnTo>
                    <a:pt x="180632" y="584365"/>
                  </a:lnTo>
                  <a:lnTo>
                    <a:pt x="181749" y="586638"/>
                  </a:lnTo>
                  <a:lnTo>
                    <a:pt x="182918" y="588962"/>
                  </a:lnTo>
                  <a:lnTo>
                    <a:pt x="253098" y="548690"/>
                  </a:lnTo>
                  <a:lnTo>
                    <a:pt x="253098" y="671779"/>
                  </a:lnTo>
                  <a:lnTo>
                    <a:pt x="255371" y="675220"/>
                  </a:lnTo>
                  <a:lnTo>
                    <a:pt x="257695" y="677532"/>
                  </a:lnTo>
                  <a:lnTo>
                    <a:pt x="259969" y="679818"/>
                  </a:lnTo>
                  <a:lnTo>
                    <a:pt x="259969" y="548690"/>
                  </a:lnTo>
                  <a:lnTo>
                    <a:pt x="407212" y="633793"/>
                  </a:lnTo>
                  <a:lnTo>
                    <a:pt x="410692" y="626910"/>
                  </a:lnTo>
                  <a:lnTo>
                    <a:pt x="263448" y="541769"/>
                  </a:lnTo>
                  <a:lnTo>
                    <a:pt x="410692" y="457796"/>
                  </a:lnTo>
                  <a:close/>
                </a:path>
                <a:path w="1027429" h="718185">
                  <a:moveTo>
                    <a:pt x="617715" y="90855"/>
                  </a:moveTo>
                  <a:lnTo>
                    <a:pt x="614273" y="85090"/>
                  </a:lnTo>
                  <a:lnTo>
                    <a:pt x="467042" y="169075"/>
                  </a:lnTo>
                  <a:lnTo>
                    <a:pt x="467042" y="0"/>
                  </a:lnTo>
                  <a:lnTo>
                    <a:pt x="460159" y="0"/>
                  </a:lnTo>
                  <a:lnTo>
                    <a:pt x="460159" y="169075"/>
                  </a:lnTo>
                  <a:lnTo>
                    <a:pt x="312915" y="85090"/>
                  </a:lnTo>
                  <a:lnTo>
                    <a:pt x="309435" y="90855"/>
                  </a:lnTo>
                  <a:lnTo>
                    <a:pt x="456679" y="175996"/>
                  </a:lnTo>
                  <a:lnTo>
                    <a:pt x="309435" y="261086"/>
                  </a:lnTo>
                  <a:lnTo>
                    <a:pt x="312915" y="266839"/>
                  </a:lnTo>
                  <a:lnTo>
                    <a:pt x="460159" y="182867"/>
                  </a:lnTo>
                  <a:lnTo>
                    <a:pt x="460159" y="351980"/>
                  </a:lnTo>
                  <a:lnTo>
                    <a:pt x="467042" y="351980"/>
                  </a:lnTo>
                  <a:lnTo>
                    <a:pt x="467042" y="182867"/>
                  </a:lnTo>
                  <a:lnTo>
                    <a:pt x="614273" y="266839"/>
                  </a:lnTo>
                  <a:lnTo>
                    <a:pt x="617715" y="261086"/>
                  </a:lnTo>
                  <a:lnTo>
                    <a:pt x="471639" y="175996"/>
                  </a:lnTo>
                  <a:lnTo>
                    <a:pt x="617715" y="90855"/>
                  </a:lnTo>
                  <a:close/>
                </a:path>
                <a:path w="1027429" h="718185">
                  <a:moveTo>
                    <a:pt x="819023" y="457796"/>
                  </a:moveTo>
                  <a:lnTo>
                    <a:pt x="815581" y="450913"/>
                  </a:lnTo>
                  <a:lnTo>
                    <a:pt x="668350" y="536016"/>
                  </a:lnTo>
                  <a:lnTo>
                    <a:pt x="669505" y="365785"/>
                  </a:lnTo>
                  <a:lnTo>
                    <a:pt x="661466" y="365785"/>
                  </a:lnTo>
                  <a:lnTo>
                    <a:pt x="661466" y="536016"/>
                  </a:lnTo>
                  <a:lnTo>
                    <a:pt x="514223" y="450913"/>
                  </a:lnTo>
                  <a:lnTo>
                    <a:pt x="510743" y="457796"/>
                  </a:lnTo>
                  <a:lnTo>
                    <a:pt x="657987" y="541769"/>
                  </a:lnTo>
                  <a:lnTo>
                    <a:pt x="510743" y="626910"/>
                  </a:lnTo>
                  <a:lnTo>
                    <a:pt x="514223" y="633793"/>
                  </a:lnTo>
                  <a:lnTo>
                    <a:pt x="661466" y="548690"/>
                  </a:lnTo>
                  <a:lnTo>
                    <a:pt x="661466" y="717765"/>
                  </a:lnTo>
                  <a:lnTo>
                    <a:pt x="668350" y="717765"/>
                  </a:lnTo>
                  <a:lnTo>
                    <a:pt x="668350" y="548690"/>
                  </a:lnTo>
                  <a:lnTo>
                    <a:pt x="815581" y="633793"/>
                  </a:lnTo>
                  <a:lnTo>
                    <a:pt x="819023" y="626910"/>
                  </a:lnTo>
                  <a:lnTo>
                    <a:pt x="684822" y="548690"/>
                  </a:lnTo>
                  <a:lnTo>
                    <a:pt x="672947" y="541769"/>
                  </a:lnTo>
                  <a:lnTo>
                    <a:pt x="682967" y="536016"/>
                  </a:lnTo>
                  <a:lnTo>
                    <a:pt x="819023" y="457796"/>
                  </a:lnTo>
                  <a:close/>
                </a:path>
                <a:path w="1027429" h="718185">
                  <a:moveTo>
                    <a:pt x="1027252" y="90855"/>
                  </a:moveTo>
                  <a:lnTo>
                    <a:pt x="1022654" y="85090"/>
                  </a:lnTo>
                  <a:lnTo>
                    <a:pt x="876566" y="169075"/>
                  </a:lnTo>
                  <a:lnTo>
                    <a:pt x="876566" y="0"/>
                  </a:lnTo>
                  <a:lnTo>
                    <a:pt x="868489" y="0"/>
                  </a:lnTo>
                  <a:lnTo>
                    <a:pt x="868489" y="169075"/>
                  </a:lnTo>
                  <a:lnTo>
                    <a:pt x="721245" y="85090"/>
                  </a:lnTo>
                  <a:lnTo>
                    <a:pt x="717816" y="90855"/>
                  </a:lnTo>
                  <a:lnTo>
                    <a:pt x="865047" y="175996"/>
                  </a:lnTo>
                  <a:lnTo>
                    <a:pt x="717816" y="261086"/>
                  </a:lnTo>
                  <a:lnTo>
                    <a:pt x="721245" y="266839"/>
                  </a:lnTo>
                  <a:lnTo>
                    <a:pt x="868489" y="181749"/>
                  </a:lnTo>
                  <a:lnTo>
                    <a:pt x="868489" y="351980"/>
                  </a:lnTo>
                  <a:lnTo>
                    <a:pt x="876566" y="351980"/>
                  </a:lnTo>
                  <a:lnTo>
                    <a:pt x="876566" y="181749"/>
                  </a:lnTo>
                  <a:lnTo>
                    <a:pt x="1022654" y="266839"/>
                  </a:lnTo>
                  <a:lnTo>
                    <a:pt x="1027252" y="261086"/>
                  </a:lnTo>
                  <a:lnTo>
                    <a:pt x="880008" y="175996"/>
                  </a:lnTo>
                  <a:lnTo>
                    <a:pt x="1027252" y="90855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013241" y="3245165"/>
              <a:ext cx="130758" cy="182868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88796" y="3586794"/>
              <a:ext cx="123044" cy="7362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8554276" y="3501656"/>
              <a:ext cx="567690" cy="274320"/>
            </a:xfrm>
            <a:custGeom>
              <a:avLst/>
              <a:gdLst/>
              <a:ahLst/>
              <a:cxnLst/>
              <a:rect l="l" t="t" r="r" b="b"/>
              <a:pathLst>
                <a:path w="567690" h="274320">
                  <a:moveTo>
                    <a:pt x="6883" y="0"/>
                  </a:moveTo>
                  <a:lnTo>
                    <a:pt x="0" y="0"/>
                  </a:lnTo>
                  <a:lnTo>
                    <a:pt x="0" y="134607"/>
                  </a:lnTo>
                  <a:lnTo>
                    <a:pt x="2286" y="135775"/>
                  </a:lnTo>
                  <a:lnTo>
                    <a:pt x="4597" y="138049"/>
                  </a:lnTo>
                  <a:lnTo>
                    <a:pt x="6883" y="139204"/>
                  </a:lnTo>
                  <a:lnTo>
                    <a:pt x="6883" y="0"/>
                  </a:lnTo>
                  <a:close/>
                </a:path>
                <a:path w="567690" h="274320">
                  <a:moveTo>
                    <a:pt x="567093" y="92062"/>
                  </a:moveTo>
                  <a:lnTo>
                    <a:pt x="562495" y="85140"/>
                  </a:lnTo>
                  <a:lnTo>
                    <a:pt x="416407" y="170281"/>
                  </a:lnTo>
                  <a:lnTo>
                    <a:pt x="416407" y="0"/>
                  </a:lnTo>
                  <a:lnTo>
                    <a:pt x="408330" y="0"/>
                  </a:lnTo>
                  <a:lnTo>
                    <a:pt x="408330" y="170281"/>
                  </a:lnTo>
                  <a:lnTo>
                    <a:pt x="261086" y="85140"/>
                  </a:lnTo>
                  <a:lnTo>
                    <a:pt x="257657" y="92062"/>
                  </a:lnTo>
                  <a:lnTo>
                    <a:pt x="404888" y="176047"/>
                  </a:lnTo>
                  <a:lnTo>
                    <a:pt x="277202" y="250774"/>
                  </a:lnTo>
                  <a:lnTo>
                    <a:pt x="280644" y="250774"/>
                  </a:lnTo>
                  <a:lnTo>
                    <a:pt x="284124" y="251942"/>
                  </a:lnTo>
                  <a:lnTo>
                    <a:pt x="287566" y="253098"/>
                  </a:lnTo>
                  <a:lnTo>
                    <a:pt x="408330" y="182918"/>
                  </a:lnTo>
                  <a:lnTo>
                    <a:pt x="408330" y="273812"/>
                  </a:lnTo>
                  <a:lnTo>
                    <a:pt x="416407" y="273812"/>
                  </a:lnTo>
                  <a:lnTo>
                    <a:pt x="416407" y="182918"/>
                  </a:lnTo>
                  <a:lnTo>
                    <a:pt x="562495" y="268058"/>
                  </a:lnTo>
                  <a:lnTo>
                    <a:pt x="567093" y="261137"/>
                  </a:lnTo>
                  <a:lnTo>
                    <a:pt x="419849" y="176047"/>
                  </a:lnTo>
                  <a:lnTo>
                    <a:pt x="567093" y="92062"/>
                  </a:lnTo>
                  <a:close/>
                </a:path>
              </a:pathLst>
            </a:custGeom>
            <a:solidFill>
              <a:srgbClr val="4047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/>
          <p:nvPr/>
        </p:nvSpPr>
        <p:spPr>
          <a:xfrm>
            <a:off x="0" y="2576097"/>
            <a:ext cx="1572895" cy="2567940"/>
          </a:xfrm>
          <a:custGeom>
            <a:avLst/>
            <a:gdLst/>
            <a:ahLst/>
            <a:cxnLst/>
            <a:rect l="l" t="t" r="r" b="b"/>
            <a:pathLst>
              <a:path w="1572895" h="2567940">
                <a:moveTo>
                  <a:pt x="1572678" y="2567402"/>
                </a:moveTo>
                <a:lnTo>
                  <a:pt x="0" y="2567402"/>
                </a:lnTo>
                <a:lnTo>
                  <a:pt x="0" y="0"/>
                </a:lnTo>
                <a:lnTo>
                  <a:pt x="51420" y="13302"/>
                </a:lnTo>
                <a:lnTo>
                  <a:pt x="118952" y="56190"/>
                </a:lnTo>
                <a:lnTo>
                  <a:pt x="173563" y="104328"/>
                </a:lnTo>
                <a:lnTo>
                  <a:pt x="215639" y="152776"/>
                </a:lnTo>
                <a:lnTo>
                  <a:pt x="246543" y="203668"/>
                </a:lnTo>
                <a:lnTo>
                  <a:pt x="267643" y="259135"/>
                </a:lnTo>
                <a:lnTo>
                  <a:pt x="280304" y="321309"/>
                </a:lnTo>
                <a:lnTo>
                  <a:pt x="285891" y="392322"/>
                </a:lnTo>
                <a:lnTo>
                  <a:pt x="286459" y="431809"/>
                </a:lnTo>
                <a:lnTo>
                  <a:pt x="285770" y="474305"/>
                </a:lnTo>
                <a:lnTo>
                  <a:pt x="283996" y="520077"/>
                </a:lnTo>
                <a:lnTo>
                  <a:pt x="281307" y="569391"/>
                </a:lnTo>
                <a:lnTo>
                  <a:pt x="277874" y="622513"/>
                </a:lnTo>
                <a:lnTo>
                  <a:pt x="273867" y="679711"/>
                </a:lnTo>
                <a:lnTo>
                  <a:pt x="269458" y="741250"/>
                </a:lnTo>
                <a:lnTo>
                  <a:pt x="264817" y="807397"/>
                </a:lnTo>
                <a:lnTo>
                  <a:pt x="260114" y="878418"/>
                </a:lnTo>
                <a:lnTo>
                  <a:pt x="255521" y="954581"/>
                </a:lnTo>
                <a:lnTo>
                  <a:pt x="251208" y="1036151"/>
                </a:lnTo>
                <a:lnTo>
                  <a:pt x="247346" y="1123394"/>
                </a:lnTo>
                <a:lnTo>
                  <a:pt x="246149" y="1168242"/>
                </a:lnTo>
                <a:lnTo>
                  <a:pt x="246244" y="1211268"/>
                </a:lnTo>
                <a:lnTo>
                  <a:pt x="247599" y="1252521"/>
                </a:lnTo>
                <a:lnTo>
                  <a:pt x="250184" y="1292051"/>
                </a:lnTo>
                <a:lnTo>
                  <a:pt x="258916" y="1366135"/>
                </a:lnTo>
                <a:lnTo>
                  <a:pt x="272188" y="1433912"/>
                </a:lnTo>
                <a:lnTo>
                  <a:pt x="289748" y="1495772"/>
                </a:lnTo>
                <a:lnTo>
                  <a:pt x="311346" y="1552107"/>
                </a:lnTo>
                <a:lnTo>
                  <a:pt x="336728" y="1603308"/>
                </a:lnTo>
                <a:lnTo>
                  <a:pt x="365645" y="1649768"/>
                </a:lnTo>
                <a:lnTo>
                  <a:pt x="397843" y="1691877"/>
                </a:lnTo>
                <a:lnTo>
                  <a:pt x="433073" y="1730026"/>
                </a:lnTo>
                <a:lnTo>
                  <a:pt x="471082" y="1764608"/>
                </a:lnTo>
                <a:lnTo>
                  <a:pt x="511618" y="1796013"/>
                </a:lnTo>
                <a:lnTo>
                  <a:pt x="554431" y="1824633"/>
                </a:lnTo>
                <a:lnTo>
                  <a:pt x="599268" y="1850860"/>
                </a:lnTo>
                <a:lnTo>
                  <a:pt x="645879" y="1875084"/>
                </a:lnTo>
                <a:lnTo>
                  <a:pt x="694011" y="1897697"/>
                </a:lnTo>
                <a:lnTo>
                  <a:pt x="743413" y="1919091"/>
                </a:lnTo>
                <a:lnTo>
                  <a:pt x="793833" y="1939657"/>
                </a:lnTo>
                <a:lnTo>
                  <a:pt x="948691" y="2000300"/>
                </a:lnTo>
                <a:lnTo>
                  <a:pt x="1000670" y="2021468"/>
                </a:lnTo>
                <a:lnTo>
                  <a:pt x="1052411" y="2043765"/>
                </a:lnTo>
                <a:lnTo>
                  <a:pt x="1103660" y="2067582"/>
                </a:lnTo>
                <a:lnTo>
                  <a:pt x="1154168" y="2093311"/>
                </a:lnTo>
                <a:lnTo>
                  <a:pt x="1203682" y="2121343"/>
                </a:lnTo>
                <a:lnTo>
                  <a:pt x="1251950" y="2152069"/>
                </a:lnTo>
                <a:lnTo>
                  <a:pt x="1298722" y="2185882"/>
                </a:lnTo>
                <a:lnTo>
                  <a:pt x="1343746" y="2223172"/>
                </a:lnTo>
                <a:lnTo>
                  <a:pt x="1386769" y="2264331"/>
                </a:lnTo>
                <a:lnTo>
                  <a:pt x="1427542" y="2309750"/>
                </a:lnTo>
                <a:lnTo>
                  <a:pt x="1465811" y="2359821"/>
                </a:lnTo>
                <a:lnTo>
                  <a:pt x="1501327" y="2414934"/>
                </a:lnTo>
                <a:lnTo>
                  <a:pt x="1533836" y="2475483"/>
                </a:lnTo>
                <a:lnTo>
                  <a:pt x="1563087" y="2541857"/>
                </a:lnTo>
                <a:lnTo>
                  <a:pt x="1572678" y="2567402"/>
                </a:lnTo>
                <a:close/>
              </a:path>
            </a:pathLst>
          </a:custGeom>
          <a:solidFill>
            <a:srgbClr val="A0A2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58625" y="195008"/>
            <a:ext cx="8427720" cy="4196715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350"/>
              </a:spcBef>
            </a:pPr>
            <a:r>
              <a:rPr sz="1400" b="1" spc="-105" dirty="0">
                <a:latin typeface="Tahoma"/>
                <a:cs typeface="Tahoma"/>
              </a:rPr>
              <a:t>3.</a:t>
            </a:r>
            <a:r>
              <a:rPr sz="1400" b="1" spc="-140" dirty="0">
                <a:latin typeface="Tahoma"/>
                <a:cs typeface="Tahoma"/>
              </a:rPr>
              <a:t> </a:t>
            </a:r>
            <a:r>
              <a:rPr sz="1400" b="1" spc="-90" dirty="0">
                <a:latin typeface="Tahoma"/>
                <a:cs typeface="Tahoma"/>
              </a:rPr>
              <a:t>Dow</a:t>
            </a:r>
            <a:r>
              <a:rPr sz="1400" b="1" spc="-75" dirty="0">
                <a:latin typeface="Tahoma"/>
                <a:cs typeface="Tahoma"/>
              </a:rPr>
              <a:t>n</a:t>
            </a:r>
            <a:r>
              <a:rPr sz="1400" b="1" spc="-145" dirty="0">
                <a:latin typeface="Tahoma"/>
                <a:cs typeface="Tahoma"/>
              </a:rPr>
              <a:t> </a:t>
            </a:r>
            <a:r>
              <a:rPr sz="1400" b="1" spc="-85" dirty="0">
                <a:latin typeface="Tahoma"/>
                <a:cs typeface="Tahoma"/>
              </a:rPr>
              <a:t>Aging</a:t>
            </a:r>
            <a:endParaRPr sz="1400">
              <a:latin typeface="Tahoma"/>
              <a:cs typeface="Tahoma"/>
            </a:endParaRPr>
          </a:p>
          <a:p>
            <a:pPr marL="12700" marR="5080" algn="just">
              <a:lnSpc>
                <a:spcPct val="114999"/>
              </a:lnSpc>
            </a:pPr>
            <a:r>
              <a:rPr sz="1400" spc="30" dirty="0">
                <a:latin typeface="Tahoma"/>
                <a:cs typeface="Tahoma"/>
              </a:rPr>
              <a:t>Ada </a:t>
            </a:r>
            <a:r>
              <a:rPr sz="1400" spc="-5" dirty="0">
                <a:latin typeface="Tahoma"/>
                <a:cs typeface="Tahoma"/>
              </a:rPr>
              <a:t>kecenderungan </a:t>
            </a:r>
            <a:r>
              <a:rPr sz="1400" spc="15" dirty="0">
                <a:latin typeface="Tahoma"/>
                <a:cs typeface="Tahoma"/>
              </a:rPr>
              <a:t>kuat </a:t>
            </a:r>
            <a:r>
              <a:rPr sz="1400" spc="-15" dirty="0">
                <a:latin typeface="Tahoma"/>
                <a:cs typeface="Tahoma"/>
              </a:rPr>
              <a:t>pada sebagian </a:t>
            </a:r>
            <a:r>
              <a:rPr sz="1400" spc="-10" dirty="0">
                <a:latin typeface="Tahoma"/>
                <a:cs typeface="Tahoma"/>
              </a:rPr>
              <a:t>orang </a:t>
            </a:r>
            <a:r>
              <a:rPr sz="1400" spc="15" dirty="0">
                <a:latin typeface="Tahoma"/>
                <a:cs typeface="Tahoma"/>
              </a:rPr>
              <a:t>untuk berperilaku </a:t>
            </a:r>
            <a:r>
              <a:rPr sz="1400" spc="-10" dirty="0">
                <a:latin typeface="Tahoma"/>
                <a:cs typeface="Tahoma"/>
              </a:rPr>
              <a:t>dan </a:t>
            </a:r>
            <a:r>
              <a:rPr sz="1400" spc="15" dirty="0">
                <a:latin typeface="Tahoma"/>
                <a:cs typeface="Tahoma"/>
              </a:rPr>
              <a:t>lebih </a:t>
            </a:r>
            <a:r>
              <a:rPr sz="1400" spc="-15" dirty="0">
                <a:latin typeface="Tahoma"/>
                <a:cs typeface="Tahoma"/>
              </a:rPr>
              <a:t>muda </a:t>
            </a:r>
            <a:r>
              <a:rPr sz="1400" spc="20" dirty="0">
                <a:latin typeface="Tahoma"/>
                <a:cs typeface="Tahoma"/>
              </a:rPr>
              <a:t>dari </a:t>
            </a:r>
            <a:r>
              <a:rPr sz="1400" spc="-5" dirty="0">
                <a:latin typeface="Tahoma"/>
                <a:cs typeface="Tahoma"/>
              </a:rPr>
              <a:t>usia kalendernya. </a:t>
            </a:r>
            <a:r>
              <a:rPr sz="1400" dirty="0">
                <a:latin typeface="Tahoma"/>
                <a:cs typeface="Tahoma"/>
              </a:rPr>
              <a:t> Keadaan </a:t>
            </a:r>
            <a:r>
              <a:rPr sz="1400" spc="20" dirty="0">
                <a:latin typeface="Tahoma"/>
                <a:cs typeface="Tahoma"/>
              </a:rPr>
              <a:t>ini </a:t>
            </a:r>
            <a:r>
              <a:rPr sz="1400" spc="5" dirty="0">
                <a:latin typeface="Tahoma"/>
                <a:cs typeface="Tahoma"/>
              </a:rPr>
              <a:t>memberikan </a:t>
            </a:r>
            <a:r>
              <a:rPr sz="1400" spc="-10" dirty="0">
                <a:latin typeface="Tahoma"/>
                <a:cs typeface="Tahoma"/>
              </a:rPr>
              <a:t>dampak dan peluang </a:t>
            </a:r>
            <a:r>
              <a:rPr sz="1400" spc="5" dirty="0">
                <a:latin typeface="Tahoma"/>
                <a:cs typeface="Tahoma"/>
              </a:rPr>
              <a:t>bisnis </a:t>
            </a:r>
            <a:r>
              <a:rPr sz="1400" spc="-10" dirty="0">
                <a:latin typeface="Tahoma"/>
                <a:cs typeface="Tahoma"/>
              </a:rPr>
              <a:t>bagi </a:t>
            </a:r>
            <a:r>
              <a:rPr sz="1400" spc="-20" dirty="0">
                <a:latin typeface="Tahoma"/>
                <a:cs typeface="Tahoma"/>
              </a:rPr>
              <a:t>pengusaha yang </a:t>
            </a:r>
            <a:r>
              <a:rPr sz="1400" dirty="0">
                <a:latin typeface="Tahoma"/>
                <a:cs typeface="Tahoma"/>
              </a:rPr>
              <a:t>peka </a:t>
            </a:r>
            <a:r>
              <a:rPr sz="1400" spc="-15" dirty="0">
                <a:latin typeface="Tahoma"/>
                <a:cs typeface="Tahoma"/>
              </a:rPr>
              <a:t>dengan </a:t>
            </a:r>
            <a:r>
              <a:rPr sz="1400" spc="5" dirty="0">
                <a:latin typeface="Tahoma"/>
                <a:cs typeface="Tahoma"/>
              </a:rPr>
              <a:t>memberikan </a:t>
            </a:r>
            <a:r>
              <a:rPr sz="1400" spc="1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pelayanan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prima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bagi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orang-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orang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tersebut.</a:t>
            </a:r>
            <a:endParaRPr sz="1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1400" b="1" spc="-95" dirty="0">
                <a:latin typeface="Tahoma"/>
                <a:cs typeface="Tahoma"/>
              </a:rPr>
              <a:t>4.Egonomic</a:t>
            </a:r>
            <a:endParaRPr sz="1400">
              <a:latin typeface="Tahoma"/>
              <a:cs typeface="Tahoma"/>
            </a:endParaRPr>
          </a:p>
          <a:p>
            <a:pPr marL="12700" marR="10795" algn="just">
              <a:lnSpc>
                <a:spcPct val="114999"/>
              </a:lnSpc>
            </a:pPr>
            <a:r>
              <a:rPr sz="1400" spc="5" dirty="0">
                <a:latin typeface="Tahoma"/>
                <a:cs typeface="Tahoma"/>
              </a:rPr>
              <a:t>Kecenderungan</a:t>
            </a:r>
            <a:r>
              <a:rPr sz="1400" spc="-15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5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hasrat</a:t>
            </a:r>
            <a:r>
              <a:rPr sz="1400" spc="-14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untuk</a:t>
            </a:r>
            <a:r>
              <a:rPr sz="1400" spc="-15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tampil</a:t>
            </a:r>
            <a:r>
              <a:rPr sz="1400" spc="-14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berbeda</a:t>
            </a:r>
            <a:r>
              <a:rPr sz="1400" spc="-15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dengan</a:t>
            </a:r>
            <a:r>
              <a:rPr sz="1400" spc="-15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orang</a:t>
            </a:r>
            <a:r>
              <a:rPr sz="1400" spc="-145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lain</a:t>
            </a:r>
            <a:r>
              <a:rPr sz="1400" spc="-15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melalui</a:t>
            </a:r>
            <a:r>
              <a:rPr sz="1400" spc="-14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passion</a:t>
            </a:r>
            <a:r>
              <a:rPr sz="1400" spc="-15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5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benar-benar</a:t>
            </a:r>
            <a:r>
              <a:rPr sz="1400" spc="-14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khusus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seperti </a:t>
            </a:r>
            <a:r>
              <a:rPr sz="1400" spc="-20" dirty="0">
                <a:latin typeface="Tahoma"/>
                <a:cs typeface="Tahoma"/>
              </a:rPr>
              <a:t>pakaian, </a:t>
            </a:r>
            <a:r>
              <a:rPr sz="1400" spc="-10" dirty="0">
                <a:latin typeface="Tahoma"/>
                <a:cs typeface="Tahoma"/>
              </a:rPr>
              <a:t>mobil, </a:t>
            </a:r>
            <a:r>
              <a:rPr sz="1400" spc="-20" dirty="0">
                <a:latin typeface="Tahoma"/>
                <a:cs typeface="Tahoma"/>
              </a:rPr>
              <a:t>sepatu, </a:t>
            </a:r>
            <a:r>
              <a:rPr sz="1400" spc="-5" dirty="0">
                <a:latin typeface="Tahoma"/>
                <a:cs typeface="Tahoma"/>
              </a:rPr>
              <a:t>kosmetik, </a:t>
            </a:r>
            <a:r>
              <a:rPr sz="1400" spc="-20" dirty="0">
                <a:latin typeface="Tahoma"/>
                <a:cs typeface="Tahoma"/>
              </a:rPr>
              <a:t>kacamata, </a:t>
            </a:r>
            <a:r>
              <a:rPr sz="1400" spc="-25" dirty="0">
                <a:latin typeface="Tahoma"/>
                <a:cs typeface="Tahoma"/>
              </a:rPr>
              <a:t>dasi, </a:t>
            </a:r>
            <a:r>
              <a:rPr sz="1400" spc="-5" dirty="0">
                <a:latin typeface="Tahoma"/>
                <a:cs typeface="Tahoma"/>
              </a:rPr>
              <a:t>bahkan </a:t>
            </a:r>
            <a:r>
              <a:rPr sz="1400" spc="-15" dirty="0">
                <a:latin typeface="Tahoma"/>
                <a:cs typeface="Tahoma"/>
              </a:rPr>
              <a:t>baju </a:t>
            </a:r>
            <a:r>
              <a:rPr sz="1400" spc="10" dirty="0">
                <a:latin typeface="Tahoma"/>
                <a:cs typeface="Tahoma"/>
              </a:rPr>
              <a:t>takwa </a:t>
            </a:r>
            <a:r>
              <a:rPr sz="1400" spc="-10" dirty="0">
                <a:latin typeface="Tahoma"/>
                <a:cs typeface="Tahoma"/>
              </a:rPr>
              <a:t>sekalipun. </a:t>
            </a:r>
            <a:r>
              <a:rPr sz="1400" dirty="0">
                <a:latin typeface="Tahoma"/>
                <a:cs typeface="Tahoma"/>
              </a:rPr>
              <a:t>Keadaan </a:t>
            </a:r>
            <a:r>
              <a:rPr sz="1400" spc="20" dirty="0">
                <a:latin typeface="Tahoma"/>
                <a:cs typeface="Tahoma"/>
              </a:rPr>
              <a:t>ini </a:t>
            </a:r>
            <a:r>
              <a:rPr sz="1400" dirty="0">
                <a:latin typeface="Tahoma"/>
                <a:cs typeface="Tahoma"/>
              </a:rPr>
              <a:t>bisa 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membelanjakan</a:t>
            </a:r>
            <a:r>
              <a:rPr sz="1400" spc="-100" dirty="0">
                <a:latin typeface="Tahoma"/>
                <a:cs typeface="Tahoma"/>
              </a:rPr>
              <a:t> </a:t>
            </a:r>
            <a:r>
              <a:rPr sz="1400" spc="-25" dirty="0">
                <a:latin typeface="Tahoma"/>
                <a:cs typeface="Tahoma"/>
              </a:rPr>
              <a:t>uang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puluhan,</a:t>
            </a:r>
            <a:r>
              <a:rPr sz="1400" spc="-10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ratusan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spc="-30" dirty="0">
                <a:latin typeface="Tahoma"/>
                <a:cs typeface="Tahoma"/>
              </a:rPr>
              <a:t>juta,</a:t>
            </a:r>
            <a:r>
              <a:rPr sz="1400" spc="-10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sampai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milyaran</a:t>
            </a:r>
            <a:r>
              <a:rPr sz="1400" spc="-10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rupiah.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Sikap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sebagian</a:t>
            </a:r>
            <a:r>
              <a:rPr sz="1400" spc="-10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masyarakat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0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seperti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ini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menjadi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peluang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luar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biasa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bagi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para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pengusaha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cermat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memanfaatkannya.</a:t>
            </a:r>
            <a:endParaRPr sz="1400">
              <a:latin typeface="Tahoma"/>
              <a:cs typeface="Tahoma"/>
            </a:endParaRPr>
          </a:p>
          <a:p>
            <a:pPr marL="189865" indent="-177800" algn="just">
              <a:lnSpc>
                <a:spcPct val="100000"/>
              </a:lnSpc>
              <a:spcBef>
                <a:spcPts val="250"/>
              </a:spcBef>
              <a:buAutoNum type="arabicPeriod" startAt="5"/>
              <a:tabLst>
                <a:tab pos="190500" algn="l"/>
              </a:tabLst>
            </a:pPr>
            <a:r>
              <a:rPr sz="1400" b="1" spc="-85" dirty="0">
                <a:latin typeface="Tahoma"/>
                <a:cs typeface="Tahoma"/>
              </a:rPr>
              <a:t>Fantasy</a:t>
            </a:r>
            <a:r>
              <a:rPr sz="1400" b="1" spc="-145" dirty="0">
                <a:latin typeface="Tahoma"/>
                <a:cs typeface="Tahoma"/>
              </a:rPr>
              <a:t> </a:t>
            </a:r>
            <a:r>
              <a:rPr sz="1400" b="1" spc="-40" dirty="0">
                <a:latin typeface="Tahoma"/>
                <a:cs typeface="Tahoma"/>
              </a:rPr>
              <a:t>Ad</a:t>
            </a:r>
            <a:r>
              <a:rPr sz="1400" b="1" spc="-60" dirty="0">
                <a:latin typeface="Tahoma"/>
                <a:cs typeface="Tahoma"/>
              </a:rPr>
              <a:t>v</a:t>
            </a:r>
            <a:r>
              <a:rPr sz="1400" b="1" spc="-80" dirty="0">
                <a:latin typeface="Tahoma"/>
                <a:cs typeface="Tahoma"/>
              </a:rPr>
              <a:t>enture</a:t>
            </a:r>
            <a:endParaRPr sz="1400">
              <a:latin typeface="Tahoma"/>
              <a:cs typeface="Tahoma"/>
            </a:endParaRPr>
          </a:p>
          <a:p>
            <a:pPr marL="12700" marR="641350" algn="just">
              <a:lnSpc>
                <a:spcPct val="114999"/>
              </a:lnSpc>
            </a:pPr>
            <a:r>
              <a:rPr sz="1400" spc="5" dirty="0">
                <a:latin typeface="Tahoma"/>
                <a:cs typeface="Tahoma"/>
              </a:rPr>
              <a:t>Harapan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untuk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bisa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melepaskan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emosi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secara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memuaskan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dengan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cara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bertualang,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25" dirty="0">
                <a:latin typeface="Tahoma"/>
                <a:cs typeface="Tahoma"/>
              </a:rPr>
              <a:t>mengembara,</a:t>
            </a:r>
            <a:r>
              <a:rPr sz="1400" spc="-16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melakukan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kegiatan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ekstrem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bisa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memacu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adrenalin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tinggi.</a:t>
            </a:r>
            <a:endParaRPr sz="1400">
              <a:latin typeface="Tahoma"/>
              <a:cs typeface="Tahoma"/>
            </a:endParaRPr>
          </a:p>
          <a:p>
            <a:pPr marL="189865" indent="-177800" algn="just">
              <a:lnSpc>
                <a:spcPct val="100000"/>
              </a:lnSpc>
              <a:spcBef>
                <a:spcPts val="250"/>
              </a:spcBef>
              <a:buAutoNum type="arabicPeriod" startAt="6"/>
              <a:tabLst>
                <a:tab pos="190500" algn="l"/>
              </a:tabLst>
            </a:pPr>
            <a:r>
              <a:rPr sz="1400" b="1" spc="-80" dirty="0">
                <a:latin typeface="Tahoma"/>
                <a:cs typeface="Tahoma"/>
              </a:rPr>
              <a:t>99</a:t>
            </a:r>
            <a:r>
              <a:rPr sz="1400" b="1" spc="-140" dirty="0">
                <a:latin typeface="Tahoma"/>
                <a:cs typeface="Tahoma"/>
              </a:rPr>
              <a:t> </a:t>
            </a:r>
            <a:r>
              <a:rPr sz="1400" b="1" spc="-60" dirty="0">
                <a:latin typeface="Tahoma"/>
                <a:cs typeface="Tahoma"/>
              </a:rPr>
              <a:t>Li</a:t>
            </a:r>
            <a:r>
              <a:rPr sz="1400" b="1" spc="-100" dirty="0">
                <a:latin typeface="Tahoma"/>
                <a:cs typeface="Tahoma"/>
              </a:rPr>
              <a:t>v</a:t>
            </a:r>
            <a:r>
              <a:rPr sz="1400" b="1" spc="-105" dirty="0">
                <a:latin typeface="Tahoma"/>
                <a:cs typeface="Tahoma"/>
              </a:rPr>
              <a:t>es</a:t>
            </a:r>
            <a:endParaRPr sz="1400">
              <a:latin typeface="Tahoma"/>
              <a:cs typeface="Tahoma"/>
            </a:endParaRPr>
          </a:p>
          <a:p>
            <a:pPr marL="12700" marR="12700" algn="just">
              <a:lnSpc>
                <a:spcPct val="114999"/>
              </a:lnSpc>
            </a:pPr>
            <a:r>
              <a:rPr sz="1400" dirty="0">
                <a:latin typeface="Tahoma"/>
                <a:cs typeface="Tahoma"/>
              </a:rPr>
              <a:t>Orang-orang</a:t>
            </a:r>
            <a:r>
              <a:rPr sz="1400" spc="-5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super</a:t>
            </a:r>
            <a:r>
              <a:rPr sz="1400" spc="-5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sibuk,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bekerja</a:t>
            </a:r>
            <a:r>
              <a:rPr sz="1400" spc="-5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dari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pagi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sampai</a:t>
            </a:r>
            <a:r>
              <a:rPr sz="1400" spc="-50" dirty="0">
                <a:latin typeface="Tahoma"/>
                <a:cs typeface="Tahoma"/>
              </a:rPr>
              <a:t> </a:t>
            </a:r>
            <a:r>
              <a:rPr sz="1400" spc="25" dirty="0">
                <a:latin typeface="Tahoma"/>
                <a:cs typeface="Tahoma"/>
              </a:rPr>
              <a:t>larut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malam</a:t>
            </a:r>
            <a:r>
              <a:rPr sz="1400" spc="-5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menghabiskan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energi</a:t>
            </a:r>
            <a:r>
              <a:rPr sz="1400" spc="-5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waktu.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35" dirty="0">
                <a:latin typeface="Tahoma"/>
                <a:cs typeface="Tahoma"/>
              </a:rPr>
              <a:t>Untuk</a:t>
            </a:r>
            <a:r>
              <a:rPr sz="1400" spc="-14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melayani</a:t>
            </a:r>
            <a:r>
              <a:rPr sz="1400" spc="-14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kebutuhan</a:t>
            </a:r>
            <a:r>
              <a:rPr sz="1400" spc="-13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hidupnya</a:t>
            </a:r>
            <a:r>
              <a:rPr sz="1400" spc="-14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mereka</a:t>
            </a:r>
            <a:r>
              <a:rPr sz="1400" spc="-13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mengharapkan</a:t>
            </a:r>
            <a:r>
              <a:rPr sz="1400" spc="-14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pelayanan</a:t>
            </a:r>
            <a:r>
              <a:rPr sz="1400" spc="-135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terpadu</a:t>
            </a:r>
            <a:r>
              <a:rPr sz="1400" spc="-14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3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bisa</a:t>
            </a:r>
            <a:r>
              <a:rPr sz="1400" spc="-14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memenuhi</a:t>
            </a:r>
            <a:r>
              <a:rPr sz="1400" spc="-135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seluruh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kebutuhan </a:t>
            </a:r>
            <a:r>
              <a:rPr sz="1400" spc="-15" dirty="0">
                <a:latin typeface="Tahoma"/>
                <a:cs typeface="Tahoma"/>
              </a:rPr>
              <a:t>barang </a:t>
            </a:r>
            <a:r>
              <a:rPr sz="1400" spc="-10" dirty="0">
                <a:latin typeface="Tahoma"/>
                <a:cs typeface="Tahoma"/>
              </a:rPr>
              <a:t>maupun </a:t>
            </a:r>
            <a:r>
              <a:rPr sz="1400" spc="-50" dirty="0">
                <a:latin typeface="Tahoma"/>
                <a:cs typeface="Tahoma"/>
              </a:rPr>
              <a:t>jasa, </a:t>
            </a:r>
            <a:r>
              <a:rPr sz="1400" dirty="0">
                <a:latin typeface="Tahoma"/>
                <a:cs typeface="Tahoma"/>
              </a:rPr>
              <a:t>kebutuhan </a:t>
            </a:r>
            <a:r>
              <a:rPr sz="1400" spc="5" dirty="0">
                <a:latin typeface="Tahoma"/>
                <a:cs typeface="Tahoma"/>
              </a:rPr>
              <a:t>harian </a:t>
            </a:r>
            <a:r>
              <a:rPr sz="1400" spc="-10" dirty="0">
                <a:latin typeface="Tahoma"/>
                <a:cs typeface="Tahoma"/>
              </a:rPr>
              <a:t>maupun </a:t>
            </a:r>
            <a:r>
              <a:rPr sz="1400" i="1" spc="-75" dirty="0">
                <a:latin typeface="Trebuchet MS"/>
                <a:cs typeface="Trebuchet MS"/>
              </a:rPr>
              <a:t>incidental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spc="-5" dirty="0">
                <a:latin typeface="Tahoma"/>
                <a:cs typeface="Tahoma"/>
              </a:rPr>
              <a:t>membuat </a:t>
            </a:r>
            <a:r>
              <a:rPr sz="1400" spc="-10" dirty="0">
                <a:latin typeface="Tahoma"/>
                <a:cs typeface="Tahoma"/>
              </a:rPr>
              <a:t>pembelanjaan </a:t>
            </a:r>
            <a:r>
              <a:rPr sz="1400" dirty="0">
                <a:latin typeface="Tahoma"/>
                <a:cs typeface="Tahoma"/>
              </a:rPr>
              <a:t>terasa 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eﬁsien.</a:t>
            </a:r>
            <a:endParaRPr sz="1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08264" y="0"/>
            <a:ext cx="1736089" cy="2528570"/>
          </a:xfrm>
          <a:custGeom>
            <a:avLst/>
            <a:gdLst/>
            <a:ahLst/>
            <a:cxnLst/>
            <a:rect l="l" t="t" r="r" b="b"/>
            <a:pathLst>
              <a:path w="1736090" h="2528570">
                <a:moveTo>
                  <a:pt x="1735735" y="2528398"/>
                </a:moveTo>
                <a:lnTo>
                  <a:pt x="1688426" y="2520978"/>
                </a:lnTo>
                <a:lnTo>
                  <a:pt x="1642019" y="2510508"/>
                </a:lnTo>
                <a:lnTo>
                  <a:pt x="1595735" y="2496796"/>
                </a:lnTo>
                <a:lnTo>
                  <a:pt x="1549648" y="2479730"/>
                </a:lnTo>
                <a:lnTo>
                  <a:pt x="1503829" y="2459196"/>
                </a:lnTo>
                <a:lnTo>
                  <a:pt x="1461072" y="2436838"/>
                </a:lnTo>
                <a:lnTo>
                  <a:pt x="1421776" y="2413335"/>
                </a:lnTo>
                <a:lnTo>
                  <a:pt x="1385764" y="2388760"/>
                </a:lnTo>
                <a:lnTo>
                  <a:pt x="1352860" y="2363183"/>
                </a:lnTo>
                <a:lnTo>
                  <a:pt x="1322887" y="2336677"/>
                </a:lnTo>
                <a:lnTo>
                  <a:pt x="1295668" y="2309314"/>
                </a:lnTo>
                <a:lnTo>
                  <a:pt x="1248785" y="2252302"/>
                </a:lnTo>
                <a:lnTo>
                  <a:pt x="1210794" y="2192720"/>
                </a:lnTo>
                <a:lnTo>
                  <a:pt x="1180283" y="2131142"/>
                </a:lnTo>
                <a:lnTo>
                  <a:pt x="1155834" y="2068142"/>
                </a:lnTo>
                <a:lnTo>
                  <a:pt x="1136034" y="2004295"/>
                </a:lnTo>
                <a:lnTo>
                  <a:pt x="1119468" y="1940173"/>
                </a:lnTo>
                <a:lnTo>
                  <a:pt x="1104720" y="1876351"/>
                </a:lnTo>
                <a:lnTo>
                  <a:pt x="1097586" y="1844731"/>
                </a:lnTo>
                <a:lnTo>
                  <a:pt x="1090376" y="1813402"/>
                </a:lnTo>
                <a:lnTo>
                  <a:pt x="1075021" y="1751900"/>
                </a:lnTo>
                <a:lnTo>
                  <a:pt x="1057239" y="1692420"/>
                </a:lnTo>
                <a:lnTo>
                  <a:pt x="1035616" y="1635534"/>
                </a:lnTo>
                <a:lnTo>
                  <a:pt x="1008737" y="1581818"/>
                </a:lnTo>
                <a:lnTo>
                  <a:pt x="975187" y="1531843"/>
                </a:lnTo>
                <a:lnTo>
                  <a:pt x="933551" y="1486186"/>
                </a:lnTo>
                <a:lnTo>
                  <a:pt x="882413" y="1445418"/>
                </a:lnTo>
                <a:lnTo>
                  <a:pt x="820360" y="1410114"/>
                </a:lnTo>
                <a:lnTo>
                  <a:pt x="784797" y="1394691"/>
                </a:lnTo>
                <a:lnTo>
                  <a:pt x="745975" y="1380849"/>
                </a:lnTo>
                <a:lnTo>
                  <a:pt x="661286" y="1356057"/>
                </a:lnTo>
                <a:lnTo>
                  <a:pt x="619982" y="1340484"/>
                </a:lnTo>
                <a:lnTo>
                  <a:pt x="579823" y="1322075"/>
                </a:lnTo>
                <a:lnTo>
                  <a:pt x="540830" y="1300966"/>
                </a:lnTo>
                <a:lnTo>
                  <a:pt x="503022" y="1277292"/>
                </a:lnTo>
                <a:lnTo>
                  <a:pt x="466419" y="1251188"/>
                </a:lnTo>
                <a:lnTo>
                  <a:pt x="431039" y="1222789"/>
                </a:lnTo>
                <a:lnTo>
                  <a:pt x="396903" y="1192231"/>
                </a:lnTo>
                <a:lnTo>
                  <a:pt x="364030" y="1159649"/>
                </a:lnTo>
                <a:lnTo>
                  <a:pt x="332440" y="1125178"/>
                </a:lnTo>
                <a:lnTo>
                  <a:pt x="302153" y="1088953"/>
                </a:lnTo>
                <a:lnTo>
                  <a:pt x="273187" y="1051110"/>
                </a:lnTo>
                <a:lnTo>
                  <a:pt x="245563" y="1011784"/>
                </a:lnTo>
                <a:lnTo>
                  <a:pt x="219299" y="971110"/>
                </a:lnTo>
                <a:lnTo>
                  <a:pt x="194416" y="929224"/>
                </a:lnTo>
                <a:lnTo>
                  <a:pt x="170933" y="886260"/>
                </a:lnTo>
                <a:lnTo>
                  <a:pt x="148870" y="842353"/>
                </a:lnTo>
                <a:lnTo>
                  <a:pt x="128246" y="797640"/>
                </a:lnTo>
                <a:lnTo>
                  <a:pt x="109081" y="752255"/>
                </a:lnTo>
                <a:lnTo>
                  <a:pt x="91394" y="706334"/>
                </a:lnTo>
                <a:lnTo>
                  <a:pt x="75205" y="660011"/>
                </a:lnTo>
                <a:lnTo>
                  <a:pt x="60533" y="613423"/>
                </a:lnTo>
                <a:lnTo>
                  <a:pt x="47399" y="566704"/>
                </a:lnTo>
                <a:lnTo>
                  <a:pt x="35821" y="519989"/>
                </a:lnTo>
                <a:lnTo>
                  <a:pt x="25819" y="473414"/>
                </a:lnTo>
                <a:lnTo>
                  <a:pt x="17412" y="427114"/>
                </a:lnTo>
                <a:lnTo>
                  <a:pt x="10621" y="381224"/>
                </a:lnTo>
                <a:lnTo>
                  <a:pt x="5465" y="335880"/>
                </a:lnTo>
                <a:lnTo>
                  <a:pt x="1962" y="291217"/>
                </a:lnTo>
                <a:lnTo>
                  <a:pt x="134" y="247369"/>
                </a:lnTo>
                <a:lnTo>
                  <a:pt x="0" y="204473"/>
                </a:lnTo>
                <a:lnTo>
                  <a:pt x="1578" y="162663"/>
                </a:lnTo>
                <a:lnTo>
                  <a:pt x="4888" y="122075"/>
                </a:lnTo>
                <a:lnTo>
                  <a:pt x="9951" y="82843"/>
                </a:lnTo>
                <a:lnTo>
                  <a:pt x="16786" y="45104"/>
                </a:lnTo>
                <a:lnTo>
                  <a:pt x="28144" y="0"/>
                </a:lnTo>
                <a:lnTo>
                  <a:pt x="1735735" y="0"/>
                </a:lnTo>
                <a:lnTo>
                  <a:pt x="1735735" y="2528398"/>
                </a:lnTo>
                <a:close/>
              </a:path>
            </a:pathLst>
          </a:custGeom>
          <a:solidFill>
            <a:srgbClr val="C8A5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3262986"/>
            <a:ext cx="1406525" cy="1880870"/>
          </a:xfrm>
          <a:custGeom>
            <a:avLst/>
            <a:gdLst/>
            <a:ahLst/>
            <a:cxnLst/>
            <a:rect l="l" t="t" r="r" b="b"/>
            <a:pathLst>
              <a:path w="1406525" h="1880870">
                <a:moveTo>
                  <a:pt x="866283" y="1880513"/>
                </a:moveTo>
                <a:lnTo>
                  <a:pt x="0" y="1880513"/>
                </a:lnTo>
                <a:lnTo>
                  <a:pt x="0" y="135668"/>
                </a:lnTo>
                <a:lnTo>
                  <a:pt x="54017" y="96165"/>
                </a:lnTo>
                <a:lnTo>
                  <a:pt x="92217" y="72288"/>
                </a:lnTo>
                <a:lnTo>
                  <a:pt x="130383" y="51533"/>
                </a:lnTo>
                <a:lnTo>
                  <a:pt x="168276" y="34055"/>
                </a:lnTo>
                <a:lnTo>
                  <a:pt x="205656" y="20008"/>
                </a:lnTo>
                <a:lnTo>
                  <a:pt x="277915" y="2826"/>
                </a:lnTo>
                <a:lnTo>
                  <a:pt x="312314" y="0"/>
                </a:lnTo>
                <a:lnTo>
                  <a:pt x="345240" y="1222"/>
                </a:lnTo>
                <a:lnTo>
                  <a:pt x="405712" y="16433"/>
                </a:lnTo>
                <a:lnTo>
                  <a:pt x="457410" y="49693"/>
                </a:lnTo>
                <a:lnTo>
                  <a:pt x="498415" y="102240"/>
                </a:lnTo>
                <a:lnTo>
                  <a:pt x="525636" y="170346"/>
                </a:lnTo>
                <a:lnTo>
                  <a:pt x="535176" y="237646"/>
                </a:lnTo>
                <a:lnTo>
                  <a:pt x="532084" y="303860"/>
                </a:lnTo>
                <a:lnTo>
                  <a:pt x="521410" y="368704"/>
                </a:lnTo>
                <a:lnTo>
                  <a:pt x="508203" y="431896"/>
                </a:lnTo>
                <a:lnTo>
                  <a:pt x="502228" y="462785"/>
                </a:lnTo>
                <a:lnTo>
                  <a:pt x="497514" y="493155"/>
                </a:lnTo>
                <a:lnTo>
                  <a:pt x="494691" y="522971"/>
                </a:lnTo>
                <a:lnTo>
                  <a:pt x="494390" y="552199"/>
                </a:lnTo>
                <a:lnTo>
                  <a:pt x="497244" y="580802"/>
                </a:lnTo>
                <a:lnTo>
                  <a:pt x="514939" y="635994"/>
                </a:lnTo>
                <a:lnTo>
                  <a:pt x="552824" y="688266"/>
                </a:lnTo>
                <a:lnTo>
                  <a:pt x="615948" y="737336"/>
                </a:lnTo>
                <a:lnTo>
                  <a:pt x="658554" y="760582"/>
                </a:lnTo>
                <a:lnTo>
                  <a:pt x="709363" y="782922"/>
                </a:lnTo>
                <a:lnTo>
                  <a:pt x="824846" y="829844"/>
                </a:lnTo>
                <a:lnTo>
                  <a:pt x="878876" y="852558"/>
                </a:lnTo>
                <a:lnTo>
                  <a:pt x="930406" y="875041"/>
                </a:lnTo>
                <a:lnTo>
                  <a:pt x="979416" y="897495"/>
                </a:lnTo>
                <a:lnTo>
                  <a:pt x="1025888" y="920121"/>
                </a:lnTo>
                <a:lnTo>
                  <a:pt x="1069801" y="943120"/>
                </a:lnTo>
                <a:lnTo>
                  <a:pt x="1111138" y="966694"/>
                </a:lnTo>
                <a:lnTo>
                  <a:pt x="1149878" y="991044"/>
                </a:lnTo>
                <a:lnTo>
                  <a:pt x="1186003" y="1016371"/>
                </a:lnTo>
                <a:lnTo>
                  <a:pt x="1219492" y="1042876"/>
                </a:lnTo>
                <a:lnTo>
                  <a:pt x="1250328" y="1070760"/>
                </a:lnTo>
                <a:lnTo>
                  <a:pt x="1278490" y="1100226"/>
                </a:lnTo>
                <a:lnTo>
                  <a:pt x="1303960" y="1131473"/>
                </a:lnTo>
                <a:lnTo>
                  <a:pt x="1326718" y="1164703"/>
                </a:lnTo>
                <a:lnTo>
                  <a:pt x="1346745" y="1200118"/>
                </a:lnTo>
                <a:lnTo>
                  <a:pt x="1364021" y="1237919"/>
                </a:lnTo>
                <a:lnTo>
                  <a:pt x="1378528" y="1278306"/>
                </a:lnTo>
                <a:lnTo>
                  <a:pt x="1390246" y="1321482"/>
                </a:lnTo>
                <a:lnTo>
                  <a:pt x="1399157" y="1367646"/>
                </a:lnTo>
                <a:lnTo>
                  <a:pt x="1405240" y="1417002"/>
                </a:lnTo>
                <a:lnTo>
                  <a:pt x="1406381" y="1454019"/>
                </a:lnTo>
                <a:lnTo>
                  <a:pt x="1403344" y="1485968"/>
                </a:lnTo>
                <a:lnTo>
                  <a:pt x="1385955" y="1536380"/>
                </a:lnTo>
                <a:lnTo>
                  <a:pt x="1355522" y="1571671"/>
                </a:lnTo>
                <a:lnTo>
                  <a:pt x="1314490" y="1595275"/>
                </a:lnTo>
                <a:lnTo>
                  <a:pt x="1265308" y="1610626"/>
                </a:lnTo>
                <a:lnTo>
                  <a:pt x="1210422" y="1621157"/>
                </a:lnTo>
                <a:lnTo>
                  <a:pt x="1152280" y="1630301"/>
                </a:lnTo>
                <a:lnTo>
                  <a:pt x="1122753" y="1635427"/>
                </a:lnTo>
                <a:lnTo>
                  <a:pt x="1064315" y="1648931"/>
                </a:lnTo>
                <a:lnTo>
                  <a:pt x="1008740" y="1669633"/>
                </a:lnTo>
                <a:lnTo>
                  <a:pt x="958474" y="1700968"/>
                </a:lnTo>
                <a:lnTo>
                  <a:pt x="915965" y="1746368"/>
                </a:lnTo>
                <a:lnTo>
                  <a:pt x="883660" y="1809267"/>
                </a:lnTo>
                <a:lnTo>
                  <a:pt x="872099" y="1848352"/>
                </a:lnTo>
                <a:lnTo>
                  <a:pt x="866283" y="1880513"/>
                </a:lnTo>
                <a:close/>
              </a:path>
            </a:pathLst>
          </a:custGeom>
          <a:solidFill>
            <a:srgbClr val="A0A2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68625" y="379084"/>
            <a:ext cx="8140700" cy="3951604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89865" indent="-177800" algn="just">
              <a:lnSpc>
                <a:spcPct val="100000"/>
              </a:lnSpc>
              <a:spcBef>
                <a:spcPts val="350"/>
              </a:spcBef>
              <a:buAutoNum type="arabicPeriod" startAt="7"/>
              <a:tabLst>
                <a:tab pos="190500" algn="l"/>
              </a:tabLst>
            </a:pPr>
            <a:r>
              <a:rPr sz="1400" b="1" spc="-85" dirty="0">
                <a:latin typeface="Tahoma"/>
                <a:cs typeface="Tahoma"/>
              </a:rPr>
              <a:t>SO</a:t>
            </a:r>
            <a:r>
              <a:rPr sz="1400" b="1" spc="-75" dirty="0">
                <a:latin typeface="Tahoma"/>
                <a:cs typeface="Tahoma"/>
              </a:rPr>
              <a:t>S</a:t>
            </a:r>
            <a:r>
              <a:rPr sz="1400" b="1" spc="-145" dirty="0">
                <a:latin typeface="Tahoma"/>
                <a:cs typeface="Tahoma"/>
              </a:rPr>
              <a:t> </a:t>
            </a:r>
            <a:r>
              <a:rPr sz="1400" b="1" spc="-150" dirty="0">
                <a:latin typeface="Tahoma"/>
                <a:cs typeface="Tahoma"/>
              </a:rPr>
              <a:t>(S</a:t>
            </a:r>
            <a:r>
              <a:rPr sz="1400" b="1" spc="-190" dirty="0">
                <a:latin typeface="Tahoma"/>
                <a:cs typeface="Tahoma"/>
              </a:rPr>
              <a:t>a</a:t>
            </a:r>
            <a:r>
              <a:rPr sz="1400" b="1" spc="-90" dirty="0">
                <a:latin typeface="Tahoma"/>
                <a:cs typeface="Tahoma"/>
              </a:rPr>
              <a:t>v</a:t>
            </a:r>
            <a:r>
              <a:rPr sz="1400" b="1" spc="-85" dirty="0">
                <a:latin typeface="Tahoma"/>
                <a:cs typeface="Tahoma"/>
              </a:rPr>
              <a:t>e</a:t>
            </a:r>
            <a:r>
              <a:rPr sz="1400" b="1" spc="-145" dirty="0">
                <a:latin typeface="Tahoma"/>
                <a:cs typeface="Tahoma"/>
              </a:rPr>
              <a:t> </a:t>
            </a:r>
            <a:r>
              <a:rPr sz="1400" b="1" spc="-45" dirty="0">
                <a:latin typeface="Tahoma"/>
                <a:cs typeface="Tahoma"/>
              </a:rPr>
              <a:t>Ou</a:t>
            </a:r>
            <a:r>
              <a:rPr sz="1400" b="1" spc="-25" dirty="0">
                <a:latin typeface="Tahoma"/>
                <a:cs typeface="Tahoma"/>
              </a:rPr>
              <a:t>r</a:t>
            </a:r>
            <a:r>
              <a:rPr sz="1400" b="1" spc="-145" dirty="0">
                <a:latin typeface="Tahoma"/>
                <a:cs typeface="Tahoma"/>
              </a:rPr>
              <a:t> </a:t>
            </a:r>
            <a:r>
              <a:rPr sz="1400" b="1" spc="-95" dirty="0">
                <a:latin typeface="Tahoma"/>
                <a:cs typeface="Tahoma"/>
              </a:rPr>
              <a:t>Society)</a:t>
            </a:r>
            <a:endParaRPr sz="1400">
              <a:latin typeface="Tahoma"/>
              <a:cs typeface="Tahoma"/>
            </a:endParaRPr>
          </a:p>
          <a:p>
            <a:pPr marL="12700" marR="12700" algn="just">
              <a:lnSpc>
                <a:spcPct val="114999"/>
              </a:lnSpc>
            </a:pPr>
            <a:r>
              <a:rPr sz="1400" spc="20" dirty="0">
                <a:latin typeface="Tahoma"/>
                <a:cs typeface="Tahoma"/>
              </a:rPr>
              <a:t>Kelompok ini </a:t>
            </a:r>
            <a:r>
              <a:rPr sz="1400" spc="-15" dirty="0">
                <a:latin typeface="Tahoma"/>
                <a:cs typeface="Tahoma"/>
              </a:rPr>
              <a:t>dengan </a:t>
            </a:r>
            <a:r>
              <a:rPr sz="1400" spc="-10" dirty="0">
                <a:latin typeface="Tahoma"/>
                <a:cs typeface="Tahoma"/>
              </a:rPr>
              <a:t>kesadaran </a:t>
            </a:r>
            <a:r>
              <a:rPr sz="1400" spc="10" dirty="0">
                <a:latin typeface="Tahoma"/>
                <a:cs typeface="Tahoma"/>
              </a:rPr>
              <a:t>baru </a:t>
            </a:r>
            <a:r>
              <a:rPr sz="1400" spc="5" dirty="0">
                <a:latin typeface="Tahoma"/>
                <a:cs typeface="Tahoma"/>
              </a:rPr>
              <a:t>menuntut </a:t>
            </a:r>
            <a:r>
              <a:rPr sz="1400" spc="-15" dirty="0">
                <a:latin typeface="Tahoma"/>
                <a:cs typeface="Tahoma"/>
              </a:rPr>
              <a:t>agar </a:t>
            </a:r>
            <a:r>
              <a:rPr sz="1400" dirty="0">
                <a:latin typeface="Tahoma"/>
                <a:cs typeface="Tahoma"/>
              </a:rPr>
              <a:t>dunia </a:t>
            </a:r>
            <a:r>
              <a:rPr sz="1400" spc="-15" dirty="0">
                <a:latin typeface="Tahoma"/>
                <a:cs typeface="Tahoma"/>
              </a:rPr>
              <a:t>usaha </a:t>
            </a:r>
            <a:r>
              <a:rPr sz="1400" spc="-10" dirty="0">
                <a:latin typeface="Tahoma"/>
                <a:cs typeface="Tahoma"/>
              </a:rPr>
              <a:t>bertanggung </a:t>
            </a:r>
            <a:r>
              <a:rPr sz="1400" spc="-15" dirty="0">
                <a:latin typeface="Tahoma"/>
                <a:cs typeface="Tahoma"/>
              </a:rPr>
              <a:t>jawab </a:t>
            </a:r>
            <a:r>
              <a:rPr sz="1400" spc="5" dirty="0">
                <a:latin typeface="Tahoma"/>
                <a:cs typeface="Tahoma"/>
              </a:rPr>
              <a:t>terhadap </a:t>
            </a:r>
            <a:r>
              <a:rPr sz="1400" spc="45" dirty="0">
                <a:latin typeface="Tahoma"/>
                <a:cs typeface="Tahoma"/>
              </a:rPr>
              <a:t>3 </a:t>
            </a:r>
            <a:r>
              <a:rPr sz="1400" spc="25" dirty="0">
                <a:latin typeface="Tahoma"/>
                <a:cs typeface="Tahoma"/>
              </a:rPr>
              <a:t>E </a:t>
            </a:r>
            <a:r>
              <a:rPr sz="1400" spc="3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(Environment, </a:t>
            </a:r>
            <a:r>
              <a:rPr sz="1400" spc="-5" dirty="0">
                <a:latin typeface="Tahoma"/>
                <a:cs typeface="Tahoma"/>
              </a:rPr>
              <a:t>Education, </a:t>
            </a:r>
            <a:r>
              <a:rPr sz="1400" spc="-10" dirty="0">
                <a:latin typeface="Tahoma"/>
                <a:cs typeface="Tahoma"/>
              </a:rPr>
              <a:t>and </a:t>
            </a:r>
            <a:r>
              <a:rPr sz="1400" spc="-20" dirty="0">
                <a:latin typeface="Tahoma"/>
                <a:cs typeface="Tahoma"/>
              </a:rPr>
              <a:t>Ethics). </a:t>
            </a:r>
            <a:r>
              <a:rPr sz="1400" spc="10" dirty="0">
                <a:latin typeface="Tahoma"/>
                <a:cs typeface="Tahoma"/>
              </a:rPr>
              <a:t>Kepedulian </a:t>
            </a:r>
            <a:r>
              <a:rPr sz="1400" dirty="0">
                <a:latin typeface="Tahoma"/>
                <a:cs typeface="Tahoma"/>
              </a:rPr>
              <a:t>dunia </a:t>
            </a:r>
            <a:r>
              <a:rPr sz="1400" spc="-15" dirty="0">
                <a:latin typeface="Tahoma"/>
                <a:cs typeface="Tahoma"/>
              </a:rPr>
              <a:t>usaha </a:t>
            </a:r>
            <a:r>
              <a:rPr sz="1400" spc="5" dirty="0">
                <a:latin typeface="Tahoma"/>
                <a:cs typeface="Tahoma"/>
              </a:rPr>
              <a:t>terhadap </a:t>
            </a:r>
            <a:r>
              <a:rPr sz="1400" spc="45" dirty="0">
                <a:latin typeface="Tahoma"/>
                <a:cs typeface="Tahoma"/>
              </a:rPr>
              <a:t>3 </a:t>
            </a:r>
            <a:r>
              <a:rPr sz="1400" spc="25" dirty="0">
                <a:latin typeface="Tahoma"/>
                <a:cs typeface="Tahoma"/>
              </a:rPr>
              <a:t>E </a:t>
            </a:r>
            <a:r>
              <a:rPr sz="1400" spc="-5" dirty="0">
                <a:latin typeface="Tahoma"/>
                <a:cs typeface="Tahoma"/>
              </a:rPr>
              <a:t>membuat masyarakat </a:t>
            </a:r>
            <a:r>
              <a:rPr sz="140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simpati,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empati,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peduli,dan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support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terhadap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dunia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35" dirty="0">
                <a:latin typeface="Tahoma"/>
                <a:cs typeface="Tahoma"/>
              </a:rPr>
              <a:t>usaha.</a:t>
            </a:r>
            <a:endParaRPr sz="1400">
              <a:latin typeface="Tahoma"/>
              <a:cs typeface="Tahoma"/>
            </a:endParaRPr>
          </a:p>
          <a:p>
            <a:pPr marL="189865" indent="-177800" algn="just">
              <a:lnSpc>
                <a:spcPct val="100000"/>
              </a:lnSpc>
              <a:spcBef>
                <a:spcPts val="250"/>
              </a:spcBef>
              <a:buAutoNum type="arabicPeriod" startAt="8"/>
              <a:tabLst>
                <a:tab pos="190500" algn="l"/>
              </a:tabLst>
            </a:pPr>
            <a:r>
              <a:rPr sz="1400" b="1" spc="-114" dirty="0">
                <a:latin typeface="Tahoma"/>
                <a:cs typeface="Tahoma"/>
              </a:rPr>
              <a:t>Smal</a:t>
            </a:r>
            <a:r>
              <a:rPr sz="1400" b="1" spc="-55" dirty="0">
                <a:latin typeface="Tahoma"/>
                <a:cs typeface="Tahoma"/>
              </a:rPr>
              <a:t>l</a:t>
            </a:r>
            <a:r>
              <a:rPr sz="1400" b="1" spc="-145" dirty="0">
                <a:latin typeface="Tahoma"/>
                <a:cs typeface="Tahoma"/>
              </a:rPr>
              <a:t> </a:t>
            </a:r>
            <a:r>
              <a:rPr sz="1400" b="1" spc="-110" dirty="0">
                <a:latin typeface="Tahoma"/>
                <a:cs typeface="Tahoma"/>
              </a:rPr>
              <a:t>Indulgences</a:t>
            </a:r>
            <a:endParaRPr sz="1400">
              <a:latin typeface="Tahoma"/>
              <a:cs typeface="Tahoma"/>
            </a:endParaRPr>
          </a:p>
          <a:p>
            <a:pPr marL="12700" marR="17780" algn="just">
              <a:lnSpc>
                <a:spcPct val="114999"/>
              </a:lnSpc>
            </a:pPr>
            <a:r>
              <a:rPr sz="1400" spc="20" dirty="0">
                <a:latin typeface="Tahoma"/>
                <a:cs typeface="Tahoma"/>
              </a:rPr>
              <a:t>Kelompok</a:t>
            </a:r>
            <a:r>
              <a:rPr sz="1400" spc="25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ini</a:t>
            </a:r>
            <a:r>
              <a:rPr sz="1400" spc="2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mengindikasikan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kekecewaan</a:t>
            </a:r>
            <a:r>
              <a:rPr sz="140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terhadap</a:t>
            </a:r>
            <a:r>
              <a:rPr sz="1400" spc="1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situasi</a:t>
            </a:r>
            <a:r>
              <a:rPr sz="1400" spc="1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5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kondisi</a:t>
            </a:r>
            <a:r>
              <a:rPr sz="1400" spc="1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5" dirty="0">
                <a:latin typeface="Tahoma"/>
                <a:cs typeface="Tahoma"/>
              </a:rPr>
              <a:t> ada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sehingga</a:t>
            </a:r>
            <a:r>
              <a:rPr sz="1400" spc="-1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dia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memerlukan </a:t>
            </a:r>
            <a:r>
              <a:rPr sz="1400" spc="-5" dirty="0">
                <a:latin typeface="Tahoma"/>
                <a:cs typeface="Tahoma"/>
              </a:rPr>
              <a:t>kegiatan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dirty="0">
                <a:latin typeface="Tahoma"/>
                <a:cs typeface="Tahoma"/>
              </a:rPr>
              <a:t>dapat </a:t>
            </a:r>
            <a:r>
              <a:rPr sz="1400" spc="-5" dirty="0">
                <a:latin typeface="Tahoma"/>
                <a:cs typeface="Tahoma"/>
              </a:rPr>
              <a:t>melampiaskan </a:t>
            </a:r>
            <a:r>
              <a:rPr sz="1400" spc="-20" dirty="0">
                <a:latin typeface="Tahoma"/>
                <a:cs typeface="Tahoma"/>
              </a:rPr>
              <a:t>emosinya. </a:t>
            </a:r>
            <a:r>
              <a:rPr sz="1400" spc="5" dirty="0">
                <a:latin typeface="Tahoma"/>
                <a:cs typeface="Tahoma"/>
              </a:rPr>
              <a:t>Kecenderungan </a:t>
            </a:r>
            <a:r>
              <a:rPr sz="1400" spc="20" dirty="0">
                <a:latin typeface="Tahoma"/>
                <a:cs typeface="Tahoma"/>
              </a:rPr>
              <a:t>ini </a:t>
            </a:r>
            <a:r>
              <a:rPr sz="1400" dirty="0">
                <a:latin typeface="Tahoma"/>
                <a:cs typeface="Tahoma"/>
              </a:rPr>
              <a:t>dimanfaatkan </a:t>
            </a:r>
            <a:r>
              <a:rPr sz="1400" spc="10" dirty="0">
                <a:latin typeface="Tahoma"/>
                <a:cs typeface="Tahoma"/>
              </a:rPr>
              <a:t>oleh </a:t>
            </a:r>
            <a:r>
              <a:rPr sz="1400" spc="-10" dirty="0">
                <a:latin typeface="Tahoma"/>
                <a:cs typeface="Tahoma"/>
              </a:rPr>
              <a:t>para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pengusaha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untuk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membuat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tempat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hiburan.</a:t>
            </a:r>
            <a:endParaRPr sz="1400">
              <a:latin typeface="Tahoma"/>
              <a:cs typeface="Tahoma"/>
            </a:endParaRPr>
          </a:p>
          <a:p>
            <a:pPr marL="189865" indent="-177800" algn="just">
              <a:lnSpc>
                <a:spcPct val="100000"/>
              </a:lnSpc>
              <a:spcBef>
                <a:spcPts val="254"/>
              </a:spcBef>
              <a:buAutoNum type="arabicPeriod" startAt="9"/>
              <a:tabLst>
                <a:tab pos="190500" algn="l"/>
              </a:tabLst>
            </a:pPr>
            <a:r>
              <a:rPr sz="1400" b="1" spc="-95" dirty="0">
                <a:latin typeface="Tahoma"/>
                <a:cs typeface="Tahoma"/>
              </a:rPr>
              <a:t>St</a:t>
            </a:r>
            <a:r>
              <a:rPr sz="1400" b="1" spc="-130" dirty="0">
                <a:latin typeface="Tahoma"/>
                <a:cs typeface="Tahoma"/>
              </a:rPr>
              <a:t>a</a:t>
            </a:r>
            <a:r>
              <a:rPr sz="1400" b="1" spc="-90" dirty="0">
                <a:latin typeface="Tahoma"/>
                <a:cs typeface="Tahoma"/>
              </a:rPr>
              <a:t>yin</a:t>
            </a:r>
            <a:r>
              <a:rPr sz="1400" b="1" spc="-110" dirty="0">
                <a:latin typeface="Tahoma"/>
                <a:cs typeface="Tahoma"/>
              </a:rPr>
              <a:t>g</a:t>
            </a:r>
            <a:r>
              <a:rPr sz="1400" b="1" spc="-145" dirty="0">
                <a:latin typeface="Tahoma"/>
                <a:cs typeface="Tahoma"/>
              </a:rPr>
              <a:t> </a:t>
            </a:r>
            <a:r>
              <a:rPr sz="1400" b="1" spc="-30" dirty="0">
                <a:latin typeface="Tahoma"/>
                <a:cs typeface="Tahoma"/>
              </a:rPr>
              <a:t>Ali</a:t>
            </a:r>
            <a:r>
              <a:rPr sz="1400" b="1" spc="-65" dirty="0">
                <a:latin typeface="Tahoma"/>
                <a:cs typeface="Tahoma"/>
              </a:rPr>
              <a:t>v</a:t>
            </a:r>
            <a:r>
              <a:rPr sz="1400" b="1" spc="-85" dirty="0">
                <a:latin typeface="Tahoma"/>
                <a:cs typeface="Tahoma"/>
              </a:rPr>
              <a:t>e</a:t>
            </a:r>
            <a:endParaRPr sz="1400">
              <a:latin typeface="Tahoma"/>
              <a:cs typeface="Tahoma"/>
            </a:endParaRPr>
          </a:p>
          <a:p>
            <a:pPr marL="12700" marR="13335" algn="just">
              <a:lnSpc>
                <a:spcPct val="114999"/>
              </a:lnSpc>
            </a:pPr>
            <a:r>
              <a:rPr sz="1400" spc="20" dirty="0">
                <a:latin typeface="Tahoma"/>
                <a:cs typeface="Tahoma"/>
              </a:rPr>
              <a:t>Kelompok ini </a:t>
            </a:r>
            <a:r>
              <a:rPr sz="1400" dirty="0">
                <a:latin typeface="Tahoma"/>
                <a:cs typeface="Tahoma"/>
              </a:rPr>
              <a:t>menyadari </a:t>
            </a:r>
            <a:r>
              <a:rPr sz="1400" spc="-10" dirty="0">
                <a:latin typeface="Tahoma"/>
                <a:cs typeface="Tahoma"/>
              </a:rPr>
              <a:t>bahwa </a:t>
            </a:r>
            <a:r>
              <a:rPr sz="1400" spc="15" dirty="0">
                <a:latin typeface="Tahoma"/>
                <a:cs typeface="Tahoma"/>
              </a:rPr>
              <a:t>perilaku </a:t>
            </a:r>
            <a:r>
              <a:rPr sz="1400" spc="-10" dirty="0">
                <a:latin typeface="Tahoma"/>
                <a:cs typeface="Tahoma"/>
              </a:rPr>
              <a:t>dan </a:t>
            </a:r>
            <a:r>
              <a:rPr sz="1400" spc="-30" dirty="0">
                <a:latin typeface="Tahoma"/>
                <a:cs typeface="Tahoma"/>
              </a:rPr>
              <a:t>gaya </a:t>
            </a:r>
            <a:r>
              <a:rPr sz="1400" spc="5" dirty="0">
                <a:latin typeface="Tahoma"/>
                <a:cs typeface="Tahoma"/>
              </a:rPr>
              <a:t>hidup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spc="5" dirty="0">
                <a:latin typeface="Tahoma"/>
                <a:cs typeface="Tahoma"/>
              </a:rPr>
              <a:t>mereka </a:t>
            </a:r>
            <a:r>
              <a:rPr sz="1400" spc="-5" dirty="0">
                <a:latin typeface="Tahoma"/>
                <a:cs typeface="Tahoma"/>
              </a:rPr>
              <a:t>jalani </a:t>
            </a:r>
            <a:r>
              <a:rPr sz="1400" spc="-10" dirty="0">
                <a:latin typeface="Tahoma"/>
                <a:cs typeface="Tahoma"/>
              </a:rPr>
              <a:t>selama </a:t>
            </a:r>
            <a:r>
              <a:rPr sz="1400" spc="20" dirty="0">
                <a:latin typeface="Tahoma"/>
                <a:cs typeface="Tahoma"/>
              </a:rPr>
              <a:t>ini </a:t>
            </a:r>
            <a:r>
              <a:rPr sz="1400" spc="-5" dirty="0">
                <a:latin typeface="Tahoma"/>
                <a:cs typeface="Tahoma"/>
              </a:rPr>
              <a:t>penuh </a:t>
            </a:r>
            <a:r>
              <a:rPr sz="1400" spc="-15" dirty="0">
                <a:latin typeface="Tahoma"/>
                <a:cs typeface="Tahoma"/>
              </a:rPr>
              <a:t>dengan 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risiko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kematian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karena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makan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tidak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25" dirty="0">
                <a:latin typeface="Tahoma"/>
                <a:cs typeface="Tahoma"/>
              </a:rPr>
              <a:t>sehat.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Kecenderungan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ini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menawarkan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peluang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15" dirty="0">
                <a:latin typeface="Tahoma"/>
                <a:cs typeface="Tahoma"/>
              </a:rPr>
              <a:t>usaha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baru</a:t>
            </a:r>
            <a:r>
              <a:rPr sz="1400" spc="-16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bisa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dimanfaatkan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oleh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para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pengusaha</a:t>
            </a:r>
            <a:endParaRPr sz="1400">
              <a:latin typeface="Tahoma"/>
              <a:cs typeface="Tahoma"/>
            </a:endParaRPr>
          </a:p>
          <a:p>
            <a:pPr marL="292735" indent="-280670" algn="just">
              <a:lnSpc>
                <a:spcPct val="100000"/>
              </a:lnSpc>
              <a:spcBef>
                <a:spcPts val="250"/>
              </a:spcBef>
              <a:buAutoNum type="arabicPeriod" startAt="10"/>
              <a:tabLst>
                <a:tab pos="293370" algn="l"/>
              </a:tabLst>
            </a:pPr>
            <a:r>
              <a:rPr sz="1400" b="1" spc="-70" dirty="0">
                <a:latin typeface="Tahoma"/>
                <a:cs typeface="Tahoma"/>
              </a:rPr>
              <a:t>The</a:t>
            </a:r>
            <a:r>
              <a:rPr sz="1400" b="1" spc="-140" dirty="0">
                <a:latin typeface="Tahoma"/>
                <a:cs typeface="Tahoma"/>
              </a:rPr>
              <a:t> </a:t>
            </a:r>
            <a:r>
              <a:rPr sz="1400" b="1" spc="-65" dirty="0">
                <a:latin typeface="Tahoma"/>
                <a:cs typeface="Tahoma"/>
              </a:rPr>
              <a:t>Vigilante</a:t>
            </a:r>
            <a:r>
              <a:rPr sz="1400" b="1" spc="-140" dirty="0">
                <a:latin typeface="Tahoma"/>
                <a:cs typeface="Tahoma"/>
              </a:rPr>
              <a:t> </a:t>
            </a:r>
            <a:r>
              <a:rPr sz="1400" b="1" spc="-90" dirty="0">
                <a:latin typeface="Tahoma"/>
                <a:cs typeface="Tahoma"/>
              </a:rPr>
              <a:t>Consumer</a:t>
            </a:r>
            <a:endParaRPr sz="1400">
              <a:latin typeface="Tahoma"/>
              <a:cs typeface="Tahoma"/>
            </a:endParaRPr>
          </a:p>
          <a:p>
            <a:pPr marL="12700" marR="5080" algn="just">
              <a:lnSpc>
                <a:spcPct val="114999"/>
              </a:lnSpc>
            </a:pPr>
            <a:r>
              <a:rPr sz="1400" spc="20" dirty="0">
                <a:latin typeface="Tahoma"/>
                <a:cs typeface="Tahoma"/>
              </a:rPr>
              <a:t>Kelompok ini </a:t>
            </a:r>
            <a:r>
              <a:rPr sz="1400" spc="-10" dirty="0">
                <a:latin typeface="Tahoma"/>
                <a:cs typeface="Tahoma"/>
              </a:rPr>
              <a:t>menginginkan </a:t>
            </a:r>
            <a:r>
              <a:rPr sz="1400" spc="20" dirty="0">
                <a:latin typeface="Tahoma"/>
                <a:cs typeface="Tahoma"/>
              </a:rPr>
              <a:t>produk </a:t>
            </a:r>
            <a:r>
              <a:rPr sz="1400" spc="-10" dirty="0">
                <a:latin typeface="Tahoma"/>
                <a:cs typeface="Tahoma"/>
              </a:rPr>
              <a:t>dan </a:t>
            </a:r>
            <a:r>
              <a:rPr sz="1400" spc="-30" dirty="0">
                <a:latin typeface="Tahoma"/>
                <a:cs typeface="Tahoma"/>
              </a:rPr>
              <a:t>jasa </a:t>
            </a:r>
            <a:r>
              <a:rPr sz="1400" spc="-15" dirty="0">
                <a:latin typeface="Tahoma"/>
                <a:cs typeface="Tahoma"/>
              </a:rPr>
              <a:t>dengan </a:t>
            </a:r>
            <a:r>
              <a:rPr sz="1400" spc="-10" dirty="0">
                <a:latin typeface="Tahoma"/>
                <a:cs typeface="Tahoma"/>
              </a:rPr>
              <a:t>layanan </a:t>
            </a:r>
            <a:r>
              <a:rPr sz="1400" spc="-15" dirty="0">
                <a:latin typeface="Tahoma"/>
                <a:cs typeface="Tahoma"/>
              </a:rPr>
              <a:t>prima. </a:t>
            </a:r>
            <a:r>
              <a:rPr sz="1400" spc="5" dirty="0">
                <a:latin typeface="Tahoma"/>
                <a:cs typeface="Tahoma"/>
              </a:rPr>
              <a:t>Kecenderungan </a:t>
            </a:r>
            <a:r>
              <a:rPr sz="1400" dirty="0">
                <a:latin typeface="Tahoma"/>
                <a:cs typeface="Tahoma"/>
              </a:rPr>
              <a:t>bisa dimanfaatkan </a:t>
            </a:r>
            <a:r>
              <a:rPr sz="1400" spc="-425" dirty="0">
                <a:latin typeface="Tahoma"/>
                <a:cs typeface="Tahoma"/>
              </a:rPr>
              <a:t> </a:t>
            </a:r>
            <a:r>
              <a:rPr sz="1400" spc="10" dirty="0">
                <a:latin typeface="Tahoma"/>
                <a:cs typeface="Tahoma"/>
              </a:rPr>
              <a:t>oleh</a:t>
            </a:r>
            <a:r>
              <a:rPr sz="1400" spc="-12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perusahaan</a:t>
            </a:r>
            <a:r>
              <a:rPr sz="1400" spc="-12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untuk</a:t>
            </a:r>
            <a:r>
              <a:rPr sz="1400" spc="-12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membuat</a:t>
            </a:r>
            <a:r>
              <a:rPr sz="1400" spc="-12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produk</a:t>
            </a:r>
            <a:r>
              <a:rPr sz="1400" spc="-12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2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mewah</a:t>
            </a:r>
            <a:r>
              <a:rPr sz="1400" spc="-12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dan</a:t>
            </a:r>
            <a:r>
              <a:rPr sz="1400" spc="-12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layanan</a:t>
            </a:r>
            <a:r>
              <a:rPr sz="1400" spc="-12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yang</a:t>
            </a:r>
            <a:r>
              <a:rPr sz="1400" spc="-120" dirty="0">
                <a:latin typeface="Tahoma"/>
                <a:cs typeface="Tahoma"/>
              </a:rPr>
              <a:t> </a:t>
            </a:r>
            <a:r>
              <a:rPr sz="1400" spc="15" dirty="0">
                <a:latin typeface="Tahoma"/>
                <a:cs typeface="Tahoma"/>
              </a:rPr>
              <a:t>bersifat</a:t>
            </a:r>
            <a:r>
              <a:rPr sz="1400" spc="-12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personal</a:t>
            </a:r>
            <a:r>
              <a:rPr sz="1400" spc="-120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karena</a:t>
            </a:r>
            <a:r>
              <a:rPr sz="1400" spc="-114" dirty="0">
                <a:latin typeface="Tahoma"/>
                <a:cs typeface="Tahoma"/>
              </a:rPr>
              <a:t> </a:t>
            </a:r>
            <a:r>
              <a:rPr sz="1400" spc="5" dirty="0">
                <a:latin typeface="Tahoma"/>
                <a:cs typeface="Tahoma"/>
              </a:rPr>
              <a:t>mereka </a:t>
            </a:r>
            <a:r>
              <a:rPr sz="1400" spc="-430" dirty="0">
                <a:latin typeface="Tahoma"/>
                <a:cs typeface="Tahoma"/>
              </a:rPr>
              <a:t> </a:t>
            </a:r>
            <a:r>
              <a:rPr sz="1400" spc="20" dirty="0">
                <a:latin typeface="Tahoma"/>
                <a:cs typeface="Tahoma"/>
              </a:rPr>
              <a:t>tidak</a:t>
            </a:r>
            <a:r>
              <a:rPr sz="1400" spc="-17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mempersoalkan</a:t>
            </a:r>
            <a:r>
              <a:rPr sz="1400" spc="-170" dirty="0">
                <a:latin typeface="Tahoma"/>
                <a:cs typeface="Tahoma"/>
              </a:rPr>
              <a:t> </a:t>
            </a:r>
            <a:r>
              <a:rPr sz="1400" spc="-30" dirty="0">
                <a:latin typeface="Tahoma"/>
                <a:cs typeface="Tahoma"/>
              </a:rPr>
              <a:t>harga.</a:t>
            </a:r>
            <a:endParaRPr sz="1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2042</Words>
  <Application>Microsoft Macintosh PowerPoint</Application>
  <PresentationFormat>On-screen Show (16:9)</PresentationFormat>
  <Paragraphs>102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MT</vt:lpstr>
      <vt:lpstr>Calibri</vt:lpstr>
      <vt:lpstr>Tahoma</vt:lpstr>
      <vt:lpstr>Trebuchet MS</vt:lpstr>
      <vt:lpstr>Office Theme</vt:lpstr>
      <vt:lpstr>“Manajemen Pembiayaan Usaha”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Bab 12 “Manajemen Pemasaran Usaha”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KEWIRAUSAHAAN_KELOMPOK 6</dc:title>
  <cp:lastModifiedBy>Sepriyadi Adhan S</cp:lastModifiedBy>
  <cp:revision>1</cp:revision>
  <dcterms:created xsi:type="dcterms:W3CDTF">2022-06-08T13:23:32Z</dcterms:created>
  <dcterms:modified xsi:type="dcterms:W3CDTF">2022-06-08T13:27:54Z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