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72" r:id="rId5"/>
    <p:sldId id="260" r:id="rId6"/>
    <p:sldId id="257" r:id="rId7"/>
    <p:sldId id="263" r:id="rId8"/>
    <p:sldId id="264" r:id="rId9"/>
    <p:sldId id="266" r:id="rId10"/>
    <p:sldId id="261" r:id="rId11"/>
    <p:sldId id="258" r:id="rId12"/>
    <p:sldId id="265" r:id="rId13"/>
    <p:sldId id="267" r:id="rId14"/>
    <p:sldId id="268" r:id="rId15"/>
    <p:sldId id="269" r:id="rId16"/>
    <p:sldId id="270" r:id="rId17"/>
    <p:sldId id="276" r:id="rId18"/>
    <p:sldId id="271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F0AF-2D90-48C8-AE4A-F50091AF266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41F8-6027-4B2F-999C-67FD5F73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Fisiologi</a:t>
            </a:r>
            <a:r>
              <a:rPr lang="en-US" dirty="0" smtClean="0"/>
              <a:t> 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5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Mekanisme</a:t>
            </a:r>
            <a:r>
              <a:rPr lang="en-US" sz="1800" dirty="0" smtClean="0"/>
              <a:t> </a:t>
            </a:r>
            <a:r>
              <a:rPr lang="en-US" sz="1800" dirty="0" err="1" smtClean="0"/>
              <a:t>fisiologi</a:t>
            </a:r>
            <a:r>
              <a:rPr lang="en-US" sz="1800" dirty="0" smtClean="0"/>
              <a:t> </a:t>
            </a:r>
            <a:r>
              <a:rPr lang="en-US" sz="1800" dirty="0" err="1" smtClean="0"/>
              <a:t>respirasi</a:t>
            </a:r>
            <a:r>
              <a:rPr lang="en-US" sz="1800" dirty="0" smtClean="0"/>
              <a:t> </a:t>
            </a:r>
            <a:r>
              <a:rPr lang="en-US" sz="1800" dirty="0" err="1" smtClean="0"/>
              <a:t>burung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061" y="1825625"/>
            <a:ext cx="6838122" cy="48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362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598" y="1408182"/>
            <a:ext cx="6466403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34" y="1408182"/>
            <a:ext cx="38671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6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/>
          <a:lstStyle/>
          <a:p>
            <a:r>
              <a:rPr lang="en-US" dirty="0" err="1" smtClean="0"/>
              <a:t>Jantung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510" y="1669774"/>
            <a:ext cx="7620412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eksresi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8790"/>
            <a:ext cx="444941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88" y="1023730"/>
            <a:ext cx="6696075" cy="501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4095" y="6043405"/>
            <a:ext cx="516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 product: uric acid.</a:t>
            </a:r>
          </a:p>
          <a:p>
            <a:r>
              <a:rPr lang="en-US" dirty="0" smtClean="0"/>
              <a:t>Susah </a:t>
            </a:r>
            <a:r>
              <a:rPr lang="en-US" dirty="0" err="1" smtClean="0"/>
              <a:t>memengeluakan</a:t>
            </a:r>
            <a:r>
              <a:rPr lang="en-US" dirty="0" smtClean="0"/>
              <a:t> : sodium, </a:t>
            </a:r>
            <a:r>
              <a:rPr lang="en-US" dirty="0" err="1" smtClean="0"/>
              <a:t>Potasium</a:t>
            </a:r>
            <a:r>
              <a:rPr lang="en-US" dirty="0" smtClean="0"/>
              <a:t>, and CL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6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lanjutan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4088" y="1100067"/>
            <a:ext cx="4030506" cy="48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eksresi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912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706" y="1159738"/>
            <a:ext cx="4362450" cy="46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7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42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037" y="1510266"/>
            <a:ext cx="4160204" cy="498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24840"/>
            <a:ext cx="59436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3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696" y="546652"/>
            <a:ext cx="5734877" cy="56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1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45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jantan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63" y="1123122"/>
            <a:ext cx="3328448" cy="5033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1194766"/>
            <a:ext cx="34671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5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9" y="86829"/>
            <a:ext cx="10515600" cy="648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262" y="2269178"/>
            <a:ext cx="3667611" cy="2671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9" y="2013983"/>
            <a:ext cx="3875899" cy="2697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239" y="2073618"/>
            <a:ext cx="3249667" cy="30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039"/>
            <a:ext cx="10515600" cy="53933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Warna</a:t>
            </a:r>
            <a:r>
              <a:rPr lang="en-US" sz="2000" dirty="0" smtClean="0"/>
              <a:t> </a:t>
            </a:r>
            <a:r>
              <a:rPr lang="en-US" sz="2000" dirty="0" err="1" smtClean="0"/>
              <a:t>bulu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burung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354" y="1527025"/>
            <a:ext cx="2249985" cy="3467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270051"/>
            <a:ext cx="31573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pigmen</a:t>
            </a:r>
            <a:endParaRPr lang="en-US" dirty="0" smtClean="0"/>
          </a:p>
          <a:p>
            <a:r>
              <a:rPr lang="en-US" dirty="0" err="1" smtClean="0"/>
              <a:t>Pigmen</a:t>
            </a:r>
            <a:r>
              <a:rPr lang="en-US" dirty="0" smtClean="0"/>
              <a:t>  </a:t>
            </a:r>
            <a:r>
              <a:rPr lang="en-US" dirty="0" err="1" smtClean="0"/>
              <a:t>lipochrom</a:t>
            </a:r>
            <a:r>
              <a:rPr lang="en-US" dirty="0" smtClean="0"/>
              <a:t> :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kuning</a:t>
            </a:r>
            <a:r>
              <a:rPr lang="en-US" dirty="0" smtClean="0"/>
              <a:t>, </a:t>
            </a:r>
            <a:r>
              <a:rPr lang="en-US" dirty="0" err="1" smtClean="0"/>
              <a:t>oranye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barbulae</a:t>
            </a:r>
            <a:r>
              <a:rPr lang="en-US" dirty="0" smtClean="0"/>
              <a:t> (</a:t>
            </a:r>
            <a:r>
              <a:rPr lang="en-US" dirty="0" err="1" smtClean="0"/>
              <a:t>bulu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Pigmen</a:t>
            </a:r>
            <a:r>
              <a:rPr lang="en-US" dirty="0" smtClean="0"/>
              <a:t> melanin : </a:t>
            </a:r>
            <a:r>
              <a:rPr lang="en-US" dirty="0" err="1" smtClean="0"/>
              <a:t>hitam</a:t>
            </a:r>
            <a:r>
              <a:rPr lang="en-US" dirty="0" smtClean="0"/>
              <a:t>, </a:t>
            </a:r>
            <a:r>
              <a:rPr lang="en-US" dirty="0" err="1" smtClean="0"/>
              <a:t>coklat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coklatan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B. </a:t>
            </a:r>
            <a:r>
              <a:rPr lang="en-US" dirty="0" err="1" smtClean="0"/>
              <a:t>Struktural</a:t>
            </a:r>
            <a:r>
              <a:rPr lang="en-US" dirty="0" smtClean="0"/>
              <a:t> color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pigmen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b="1" dirty="0" err="1" smtClean="0"/>
              <a:t>partikel</a:t>
            </a:r>
            <a:r>
              <a:rPr lang="en-US" dirty="0" smtClean="0"/>
              <a:t> yang </a:t>
            </a:r>
            <a:r>
              <a:rPr lang="en-US" dirty="0" err="1" smtClean="0"/>
              <a:t>menyebar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memantulkan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pendek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163" y="1527025"/>
            <a:ext cx="4017758" cy="36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/>
          <a:lstStyle/>
          <a:p>
            <a:r>
              <a:rPr lang="en-US" dirty="0" err="1" smtClean="0"/>
              <a:t>Indera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53" y="1282147"/>
            <a:ext cx="4124738" cy="4283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680" y="944217"/>
            <a:ext cx="5592325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37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Mata </a:t>
            </a:r>
            <a:r>
              <a:rPr lang="en-US" sz="1800" dirty="0" err="1" smtClean="0"/>
              <a:t>burung</a:t>
            </a:r>
            <a:r>
              <a:rPr lang="en-US" sz="1800" dirty="0" smtClean="0"/>
              <a:t> </a:t>
            </a:r>
            <a:r>
              <a:rPr lang="en-US" sz="1800" dirty="0" err="1" smtClean="0"/>
              <a:t>Elang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394" y="1192696"/>
            <a:ext cx="5090725" cy="43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1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15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Meknisme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93304"/>
            <a:ext cx="8087139" cy="4860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3209" y="1262270"/>
            <a:ext cx="24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Hukum</a:t>
            </a:r>
            <a:r>
              <a:rPr lang="en-US" dirty="0" smtClean="0"/>
              <a:t> Newton 3:</a:t>
            </a:r>
          </a:p>
          <a:p>
            <a:endParaRPr lang="en-US" dirty="0"/>
          </a:p>
          <a:p>
            <a:r>
              <a:rPr lang="en-US" dirty="0" err="1" smtClean="0"/>
              <a:t>Aksi</a:t>
            </a:r>
            <a:r>
              <a:rPr lang="en-US" dirty="0" smtClean="0"/>
              <a:t> = - </a:t>
            </a:r>
            <a:r>
              <a:rPr lang="en-US" dirty="0" err="1" smtClean="0"/>
              <a:t>reaksi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1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gaya-gaya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Airfoil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428" y="1308791"/>
            <a:ext cx="540799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8791"/>
            <a:ext cx="5376655" cy="44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423" y="1086590"/>
            <a:ext cx="7208372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783" y="437321"/>
            <a:ext cx="492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Hukum</a:t>
            </a:r>
            <a:r>
              <a:rPr lang="en-US" dirty="0" smtClean="0"/>
              <a:t> Bernoulli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8" y="5437928"/>
            <a:ext cx="8260866" cy="10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169" y="1825625"/>
            <a:ext cx="57476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8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</p:spPr>
        <p:txBody>
          <a:bodyPr/>
          <a:lstStyle/>
          <a:p>
            <a:r>
              <a:rPr lang="en-US" sz="2800" dirty="0" smtClean="0"/>
              <a:t>Organ </a:t>
            </a:r>
            <a:r>
              <a:rPr lang="en-US" sz="2800" dirty="0" err="1" smtClean="0"/>
              <a:t>dan</a:t>
            </a:r>
            <a:r>
              <a:rPr lang="en-US" sz="2800" dirty="0" smtClean="0"/>
              <a:t> system </a:t>
            </a:r>
            <a:r>
              <a:rPr lang="en-US" sz="2800" dirty="0" err="1" smtClean="0"/>
              <a:t>pencernaan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6388"/>
            <a:ext cx="5229225" cy="42957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22" y="1726232"/>
            <a:ext cx="4130018" cy="37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605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respirasi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215" y="1428060"/>
            <a:ext cx="54291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3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Pernapasan</a:t>
            </a:r>
            <a:r>
              <a:rPr lang="en-US" sz="2400" dirty="0" smtClean="0"/>
              <a:t> </a:t>
            </a:r>
            <a:r>
              <a:rPr lang="en-US" sz="2400" dirty="0" err="1" smtClean="0"/>
              <a:t>Burung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045" y="1520687"/>
            <a:ext cx="9959910" cy="49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133</Words>
  <Application>Microsoft Office PowerPoint</Application>
  <PresentationFormat>Widescreen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Fisiologi Aves</vt:lpstr>
      <vt:lpstr>Warna bulu pada burung</vt:lpstr>
      <vt:lpstr>Meknisme terbang</vt:lpstr>
      <vt:lpstr> gaya-gaya yang bekerja pada Airfoil </vt:lpstr>
      <vt:lpstr>PowerPoint Presentation</vt:lpstr>
      <vt:lpstr>Sistem Pencernaan Makanan</vt:lpstr>
      <vt:lpstr>Organ dan system pencernaan </vt:lpstr>
      <vt:lpstr>Sistem respirasi</vt:lpstr>
      <vt:lpstr>Pernapasan Burung</vt:lpstr>
      <vt:lpstr>Mekanisme fisiologi respirasi burung</vt:lpstr>
      <vt:lpstr>Sistem sirkulasi </vt:lpstr>
      <vt:lpstr>Jantung </vt:lpstr>
      <vt:lpstr>Sistem eksresi</vt:lpstr>
      <vt:lpstr>lanjutan</vt:lpstr>
      <vt:lpstr>Sistem eksresi</vt:lpstr>
      <vt:lpstr>Sistem reproduksi </vt:lpstr>
      <vt:lpstr>PowerPoint Presentation</vt:lpstr>
      <vt:lpstr>Sistem reproduksi jantan</vt:lpstr>
      <vt:lpstr>System saraf </vt:lpstr>
      <vt:lpstr>Indera mata</vt:lpstr>
      <vt:lpstr>Mata burung Elang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 Aves</dc:title>
  <dc:creator>Dewi Lengkana</dc:creator>
  <cp:lastModifiedBy>Dewi Lengkana</cp:lastModifiedBy>
  <cp:revision>17</cp:revision>
  <dcterms:created xsi:type="dcterms:W3CDTF">2021-06-01T18:50:29Z</dcterms:created>
  <dcterms:modified xsi:type="dcterms:W3CDTF">2021-06-02T23:45:47Z</dcterms:modified>
</cp:coreProperties>
</file>