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gs/tag1.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60" r:id="rId1"/>
  </p:sldMasterIdLst>
  <p:notesMasterIdLst>
    <p:notesMasterId r:id="rId2"/>
  </p:notesMasterIdLst>
  <p:handoutMasterIdLst>
    <p:handoutMasterId r:id="rId3"/>
  </p:handoutMasterIdLst>
  <p:sldIdLst>
    <p:sldId id="259" r:id="rId4"/>
    <p:sldId id="260" r:id="rId5"/>
    <p:sldId id="261" r:id="rId6"/>
    <p:sldId id="262" r:id="rId7"/>
    <p:sldId id="263" r:id="rId8"/>
    <p:sldId id="264" r:id="rId9"/>
    <p:sldId id="269" r:id="rId10"/>
    <p:sldId id="270" r:id="rId11"/>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1B2595"/>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p:cViewPr varScale="1">
        <p:scale>
          <a:sx n="70" d="100"/>
          <a:sy n="70" d="100"/>
        </p:scale>
        <p:origin x="714" y="6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handoutMaster" Target="handoutMasters/handout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tableStyles" Target="tableStyle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2" name=""/>
        <p:cNvGrpSpPr/>
        <p:nvPr/>
      </p:nvGrpSpPr>
      <p:grpSpPr>
        <a:xfrm>
          <a:off x="0" y="0"/>
          <a:ext cx="0" cy="0"/>
          <a:chOff x="0" y="0"/>
          <a:chExt cx="0" cy="0"/>
        </a:xfrm>
      </p:grpSpPr>
      <p:sp>
        <p:nvSpPr>
          <p:cNvPr id="1048731"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32" name="日期占位符 2"/>
          <p:cNvSpPr>
            <a:spLocks noGrp="1"/>
          </p:cNvSpPr>
          <p:nvPr>
            <p:ph type="dt" sz="quarter" idx="1"/>
          </p:nvPr>
        </p:nvSpPr>
        <p:spPr>
          <a:xfrm>
            <a:off x="3884613" y="0"/>
            <a:ext cx="2971800" cy="458788"/>
          </a:xfrm>
          <a:prstGeom prst="rect"/>
        </p:spPr>
        <p:txBody>
          <a:bodyPr bIns="45720" lIns="91440" rIns="91440" rtlCol="0" tIns="45720" vert="horz"/>
          <a:lstStyle>
            <a:lvl1pPr algn="r">
              <a:defRPr sz="1200"/>
            </a:lvl1pPr>
          </a:lstStyle>
          <a:p>
            <a:fld id="{0F9B84EA-7D68-4D60-9CB1-D50884785D1C}" type="datetimeFigureOut">
              <a:rPr altLang="en-US" lang="zh-CN" smtClean="0"/>
            </a:fld>
            <a:endParaRPr altLang="en-US" lang="zh-CN"/>
          </a:p>
        </p:txBody>
      </p:sp>
      <p:sp>
        <p:nvSpPr>
          <p:cNvPr id="1048733" name="页脚占位符 3"/>
          <p:cNvSpPr>
            <a:spLocks noGrp="1"/>
          </p:cNvSpPr>
          <p:nvPr>
            <p:ph type="ftr" sz="quarter" idx="2"/>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734" name="灯片编号占位符 4"/>
          <p:cNvSpPr>
            <a:spLocks noGrp="1"/>
          </p:cNvSpPr>
          <p:nvPr>
            <p:ph type="sldNum" sz="quarter" idx="3"/>
          </p:nvPr>
        </p:nvSpPr>
        <p:spPr>
          <a:xfrm>
            <a:off x="3884613" y="8685213"/>
            <a:ext cx="2971800" cy="458787"/>
          </a:xfrm>
          <a:prstGeom prst="rect"/>
        </p:spPr>
        <p:txBody>
          <a:bodyPr anchor="b" bIns="45720" lIns="91440" rIns="91440" rtlCol="0" tIns="45720" vert="horz"/>
          <a:lstStyle>
            <a:lvl1pPr algn="r">
              <a:defRPr sz="1200"/>
            </a:lvl1pPr>
          </a:lstStyle>
          <a:p>
            <a:fld id="{8D4E0FC9-F1F8-4FAE-9988-3BA365CFD46F}" type="slidenum">
              <a:rPr altLang="en-US" lang="zh-CN" smtClean="0"/>
            </a:fld>
            <a:endParaRPr altLang="en-US" lang="zh-CN"/>
          </a:p>
        </p:txBody>
      </p:sp>
    </p:spTree>
  </p:cSld>
  <p:clrMap accent1="accent1" accent2="accent2" accent3="accent3" accent4="accent4" accent5="accent5" accent6="accent6" bg1="lt1" bg2="lt2" tx1="dk1" tx2="dk2"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725" name="页眉占位符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altLang="en-US" lang="zh-CN"/>
          </a:p>
        </p:txBody>
      </p:sp>
      <p:sp>
        <p:nvSpPr>
          <p:cNvPr id="1048726" name="日期占位符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D2A48B96-639E-45A3-A0BA-2464DFDB1FAA}" type="datetimeFigureOut">
              <a:rPr altLang="en-US" lang="zh-CN" smtClean="0"/>
            </a:fld>
            <a:endParaRPr altLang="en-US" lang="zh-CN"/>
          </a:p>
        </p:txBody>
      </p:sp>
      <p:sp>
        <p:nvSpPr>
          <p:cNvPr id="1048727"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altLang="en-US" lang="zh-CN"/>
          </a:p>
        </p:txBody>
      </p:sp>
      <p:sp>
        <p:nvSpPr>
          <p:cNvPr id="1048728"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29"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altLang="en-US" lang="zh-CN"/>
          </a:p>
        </p:txBody>
      </p:sp>
      <p:sp>
        <p:nvSpPr>
          <p:cNvPr id="1048730" name="灯片编号占位符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A6837353-30EB-4A48-80EB-173D804AEFBD}" type="slidenum">
              <a:rPr altLang="en-US" lang="zh-CN" smtClean="0"/>
            </a:fld>
            <a:endParaRPr altLang="en-US" lang="zh-CN"/>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31" name=""/>
        <p:cNvGrpSpPr/>
        <p:nvPr/>
      </p:nvGrpSpPr>
      <p:grpSpPr>
        <a:xfrm>
          <a:off x="0" y="0"/>
          <a:ext cx="0" cy="0"/>
          <a:chOff x="0" y="0"/>
          <a:chExt cx="0" cy="0"/>
        </a:xfrm>
      </p:grpSpPr>
      <p:sp>
        <p:nvSpPr>
          <p:cNvPr id="1048597"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598" name="副标题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单击此处编辑母版副标题样式</a:t>
            </a:r>
            <a:endParaRPr altLang="en-US" lang="zh-CN"/>
          </a:p>
        </p:txBody>
      </p:sp>
      <p:sp>
        <p:nvSpPr>
          <p:cNvPr id="1048599" name="日期占位符 3"/>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600" name="页脚占位符 4"/>
          <p:cNvSpPr>
            <a:spLocks noGrp="1"/>
          </p:cNvSpPr>
          <p:nvPr>
            <p:ph type="ftr" sz="quarter" idx="11"/>
          </p:nvPr>
        </p:nvSpPr>
        <p:spPr/>
        <p:txBody>
          <a:bodyPr/>
          <a:p>
            <a:endParaRPr altLang="en-US" lang="zh-CN"/>
          </a:p>
        </p:txBody>
      </p:sp>
      <p:sp>
        <p:nvSpPr>
          <p:cNvPr id="1048601" name="灯片编号占位符 5"/>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56" name=""/>
        <p:cNvGrpSpPr/>
        <p:nvPr/>
      </p:nvGrpSpPr>
      <p:grpSpPr>
        <a:xfrm>
          <a:off x="0" y="0"/>
          <a:ext cx="0" cy="0"/>
          <a:chOff x="0" y="0"/>
          <a:chExt cx="0" cy="0"/>
        </a:xfrm>
      </p:grpSpPr>
      <p:sp>
        <p:nvSpPr>
          <p:cNvPr id="1048695" name="标题 1"/>
          <p:cNvSpPr>
            <a:spLocks noGrp="1"/>
          </p:cNvSpPr>
          <p:nvPr>
            <p:ph type="title"/>
          </p:nvPr>
        </p:nvSpPr>
        <p:spPr/>
        <p:txBody>
          <a:bodyPr/>
          <a:p>
            <a:r>
              <a:rPr altLang="en-US" lang="zh-CN" smtClean="0"/>
              <a:t>单击此处编辑母版标题样式</a:t>
            </a:r>
            <a:endParaRPr altLang="en-US" lang="zh-CN"/>
          </a:p>
        </p:txBody>
      </p:sp>
      <p:sp>
        <p:nvSpPr>
          <p:cNvPr id="1048696" name="竖排文字占位符 2"/>
          <p:cNvSpPr>
            <a:spLocks noGrp="1"/>
          </p:cNvSpPr>
          <p:nvPr>
            <p:ph type="body" orient="vert" idx="1"/>
          </p:nvPr>
        </p:nvSpPr>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97" name="日期占位符 3"/>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698" name="页脚占位符 4"/>
          <p:cNvSpPr>
            <a:spLocks noGrp="1"/>
          </p:cNvSpPr>
          <p:nvPr>
            <p:ph type="ftr" sz="quarter" idx="11"/>
          </p:nvPr>
        </p:nvSpPr>
        <p:spPr/>
        <p:txBody>
          <a:bodyPr/>
          <a:p>
            <a:endParaRPr altLang="en-US" lang="zh-CN"/>
          </a:p>
        </p:txBody>
      </p:sp>
      <p:sp>
        <p:nvSpPr>
          <p:cNvPr id="1048699" name="灯片编号占位符 5"/>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垂直排列标题与 文本">
    <p:spTree>
      <p:nvGrpSpPr>
        <p:cNvPr id="53" name=""/>
        <p:cNvGrpSpPr/>
        <p:nvPr/>
      </p:nvGrpSpPr>
      <p:grpSpPr>
        <a:xfrm>
          <a:off x="0" y="0"/>
          <a:ext cx="0" cy="0"/>
          <a:chOff x="0" y="0"/>
          <a:chExt cx="0" cy="0"/>
        </a:xfrm>
      </p:grpSpPr>
      <p:sp>
        <p:nvSpPr>
          <p:cNvPr id="1048679" name="竖排标题 1"/>
          <p:cNvSpPr>
            <a:spLocks noGrp="1"/>
          </p:cNvSpPr>
          <p:nvPr>
            <p:ph type="title" orient="vert"/>
          </p:nvPr>
        </p:nvSpPr>
        <p:spPr>
          <a:xfrm>
            <a:off x="8724900" y="365125"/>
            <a:ext cx="2628900" cy="5811838"/>
          </a:xfrm>
        </p:spPr>
        <p:txBody>
          <a:bodyPr vert="eaVert"/>
          <a:p>
            <a:r>
              <a:rPr altLang="en-US" lang="zh-CN" smtClean="0"/>
              <a:t>单击此处编辑母版标题样式</a:t>
            </a:r>
            <a:endParaRPr altLang="en-US" lang="zh-CN"/>
          </a:p>
        </p:txBody>
      </p:sp>
      <p:sp>
        <p:nvSpPr>
          <p:cNvPr id="1048680" name="竖排文字占位符 2"/>
          <p:cNvSpPr>
            <a:spLocks noGrp="1"/>
          </p:cNvSpPr>
          <p:nvPr>
            <p:ph type="body" orient="vert" idx="1"/>
          </p:nvPr>
        </p:nvSpPr>
        <p:spPr>
          <a:xfrm>
            <a:off x="838200" y="365125"/>
            <a:ext cx="7734300" cy="5811838"/>
          </a:xfrm>
        </p:spPr>
        <p:txBody>
          <a:bodyPr vert="eaVert"/>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81" name="日期占位符 3"/>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682" name="页脚占位符 4"/>
          <p:cNvSpPr>
            <a:spLocks noGrp="1"/>
          </p:cNvSpPr>
          <p:nvPr>
            <p:ph type="ftr" sz="quarter" idx="11"/>
          </p:nvPr>
        </p:nvSpPr>
        <p:spPr/>
        <p:txBody>
          <a:bodyPr/>
          <a:p>
            <a:endParaRPr altLang="en-US" lang="zh-CN"/>
          </a:p>
        </p:txBody>
      </p:sp>
      <p:sp>
        <p:nvSpPr>
          <p:cNvPr id="1048683" name="灯片编号占位符 5"/>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54" name=""/>
        <p:cNvGrpSpPr/>
        <p:nvPr/>
      </p:nvGrpSpPr>
      <p:grpSpPr>
        <a:xfrm>
          <a:off x="0" y="0"/>
          <a:ext cx="0" cy="0"/>
          <a:chOff x="0" y="0"/>
          <a:chExt cx="0" cy="0"/>
        </a:xfrm>
      </p:grpSpPr>
      <p:sp>
        <p:nvSpPr>
          <p:cNvPr id="1048684" name="标题 1"/>
          <p:cNvSpPr>
            <a:spLocks noGrp="1"/>
          </p:cNvSpPr>
          <p:nvPr>
            <p:ph type="title"/>
          </p:nvPr>
        </p:nvSpPr>
        <p:spPr/>
        <p:txBody>
          <a:bodyPr/>
          <a:p>
            <a:r>
              <a:rPr altLang="en-US" lang="zh-CN" smtClean="0"/>
              <a:t>单击此处编辑母版标题样式</a:t>
            </a:r>
            <a:endParaRPr altLang="en-US" lang="zh-CN"/>
          </a:p>
        </p:txBody>
      </p:sp>
      <p:sp>
        <p:nvSpPr>
          <p:cNvPr id="1048685" name="内容占位符 2"/>
          <p:cNvSpPr>
            <a:spLocks noGrp="1"/>
          </p:cNvSpPr>
          <p:nvPr>
            <p:ph idx="1"/>
          </p:nvPr>
        </p:nvSpPr>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686" name="日期占位符 3"/>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687" name="页脚占位符 4"/>
          <p:cNvSpPr>
            <a:spLocks noGrp="1"/>
          </p:cNvSpPr>
          <p:nvPr>
            <p:ph type="ftr" sz="quarter" idx="11"/>
          </p:nvPr>
        </p:nvSpPr>
        <p:spPr/>
        <p:txBody>
          <a:bodyPr/>
          <a:p>
            <a:endParaRPr altLang="en-US" lang="zh-CN"/>
          </a:p>
        </p:txBody>
      </p:sp>
      <p:sp>
        <p:nvSpPr>
          <p:cNvPr id="1048688" name="灯片编号占位符 5"/>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57" name=""/>
        <p:cNvGrpSpPr/>
        <p:nvPr/>
      </p:nvGrpSpPr>
      <p:grpSpPr>
        <a:xfrm>
          <a:off x="0" y="0"/>
          <a:ext cx="0" cy="0"/>
          <a:chOff x="0" y="0"/>
          <a:chExt cx="0" cy="0"/>
        </a:xfrm>
      </p:grpSpPr>
      <p:sp>
        <p:nvSpPr>
          <p:cNvPr id="1048700" name="标题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altLang="en-US" lang="zh-CN"/>
          </a:p>
        </p:txBody>
      </p:sp>
      <p:sp>
        <p:nvSpPr>
          <p:cNvPr id="1048701" name="文本占位符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单击此处编辑母版文本样式</a:t>
            </a:r>
            <a:endParaRPr altLang="en-US" lang="zh-CN" smtClean="0"/>
          </a:p>
        </p:txBody>
      </p:sp>
      <p:sp>
        <p:nvSpPr>
          <p:cNvPr id="1048702" name="日期占位符 3"/>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703" name="页脚占位符 4"/>
          <p:cNvSpPr>
            <a:spLocks noGrp="1"/>
          </p:cNvSpPr>
          <p:nvPr>
            <p:ph type="ftr" sz="quarter" idx="11"/>
          </p:nvPr>
        </p:nvSpPr>
        <p:spPr/>
        <p:txBody>
          <a:bodyPr/>
          <a:p>
            <a:endParaRPr altLang="en-US" lang="zh-CN"/>
          </a:p>
        </p:txBody>
      </p:sp>
      <p:sp>
        <p:nvSpPr>
          <p:cNvPr id="1048704" name="灯片编号占位符 5"/>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58" name=""/>
        <p:cNvGrpSpPr/>
        <p:nvPr/>
      </p:nvGrpSpPr>
      <p:grpSpPr>
        <a:xfrm>
          <a:off x="0" y="0"/>
          <a:ext cx="0" cy="0"/>
          <a:chOff x="0" y="0"/>
          <a:chExt cx="0" cy="0"/>
        </a:xfrm>
      </p:grpSpPr>
      <p:sp>
        <p:nvSpPr>
          <p:cNvPr id="1048705" name="标题 1"/>
          <p:cNvSpPr>
            <a:spLocks noGrp="1"/>
          </p:cNvSpPr>
          <p:nvPr>
            <p:ph type="title"/>
          </p:nvPr>
        </p:nvSpPr>
        <p:spPr/>
        <p:txBody>
          <a:bodyPr/>
          <a:p>
            <a:r>
              <a:rPr altLang="en-US" lang="zh-CN" smtClean="0"/>
              <a:t>单击此处编辑母版标题样式</a:t>
            </a:r>
            <a:endParaRPr altLang="en-US" lang="zh-CN"/>
          </a:p>
        </p:txBody>
      </p:sp>
      <p:sp>
        <p:nvSpPr>
          <p:cNvPr id="1048706" name="内容占位符 2"/>
          <p:cNvSpPr>
            <a:spLocks noGrp="1"/>
          </p:cNvSpPr>
          <p:nvPr>
            <p:ph sz="half" idx="1"/>
          </p:nvPr>
        </p:nvSpPr>
        <p:spPr>
          <a:xfrm>
            <a:off x="838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07" name="内容占位符 3"/>
          <p:cNvSpPr>
            <a:spLocks noGrp="1"/>
          </p:cNvSpPr>
          <p:nvPr>
            <p:ph sz="half" idx="2"/>
          </p:nvPr>
        </p:nvSpPr>
        <p:spPr>
          <a:xfrm>
            <a:off x="6172200" y="1825625"/>
            <a:ext cx="5181600" cy="435133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08" name="日期占位符 4"/>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709" name="页脚占位符 5"/>
          <p:cNvSpPr>
            <a:spLocks noGrp="1"/>
          </p:cNvSpPr>
          <p:nvPr>
            <p:ph type="ftr" sz="quarter" idx="11"/>
          </p:nvPr>
        </p:nvSpPr>
        <p:spPr/>
        <p:txBody>
          <a:bodyPr/>
          <a:p>
            <a:endParaRPr altLang="en-US" lang="zh-CN"/>
          </a:p>
        </p:txBody>
      </p:sp>
      <p:sp>
        <p:nvSpPr>
          <p:cNvPr id="1048710" name="灯片编号占位符 6"/>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59" name=""/>
        <p:cNvGrpSpPr/>
        <p:nvPr/>
      </p:nvGrpSpPr>
      <p:grpSpPr>
        <a:xfrm>
          <a:off x="0" y="0"/>
          <a:ext cx="0" cy="0"/>
          <a:chOff x="0" y="0"/>
          <a:chExt cx="0" cy="0"/>
        </a:xfrm>
      </p:grpSpPr>
      <p:sp>
        <p:nvSpPr>
          <p:cNvPr id="1048711" name="标题 1"/>
          <p:cNvSpPr>
            <a:spLocks noGrp="1"/>
          </p:cNvSpPr>
          <p:nvPr>
            <p:ph type="title"/>
          </p:nvPr>
        </p:nvSpPr>
        <p:spPr>
          <a:xfrm>
            <a:off x="839788" y="365125"/>
            <a:ext cx="10515600" cy="1325563"/>
          </a:xfrm>
        </p:spPr>
        <p:txBody>
          <a:bodyPr/>
          <a:p>
            <a:r>
              <a:rPr altLang="en-US" lang="zh-CN" smtClean="0"/>
              <a:t>单击此处编辑母版标题样式</a:t>
            </a:r>
            <a:endParaRPr altLang="en-US" lang="zh-CN"/>
          </a:p>
        </p:txBody>
      </p:sp>
      <p:sp>
        <p:nvSpPr>
          <p:cNvPr id="1048712" name="文本占位符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713" name="内容占位符 3"/>
          <p:cNvSpPr>
            <a:spLocks noGrp="1"/>
          </p:cNvSpPr>
          <p:nvPr>
            <p:ph sz="half" idx="2"/>
          </p:nvPr>
        </p:nvSpPr>
        <p:spPr>
          <a:xfrm>
            <a:off x="839788" y="2505075"/>
            <a:ext cx="5157787"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14" name="文本占位符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单击此处编辑母版文本样式</a:t>
            </a:r>
            <a:endParaRPr altLang="en-US" lang="zh-CN" smtClean="0"/>
          </a:p>
        </p:txBody>
      </p:sp>
      <p:sp>
        <p:nvSpPr>
          <p:cNvPr id="1048715" name="内容占位符 5"/>
          <p:cNvSpPr>
            <a:spLocks noGrp="1"/>
          </p:cNvSpPr>
          <p:nvPr>
            <p:ph sz="quarter" idx="4"/>
          </p:nvPr>
        </p:nvSpPr>
        <p:spPr>
          <a:xfrm>
            <a:off x="6172200" y="2505075"/>
            <a:ext cx="5183188" cy="3684588"/>
          </a:xfrm>
        </p:spPr>
        <p:txBody>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16" name="日期占位符 6"/>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717" name="页脚占位符 7"/>
          <p:cNvSpPr>
            <a:spLocks noGrp="1"/>
          </p:cNvSpPr>
          <p:nvPr>
            <p:ph type="ftr" sz="quarter" idx="11"/>
          </p:nvPr>
        </p:nvSpPr>
        <p:spPr/>
        <p:txBody>
          <a:bodyPr/>
          <a:p>
            <a:endParaRPr altLang="en-US" lang="zh-CN"/>
          </a:p>
        </p:txBody>
      </p:sp>
      <p:sp>
        <p:nvSpPr>
          <p:cNvPr id="1048718" name="灯片编号占位符 8"/>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52" name=""/>
        <p:cNvGrpSpPr/>
        <p:nvPr/>
      </p:nvGrpSpPr>
      <p:grpSpPr>
        <a:xfrm>
          <a:off x="0" y="0"/>
          <a:ext cx="0" cy="0"/>
          <a:chOff x="0" y="0"/>
          <a:chExt cx="0" cy="0"/>
        </a:xfrm>
      </p:grpSpPr>
      <p:sp>
        <p:nvSpPr>
          <p:cNvPr id="1048675" name="标题 1"/>
          <p:cNvSpPr>
            <a:spLocks noGrp="1"/>
          </p:cNvSpPr>
          <p:nvPr>
            <p:ph type="title"/>
          </p:nvPr>
        </p:nvSpPr>
        <p:spPr/>
        <p:txBody>
          <a:bodyPr/>
          <a:p>
            <a:r>
              <a:rPr altLang="en-US" lang="zh-CN" smtClean="0"/>
              <a:t>单击此处编辑母版标题样式</a:t>
            </a:r>
            <a:endParaRPr altLang="en-US" lang="zh-CN"/>
          </a:p>
        </p:txBody>
      </p:sp>
      <p:sp>
        <p:nvSpPr>
          <p:cNvPr id="1048676" name="日期占位符 2"/>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677" name="页脚占位符 3"/>
          <p:cNvSpPr>
            <a:spLocks noGrp="1"/>
          </p:cNvSpPr>
          <p:nvPr>
            <p:ph type="ftr" sz="quarter" idx="11"/>
          </p:nvPr>
        </p:nvSpPr>
        <p:spPr/>
        <p:txBody>
          <a:bodyPr/>
          <a:p>
            <a:endParaRPr altLang="en-US" lang="zh-CN"/>
          </a:p>
        </p:txBody>
      </p:sp>
      <p:sp>
        <p:nvSpPr>
          <p:cNvPr id="1048678" name="灯片编号占位符 4"/>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5" name=""/>
        <p:cNvGrpSpPr/>
        <p:nvPr/>
      </p:nvGrpSpPr>
      <p:grpSpPr>
        <a:xfrm>
          <a:off x="0" y="0"/>
          <a:ext cx="0" cy="0"/>
          <a:chOff x="0" y="0"/>
          <a:chExt cx="0" cy="0"/>
        </a:xfrm>
      </p:grpSpPr>
      <p:sp>
        <p:nvSpPr>
          <p:cNvPr id="1048581" name="日期占位符 1"/>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582" name="页脚占位符 2"/>
          <p:cNvSpPr>
            <a:spLocks noGrp="1"/>
          </p:cNvSpPr>
          <p:nvPr>
            <p:ph type="ftr" sz="quarter" idx="11"/>
          </p:nvPr>
        </p:nvSpPr>
        <p:spPr/>
        <p:txBody>
          <a:bodyPr/>
          <a:p>
            <a:endParaRPr altLang="en-US" lang="zh-CN"/>
          </a:p>
        </p:txBody>
      </p:sp>
      <p:sp>
        <p:nvSpPr>
          <p:cNvPr id="1048583" name="灯片编号占位符 3"/>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60" name=""/>
        <p:cNvGrpSpPr/>
        <p:nvPr/>
      </p:nvGrpSpPr>
      <p:grpSpPr>
        <a:xfrm>
          <a:off x="0" y="0"/>
          <a:ext cx="0" cy="0"/>
          <a:chOff x="0" y="0"/>
          <a:chExt cx="0" cy="0"/>
        </a:xfrm>
      </p:grpSpPr>
      <p:sp>
        <p:nvSpPr>
          <p:cNvPr id="1048719"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720"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721"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722" name="日期占位符 4"/>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723" name="页脚占位符 5"/>
          <p:cNvSpPr>
            <a:spLocks noGrp="1"/>
          </p:cNvSpPr>
          <p:nvPr>
            <p:ph type="ftr" sz="quarter" idx="11"/>
          </p:nvPr>
        </p:nvSpPr>
        <p:spPr/>
        <p:txBody>
          <a:bodyPr/>
          <a:p>
            <a:endParaRPr altLang="en-US" lang="zh-CN"/>
          </a:p>
        </p:txBody>
      </p:sp>
      <p:sp>
        <p:nvSpPr>
          <p:cNvPr id="1048724" name="灯片编号占位符 6"/>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55" name=""/>
        <p:cNvGrpSpPr/>
        <p:nvPr/>
      </p:nvGrpSpPr>
      <p:grpSpPr>
        <a:xfrm>
          <a:off x="0" y="0"/>
          <a:ext cx="0" cy="0"/>
          <a:chOff x="0" y="0"/>
          <a:chExt cx="0" cy="0"/>
        </a:xfrm>
      </p:grpSpPr>
      <p:sp>
        <p:nvSpPr>
          <p:cNvPr id="1048689"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690"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91" name="文本占位符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单击此处编辑母版文本样式</a:t>
            </a:r>
            <a:endParaRPr altLang="en-US" lang="zh-CN" smtClean="0"/>
          </a:p>
        </p:txBody>
      </p:sp>
      <p:sp>
        <p:nvSpPr>
          <p:cNvPr id="1048692" name="日期占位符 4"/>
          <p:cNvSpPr>
            <a:spLocks noGrp="1"/>
          </p:cNvSpPr>
          <p:nvPr>
            <p:ph type="dt" sz="half" idx="10"/>
          </p:nvPr>
        </p:nvSpPr>
        <p:spPr/>
        <p:txBody>
          <a:bodyPr/>
          <a:p>
            <a:fld id="{470D909C-314B-41A5-B1EB-A743A973ACF3}" type="datetimeFigureOut">
              <a:rPr altLang="en-US" lang="zh-CN" smtClean="0"/>
            </a:fld>
            <a:endParaRPr altLang="en-US" lang="zh-CN"/>
          </a:p>
        </p:txBody>
      </p:sp>
      <p:sp>
        <p:nvSpPr>
          <p:cNvPr id="1048693" name="页脚占位符 5"/>
          <p:cNvSpPr>
            <a:spLocks noGrp="1"/>
          </p:cNvSpPr>
          <p:nvPr>
            <p:ph type="ftr" sz="quarter" idx="11"/>
          </p:nvPr>
        </p:nvSpPr>
        <p:spPr/>
        <p:txBody>
          <a:bodyPr/>
          <a:p>
            <a:endParaRPr altLang="en-US" lang="zh-CN"/>
          </a:p>
        </p:txBody>
      </p:sp>
      <p:sp>
        <p:nvSpPr>
          <p:cNvPr id="1048694" name="灯片编号占位符 6"/>
          <p:cNvSpPr>
            <a:spLocks noGrp="1"/>
          </p:cNvSpPr>
          <p:nvPr>
            <p:ph type="sldNum" sz="quarter" idx="12"/>
          </p:nvPr>
        </p:nvSpPr>
        <p:spPr/>
        <p:txBody>
          <a:bodyPr/>
          <a:p>
            <a:fld id="{8955AB7F-6AF3-4DEE-BA13-872DAD2C9D21}"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smtClean="0"/>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单击此处编辑母版文本样式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470D909C-314B-41A5-B1EB-A743A973ACF3}" type="datetimeFigureOut">
              <a:rPr altLang="en-US" lang="zh-CN" smtClean="0"/>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8955AB7F-6AF3-4DEE-BA13-872DAD2C9D21}"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tags" Target="../tags/tag1.xml"/><Relationship Id="rId3" Type="http://schemas.openxmlformats.org/officeDocument/2006/relationships/image" Target="../media/image7.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pic>
        <p:nvPicPr>
          <p:cNvPr id="2097152" name="图片 1"/>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584" name="文本框 2"/>
          <p:cNvSpPr txBox="1"/>
          <p:nvPr/>
        </p:nvSpPr>
        <p:spPr>
          <a:xfrm>
            <a:off x="563098" y="979851"/>
            <a:ext cx="7969250" cy="1422400"/>
          </a:xfrm>
          <a:prstGeom prst="rect"/>
          <a:noFill/>
        </p:spPr>
        <p:txBody>
          <a:bodyPr bIns="0" lIns="0" rIns="0" rtlCol="0" tIns="0" vert="horz" wrap="square">
            <a:spAutoFit/>
          </a:bodyPr>
          <a:p>
            <a:pPr algn="dist"/>
            <a:r>
              <a:rPr altLang="en-US" b="1" dirty="0" sz="9600" lang="en-US">
                <a:solidFill>
                  <a:schemeClr val="bg1"/>
                </a:solidFill>
                <a:latin typeface="Calibri" panose="020F0502020204030204" pitchFamily="34" charset="0"/>
                <a:ea typeface="Calibri" panose="020F0502020204030204" pitchFamily="34" charset="0"/>
              </a:rPr>
              <a:t>K</a:t>
            </a:r>
            <a:r>
              <a:rPr altLang="en-US" b="1" dirty="0" sz="9600" lang="en-US">
                <a:solidFill>
                  <a:schemeClr val="bg1"/>
                </a:solidFill>
                <a:latin typeface="Calibri" panose="020F0502020204030204" pitchFamily="34" charset="0"/>
                <a:ea typeface="Calibri" panose="020F0502020204030204" pitchFamily="34" charset="0"/>
              </a:rPr>
              <a:t>e</a:t>
            </a:r>
            <a:r>
              <a:rPr altLang="en-US" b="1" dirty="0" sz="9600" lang="en-US">
                <a:solidFill>
                  <a:schemeClr val="bg1"/>
                </a:solidFill>
                <a:latin typeface="Calibri" panose="020F0502020204030204" pitchFamily="34" charset="0"/>
                <a:ea typeface="Calibri" panose="020F0502020204030204" pitchFamily="34" charset="0"/>
              </a:rPr>
              <a:t>l</a:t>
            </a:r>
            <a:r>
              <a:rPr altLang="en-US" b="1" dirty="0" sz="9600" lang="en-US">
                <a:solidFill>
                  <a:schemeClr val="bg1"/>
                </a:solidFill>
                <a:latin typeface="Calibri" panose="020F0502020204030204" pitchFamily="34" charset="0"/>
                <a:ea typeface="Calibri" panose="020F0502020204030204" pitchFamily="34" charset="0"/>
              </a:rPr>
              <a:t>o</a:t>
            </a:r>
            <a:r>
              <a:rPr altLang="en-US" b="1" dirty="0" sz="9600" lang="en-US">
                <a:solidFill>
                  <a:schemeClr val="bg1"/>
                </a:solidFill>
                <a:latin typeface="Calibri" panose="020F0502020204030204" pitchFamily="34" charset="0"/>
                <a:ea typeface="Calibri" panose="020F0502020204030204" pitchFamily="34" charset="0"/>
              </a:rPr>
              <a:t>mpok</a:t>
            </a:r>
            <a:r>
              <a:rPr altLang="en-US" b="1" dirty="0" sz="9600" lang="en-US">
                <a:solidFill>
                  <a:schemeClr val="bg1"/>
                </a:solidFill>
                <a:latin typeface="Calibri" panose="020F0502020204030204" pitchFamily="34" charset="0"/>
                <a:ea typeface="Calibri" panose="020F0502020204030204" pitchFamily="34" charset="0"/>
              </a:rPr>
              <a:t> </a:t>
            </a:r>
            <a:r>
              <a:rPr altLang="en-US" b="1" dirty="0" sz="9600" lang="en-US">
                <a:solidFill>
                  <a:schemeClr val="bg1"/>
                </a:solidFill>
                <a:latin typeface="Calibri" panose="020F0502020204030204" pitchFamily="34" charset="0"/>
                <a:ea typeface="Calibri" panose="020F0502020204030204" pitchFamily="34" charset="0"/>
              </a:rPr>
              <a:t>2</a:t>
            </a:r>
            <a:endParaRPr altLang="zh-CN" b="1" dirty="0" sz="9600" lang="en-US">
              <a:solidFill>
                <a:schemeClr val="bg1"/>
              </a:solidFill>
              <a:latin typeface="Calibri" panose="020F0502020204030204" pitchFamily="34" charset="0"/>
              <a:ea typeface="Calibri" panose="020F0502020204030204" pitchFamily="34" charset="0"/>
            </a:endParaRPr>
          </a:p>
        </p:txBody>
      </p:sp>
      <p:sp>
        <p:nvSpPr>
          <p:cNvPr id="1048585" name="文本占位符 13"/>
          <p:cNvSpPr txBox="1"/>
          <p:nvPr/>
        </p:nvSpPr>
        <p:spPr>
          <a:xfrm>
            <a:off x="1719618" y="3639537"/>
            <a:ext cx="4421875" cy="435945"/>
          </a:xfrm>
          <a:prstGeom prst="roundRect">
            <a:avLst>
              <a:gd name="adj" fmla="val 50000"/>
            </a:avLst>
          </a:prstGeom>
          <a:solidFill>
            <a:schemeClr val="bg1"/>
          </a:solidFill>
        </p:spPr>
        <p:txBody>
          <a:bodyPr anchor="ctr" vert="horz">
            <a:noAutofit/>
          </a:bodyPr>
          <a:lstStyle>
            <a:lvl1pPr algn="l" defTabSz="914400" eaLnBrk="1" hangingPunct="1" indent="0" latinLnBrk="0" marL="0" rtl="0">
              <a:lnSpc>
                <a:spcPct val="90000"/>
              </a:lnSpc>
              <a:spcBef>
                <a:spcPts val="1000"/>
              </a:spcBef>
              <a:buFont typeface="Arial" panose="020B0604020202020204" pitchFamily="34" charset="0"/>
              <a:buNone/>
              <a:defRPr b="0" sz="1500" kern="1200">
                <a:solidFill>
                  <a:schemeClr val="tx1"/>
                </a:solidFill>
                <a:latin typeface="+mn-lt"/>
                <a:ea typeface="+mn-ea"/>
                <a:cs typeface="+mn-cs"/>
              </a:defRPr>
            </a:lvl1pPr>
            <a:lvl2pPr algn="l" defTabSz="914400" eaLnBrk="1" hangingPunct="1" indent="0" latinLnBrk="0" marL="457200" rtl="0">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algn="l" defTabSz="914400" eaLnBrk="1" hangingPunct="1" indent="0" latinLnBrk="0" marL="914400" rtl="0">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algn="l" defTabSz="914400" eaLnBrk="1" hangingPunct="1" indent="0" latinLnBrk="0" marL="1371600" rtl="0">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algn="l" defTabSz="914400" eaLnBrk="1" hangingPunct="1" indent="0" latinLnBrk="0" marL="1828800" rtl="0">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altLang="zh-CN" dirty="0" lang="en-US"/>
          </a:p>
        </p:txBody>
      </p:sp>
      <p:sp>
        <p:nvSpPr>
          <p:cNvPr id="1048586" name="文本框 4"/>
          <p:cNvSpPr txBox="1"/>
          <p:nvPr/>
        </p:nvSpPr>
        <p:spPr>
          <a:xfrm>
            <a:off x="1858284" y="3736858"/>
            <a:ext cx="3775932" cy="241301"/>
          </a:xfrm>
          <a:prstGeom prst="rect"/>
          <a:noFill/>
        </p:spPr>
        <p:txBody>
          <a:bodyPr bIns="0" lIns="0" rIns="0" rtlCol="0" tIns="0" vert="horz" wrap="square">
            <a:spAutoFit/>
          </a:bodyPr>
          <a:p>
            <a:pPr algn="dist"/>
            <a:r>
              <a:rPr altLang="en-US" b="1" dirty="0" sz="1600" lang="en-US" smtClean="0">
                <a:latin typeface="Calibri" panose="020F0502020204030204" pitchFamily="34" charset="0"/>
                <a:ea typeface="Calibri" panose="020F0502020204030204" pitchFamily="34" charset="0"/>
              </a:rPr>
              <a:t>M</a:t>
            </a:r>
            <a:r>
              <a:rPr altLang="en-US" b="1" dirty="0" sz="1600" lang="en-US" smtClean="0">
                <a:latin typeface="Calibri" panose="020F0502020204030204" pitchFamily="34" charset="0"/>
                <a:ea typeface="Calibri" panose="020F0502020204030204" pitchFamily="34" charset="0"/>
              </a:rPr>
              <a:t>a</a:t>
            </a:r>
            <a:r>
              <a:rPr altLang="en-US" b="1" dirty="0" sz="1600" lang="en-US" smtClean="0">
                <a:latin typeface="Calibri" panose="020F0502020204030204" pitchFamily="34" charset="0"/>
                <a:ea typeface="Calibri" panose="020F0502020204030204" pitchFamily="34" charset="0"/>
              </a:rPr>
              <a:t>t</a:t>
            </a:r>
            <a:r>
              <a:rPr altLang="en-US" b="1" dirty="0" sz="1600" lang="en-US" smtClean="0">
                <a:latin typeface="Calibri" panose="020F0502020204030204" pitchFamily="34" charset="0"/>
                <a:ea typeface="Calibri" panose="020F0502020204030204" pitchFamily="34" charset="0"/>
              </a:rPr>
              <a:t>a</a:t>
            </a:r>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kuliah</a:t>
            </a:r>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pengantar</a:t>
            </a:r>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s</a:t>
            </a:r>
            <a:r>
              <a:rPr altLang="en-US" b="1" dirty="0" sz="1600" lang="en-US" smtClean="0">
                <a:latin typeface="Calibri" panose="020F0502020204030204" pitchFamily="34" charset="0"/>
                <a:ea typeface="Calibri" panose="020F0502020204030204" pitchFamily="34" charset="0"/>
              </a:rPr>
              <a:t>a</a:t>
            </a:r>
            <a:r>
              <a:rPr altLang="en-US" b="1" dirty="0" sz="1600" lang="en-US" smtClean="0">
                <a:latin typeface="Calibri" panose="020F0502020204030204" pitchFamily="34" charset="0"/>
                <a:ea typeface="Calibri" panose="020F0502020204030204" pitchFamily="34" charset="0"/>
              </a:rPr>
              <a:t>s</a:t>
            </a:r>
            <a:r>
              <a:rPr altLang="en-US" b="1" dirty="0" sz="1600" lang="en-US" smtClean="0">
                <a:latin typeface="Calibri" panose="020F0502020204030204" pitchFamily="34" charset="0"/>
                <a:ea typeface="Calibri" panose="020F0502020204030204" pitchFamily="34" charset="0"/>
              </a:rPr>
              <a:t>t</a:t>
            </a:r>
            <a:r>
              <a:rPr altLang="en-US" b="1" dirty="0" sz="1600" lang="en-US" smtClean="0">
                <a:latin typeface="Calibri" panose="020F0502020204030204" pitchFamily="34" charset="0"/>
                <a:ea typeface="Calibri" panose="020F0502020204030204" pitchFamily="34" charset="0"/>
              </a:rPr>
              <a:t>r</a:t>
            </a:r>
            <a:r>
              <a:rPr altLang="en-US" b="1" dirty="0" sz="1600" lang="en-US" smtClean="0">
                <a:latin typeface="Calibri" panose="020F0502020204030204" pitchFamily="34" charset="0"/>
                <a:ea typeface="Calibri" panose="020F0502020204030204" pitchFamily="34" charset="0"/>
              </a:rPr>
              <a:t>a</a:t>
            </a:r>
            <a:endParaRPr altLang="en-US" b="1" dirty="0" sz="1600" lang="zh-CN" smtClean="0">
              <a:latin typeface="Calibri" panose="020F0502020204030204" pitchFamily="34"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grpSp>
        <p:nvGrpSpPr>
          <p:cNvPr id="30" name="组合 3"/>
          <p:cNvGrpSpPr/>
          <p:nvPr/>
        </p:nvGrpSpPr>
        <p:grpSpPr>
          <a:xfrm>
            <a:off x="0" y="8255"/>
            <a:ext cx="12191999" cy="6858000"/>
            <a:chOff x="0" y="0"/>
            <a:chExt cx="12191999" cy="6858000"/>
          </a:xfrm>
        </p:grpSpPr>
        <p:pic>
          <p:nvPicPr>
            <p:cNvPr id="2097153" name="图片 1"/>
            <p:cNvPicPr>
              <a:picLocks noChangeAspect="1"/>
            </p:cNvPicPr>
            <p:nvPr/>
          </p:nvPicPr>
          <p:blipFill rotWithShape="1">
            <a:blip xmlns:r="http://schemas.openxmlformats.org/officeDocument/2006/relationships" r:embed="rId1"/>
            <a:srcRect r="33135"/>
            <a:stretch>
              <a:fillRect/>
            </a:stretch>
          </p:blipFill>
          <p:spPr>
            <a:xfrm flipH="1">
              <a:off x="4039736" y="0"/>
              <a:ext cx="8152263" cy="6858000"/>
            </a:xfrm>
            <a:prstGeom prst="rect"/>
          </p:spPr>
        </p:pic>
        <p:sp>
          <p:nvSpPr>
            <p:cNvPr id="1048587" name="矩形 2"/>
            <p:cNvSpPr/>
            <p:nvPr/>
          </p:nvSpPr>
          <p:spPr>
            <a:xfrm>
              <a:off x="0" y="0"/>
              <a:ext cx="4462818" cy="6858000"/>
            </a:xfrm>
            <a:prstGeom prst="rect"/>
            <a:solidFill>
              <a:srgbClr val="1B25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grpSp>
      <p:sp>
        <p:nvSpPr>
          <p:cNvPr id="1048588" name="文本框 4"/>
          <p:cNvSpPr txBox="1"/>
          <p:nvPr/>
        </p:nvSpPr>
        <p:spPr>
          <a:xfrm>
            <a:off x="431420" y="594841"/>
            <a:ext cx="3176896" cy="1158240"/>
          </a:xfrm>
          <a:prstGeom prst="rect"/>
          <a:noFill/>
          <a:ln>
            <a:noFill/>
          </a:ln>
        </p:spPr>
        <p:txBody>
          <a:bodyPr rtlCol="0" wrap="square">
            <a:spAutoFit/>
          </a:bodyPr>
          <a:p>
            <a:pPr algn="dist"/>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N</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a</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m</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a</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 </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k</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e</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l</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o</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m</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pok</a:t>
            </a:r>
            <a:r>
              <a:rPr altLang="zh-CN" b="1" dirty="0" sz="3600" lang="en-US" smtClean="0">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rPr>
              <a:t> </a:t>
            </a:r>
            <a:endParaRPr altLang="en-US" b="1" dirty="0" sz="3600" lang="zh-CN">
              <a:ln w="12700" cmpd="sng">
                <a:noFill/>
                <a:prstDash val="solid"/>
              </a:ln>
              <a:solidFill>
                <a:schemeClr val="bg1"/>
              </a:solidFill>
              <a:effectLst>
                <a:outerShdw algn="tl" blurRad="38100" dir="2700000" dist="38100">
                  <a:srgbClr val="000000">
                    <a:alpha val="43137"/>
                  </a:srgbClr>
                </a:outerShdw>
              </a:effectLst>
              <a:latin typeface="Calibri" panose="020F0502020204030204" pitchFamily="34" charset="0"/>
              <a:ea typeface="Calibri" panose="020F0502020204030204" pitchFamily="34" charset="0"/>
            </a:endParaRPr>
          </a:p>
        </p:txBody>
      </p:sp>
      <p:sp>
        <p:nvSpPr>
          <p:cNvPr id="1048593" name="文本框 9"/>
          <p:cNvSpPr txBox="1"/>
          <p:nvPr/>
        </p:nvSpPr>
        <p:spPr>
          <a:xfrm>
            <a:off x="3343767" y="2169809"/>
            <a:ext cx="5504463" cy="3200400"/>
          </a:xfrm>
          <a:prstGeom prst="rect"/>
          <a:noFill/>
        </p:spPr>
        <p:txBody>
          <a:bodyPr bIns="0" lIns="0" rIns="0" rtlCol="0" tIns="0" wrap="square">
            <a:spAutoFit/>
          </a:bodyPr>
          <a:p>
            <a:pPr algn="dist"/>
            <a:r>
              <a:rPr altLang="en-US" b="1" dirty="0" sz="2400" lang="zh-CN">
                <a:solidFill>
                  <a:schemeClr val="bg1"/>
                </a:solidFill>
                <a:latin typeface="Calibri" panose="020F0502020204030204" pitchFamily="34" charset="0"/>
                <a:ea typeface="Calibri" panose="020F0502020204030204" pitchFamily="34" charset="0"/>
              </a:rPr>
              <a:t> Anggun Putriani 2113046008</a:t>
            </a:r>
            <a:endParaRPr altLang="en-US" b="1" dirty="0" sz="2400" lang="zh-CN">
              <a:solidFill>
                <a:schemeClr val="bg1"/>
              </a:solidFill>
              <a:latin typeface="Calibri" panose="020F0502020204030204" pitchFamily="34" charset="0"/>
              <a:ea typeface="Calibri" panose="020F0502020204030204" pitchFamily="34" charset="0"/>
            </a:endParaRPr>
          </a:p>
          <a:p>
            <a:pPr algn="dist"/>
            <a:endParaRPr altLang="en-US" b="1" dirty="0" sz="2400" lang="zh-CN">
              <a:solidFill>
                <a:schemeClr val="bg1"/>
              </a:solidFill>
              <a:latin typeface="Calibri" panose="020F0502020204030204" pitchFamily="34" charset="0"/>
              <a:ea typeface="Calibri" panose="020F0502020204030204" pitchFamily="34" charset="0"/>
            </a:endParaRPr>
          </a:p>
          <a:p>
            <a:pPr algn="dist"/>
            <a:r>
              <a:rPr altLang="en-US" b="1" dirty="0" sz="2400" lang="zh-CN">
                <a:solidFill>
                  <a:schemeClr val="bg1"/>
                </a:solidFill>
                <a:latin typeface="Calibri" panose="020F0502020204030204" pitchFamily="34" charset="0"/>
                <a:ea typeface="Calibri" panose="020F0502020204030204" pitchFamily="34" charset="0"/>
              </a:rPr>
              <a:t>Dea Ardina 2113046018</a:t>
            </a:r>
            <a:endParaRPr altLang="en-US" b="1" dirty="0" sz="2400" lang="zh-CN">
              <a:solidFill>
                <a:schemeClr val="bg1"/>
              </a:solidFill>
              <a:latin typeface="Calibri" panose="020F0502020204030204" pitchFamily="34" charset="0"/>
              <a:ea typeface="Calibri" panose="020F0502020204030204" pitchFamily="34" charset="0"/>
            </a:endParaRPr>
          </a:p>
          <a:p>
            <a:pPr algn="dist"/>
            <a:endParaRPr altLang="en-US" b="1" dirty="0" sz="2400" lang="zh-CN">
              <a:solidFill>
                <a:schemeClr val="bg1"/>
              </a:solidFill>
              <a:latin typeface="Calibri" panose="020F0502020204030204" pitchFamily="34" charset="0"/>
              <a:ea typeface="Calibri" panose="020F0502020204030204" pitchFamily="34" charset="0"/>
            </a:endParaRPr>
          </a:p>
          <a:p>
            <a:pPr algn="dist"/>
            <a:r>
              <a:rPr altLang="en-US" b="1" dirty="0" sz="2400" lang="zh-CN">
                <a:solidFill>
                  <a:schemeClr val="bg1"/>
                </a:solidFill>
                <a:latin typeface="Calibri" panose="020F0502020204030204" pitchFamily="34" charset="0"/>
                <a:ea typeface="Calibri" panose="020F0502020204030204" pitchFamily="34" charset="0"/>
              </a:rPr>
              <a:t>gina Ghania Daravati 2113046004</a:t>
            </a:r>
            <a:endParaRPr altLang="en-US" b="1" dirty="0" sz="2400" lang="zh-CN">
              <a:solidFill>
                <a:schemeClr val="bg1"/>
              </a:solidFill>
              <a:latin typeface="Calibri" panose="020F0502020204030204" pitchFamily="34" charset="0"/>
              <a:ea typeface="Calibri" panose="020F0502020204030204" pitchFamily="34" charset="0"/>
            </a:endParaRPr>
          </a:p>
          <a:p>
            <a:pPr algn="dist"/>
            <a:endParaRPr altLang="en-US" b="1" dirty="0" sz="2400" lang="zh-CN">
              <a:solidFill>
                <a:schemeClr val="bg1"/>
              </a:solidFill>
              <a:latin typeface="Calibri" panose="020F0502020204030204" pitchFamily="34" charset="0"/>
              <a:ea typeface="Calibri" panose="020F0502020204030204" pitchFamily="34" charset="0"/>
            </a:endParaRPr>
          </a:p>
          <a:p>
            <a:pPr algn="dist"/>
            <a:r>
              <a:rPr altLang="en-US" b="1" dirty="0" sz="2400" lang="zh-CN">
                <a:solidFill>
                  <a:schemeClr val="bg1"/>
                </a:solidFill>
                <a:latin typeface="Calibri" panose="020F0502020204030204" pitchFamily="34" charset="0"/>
                <a:ea typeface="Calibri" panose="020F0502020204030204" pitchFamily="34" charset="0"/>
              </a:rPr>
              <a:t>Lutvi Amelia 2113046046</a:t>
            </a:r>
            <a:endParaRPr altLang="en-US" b="1" dirty="0" sz="2400" lang="zh-CN">
              <a:solidFill>
                <a:schemeClr val="bg1"/>
              </a:solidFill>
              <a:latin typeface="Calibri" panose="020F0502020204030204" pitchFamily="34" charset="0"/>
              <a:ea typeface="Calibri" panose="020F0502020204030204" pitchFamily="34" charset="0"/>
            </a:endParaRPr>
          </a:p>
          <a:p>
            <a:pPr algn="dist"/>
            <a:endParaRPr altLang="en-US" b="1" dirty="0" sz="2400" lang="zh-CN">
              <a:solidFill>
                <a:schemeClr val="bg1"/>
              </a:solidFill>
              <a:latin typeface="Calibri" panose="020F0502020204030204" pitchFamily="34" charset="0"/>
              <a:ea typeface="Calibri" panose="020F0502020204030204" pitchFamily="34" charset="0"/>
            </a:endParaRPr>
          </a:p>
          <a:p>
            <a:pPr algn="dist"/>
            <a:r>
              <a:rPr altLang="en-US" b="1" dirty="0" sz="2400" lang="zh-CN">
                <a:solidFill>
                  <a:schemeClr val="bg1"/>
                </a:solidFill>
                <a:latin typeface="Calibri" panose="020F0502020204030204" pitchFamily="34" charset="0"/>
                <a:ea typeface="Calibri" panose="020F0502020204030204" pitchFamily="34" charset="0"/>
              </a:rPr>
              <a:t>Muhammad Faqqih 2113046024</a:t>
            </a:r>
            <a:endParaRPr altLang="en-US" b="1" dirty="0" sz="2400" lang="zh-CN">
              <a:solidFill>
                <a:schemeClr val="bg1"/>
              </a:solidFill>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pic>
        <p:nvPicPr>
          <p:cNvPr id="2097154" name="图片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02" name="矩形 4"/>
          <p:cNvSpPr/>
          <p:nvPr/>
        </p:nvSpPr>
        <p:spPr>
          <a:xfrm>
            <a:off x="2029465" y="2167394"/>
            <a:ext cx="1833880" cy="1805941"/>
          </a:xfrm>
          <a:prstGeom prst="rect"/>
        </p:spPr>
        <p:txBody>
          <a:bodyPr wrap="none">
            <a:spAutoFit/>
          </a:bodyPr>
          <a:p>
            <a:r>
              <a:rPr altLang="zh-CN" b="1" dirty="0" sz="11500" lang="en-US" smtClean="0">
                <a:solidFill>
                  <a:schemeClr val="bg1"/>
                </a:solidFill>
                <a:latin typeface="Calibri" panose="020F0502020204030204" pitchFamily="34" charset="0"/>
                <a:ea typeface="Calibri" panose="020F0502020204030204" pitchFamily="34" charset="0"/>
              </a:rPr>
              <a:t>01</a:t>
            </a:r>
            <a:endParaRPr altLang="en-US" dirty="0" sz="11500" lang="zh-CN">
              <a:solidFill>
                <a:schemeClr val="bg1"/>
              </a:solidFill>
            </a:endParaRPr>
          </a:p>
        </p:txBody>
      </p:sp>
      <p:sp>
        <p:nvSpPr>
          <p:cNvPr id="1048603" name="文本框 5"/>
          <p:cNvSpPr txBox="1"/>
          <p:nvPr/>
        </p:nvSpPr>
        <p:spPr>
          <a:xfrm>
            <a:off x="1982499" y="4029442"/>
            <a:ext cx="2096402" cy="711200"/>
          </a:xfrm>
          <a:prstGeom prst="rect"/>
          <a:noFill/>
        </p:spPr>
        <p:txBody>
          <a:bodyPr bIns="0" lIns="0" rIns="0" rtlCol="0" tIns="0" wrap="square">
            <a:spAutoFit/>
          </a:bodyPr>
          <a:p>
            <a:pPr algn="dist"/>
            <a:r>
              <a:rPr altLang="en-US" b="1" dirty="0" sz="2400" lang="en-US" smtClean="0">
                <a:solidFill>
                  <a:schemeClr val="bg1"/>
                </a:solidFill>
                <a:latin typeface="Calibri" panose="020F0502020204030204" pitchFamily="34" charset="0"/>
                <a:ea typeface="Calibri" panose="020F0502020204030204" pitchFamily="34" charset="0"/>
              </a:rPr>
              <a:t>P</a:t>
            </a:r>
            <a:r>
              <a:rPr altLang="en-US" b="1" dirty="0" sz="2400" lang="en-US" smtClean="0">
                <a:solidFill>
                  <a:schemeClr val="bg1"/>
                </a:solidFill>
                <a:latin typeface="Calibri" panose="020F0502020204030204" pitchFamily="34" charset="0"/>
                <a:ea typeface="Calibri" panose="020F0502020204030204" pitchFamily="34" charset="0"/>
              </a:rPr>
              <a:t>e</a:t>
            </a:r>
            <a:r>
              <a:rPr altLang="en-US" b="1" dirty="0" sz="2400" lang="en-US" smtClean="0">
                <a:solidFill>
                  <a:schemeClr val="bg1"/>
                </a:solidFill>
                <a:latin typeface="Calibri" panose="020F0502020204030204" pitchFamily="34" charset="0"/>
                <a:ea typeface="Calibri" panose="020F0502020204030204" pitchFamily="34" charset="0"/>
              </a:rPr>
              <a:t>n</a:t>
            </a:r>
            <a:r>
              <a:rPr altLang="en-US" b="1" dirty="0" sz="2400" lang="en-US" smtClean="0">
                <a:solidFill>
                  <a:schemeClr val="bg1"/>
                </a:solidFill>
                <a:latin typeface="Calibri" panose="020F0502020204030204" pitchFamily="34" charset="0"/>
                <a:ea typeface="Calibri" panose="020F0502020204030204" pitchFamily="34" charset="0"/>
              </a:rPr>
              <a:t>g</a:t>
            </a:r>
            <a:r>
              <a:rPr altLang="en-US" b="1" dirty="0" sz="2400" lang="en-US" smtClean="0">
                <a:solidFill>
                  <a:schemeClr val="bg1"/>
                </a:solidFill>
                <a:latin typeface="Calibri" panose="020F0502020204030204" pitchFamily="34" charset="0"/>
                <a:ea typeface="Calibri" panose="020F0502020204030204" pitchFamily="34" charset="0"/>
              </a:rPr>
              <a:t>e</a:t>
            </a:r>
            <a:r>
              <a:rPr altLang="en-US" b="1" dirty="0" sz="2400" lang="en-US" smtClean="0">
                <a:solidFill>
                  <a:schemeClr val="bg1"/>
                </a:solidFill>
                <a:latin typeface="Calibri" panose="020F0502020204030204" pitchFamily="34" charset="0"/>
                <a:ea typeface="Calibri" panose="020F0502020204030204" pitchFamily="34" charset="0"/>
              </a:rPr>
              <a:t>r</a:t>
            </a:r>
            <a:r>
              <a:rPr altLang="en-US" b="1" dirty="0" sz="2400" lang="en-US" smtClean="0">
                <a:solidFill>
                  <a:schemeClr val="bg1"/>
                </a:solidFill>
                <a:latin typeface="Calibri" panose="020F0502020204030204" pitchFamily="34" charset="0"/>
                <a:ea typeface="Calibri" panose="020F0502020204030204" pitchFamily="34" charset="0"/>
              </a:rPr>
              <a:t>tian</a:t>
            </a:r>
            <a:r>
              <a:rPr altLang="en-US" b="1" dirty="0" sz="2400" lang="en-US" smtClean="0">
                <a:solidFill>
                  <a:schemeClr val="bg1"/>
                </a:solidFill>
                <a:latin typeface="Calibri" panose="020F0502020204030204" pitchFamily="34" charset="0"/>
                <a:ea typeface="Calibri" panose="020F0502020204030204" pitchFamily="34" charset="0"/>
              </a:rPr>
              <a:t> </a:t>
            </a:r>
            <a:r>
              <a:rPr altLang="en-US" b="1" dirty="0" sz="2400" lang="en-US" smtClean="0">
                <a:solidFill>
                  <a:schemeClr val="bg1"/>
                </a:solidFill>
                <a:latin typeface="Calibri" panose="020F0502020204030204" pitchFamily="34" charset="0"/>
                <a:ea typeface="Calibri" panose="020F0502020204030204" pitchFamily="34" charset="0"/>
              </a:rPr>
              <a:t>fungsi</a:t>
            </a:r>
            <a:r>
              <a:rPr altLang="en-US" b="1" dirty="0" sz="2400" lang="en-US" smtClean="0">
                <a:solidFill>
                  <a:schemeClr val="bg1"/>
                </a:solidFill>
                <a:latin typeface="Calibri" panose="020F0502020204030204" pitchFamily="34" charset="0"/>
                <a:ea typeface="Calibri" panose="020F0502020204030204" pitchFamily="34" charset="0"/>
              </a:rPr>
              <a:t> </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a</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t</a:t>
            </a:r>
            <a:r>
              <a:rPr altLang="en-US" b="1" dirty="0" sz="2400" lang="en-US" smtClean="0">
                <a:solidFill>
                  <a:schemeClr val="bg1"/>
                </a:solidFill>
                <a:latin typeface="Calibri" panose="020F0502020204030204" pitchFamily="34" charset="0"/>
                <a:ea typeface="Calibri" panose="020F0502020204030204" pitchFamily="34" charset="0"/>
              </a:rPr>
              <a:t>r</a:t>
            </a:r>
            <a:r>
              <a:rPr altLang="en-US" b="1" dirty="0" sz="2400" lang="en-US" smtClean="0">
                <a:solidFill>
                  <a:schemeClr val="bg1"/>
                </a:solidFill>
                <a:latin typeface="Calibri" panose="020F0502020204030204" pitchFamily="34" charset="0"/>
                <a:ea typeface="Calibri" panose="020F0502020204030204" pitchFamily="34" charset="0"/>
              </a:rPr>
              <a:t>a</a:t>
            </a:r>
            <a:endParaRPr altLang="en-US" b="1" dirty="0" sz="2400" lang="zh-CN">
              <a:solidFill>
                <a:schemeClr val="bg1"/>
              </a:solidFill>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7" name="文本框 1"/>
          <p:cNvSpPr txBox="1"/>
          <p:nvPr/>
        </p:nvSpPr>
        <p:spPr>
          <a:xfrm>
            <a:off x="4664918" y="345001"/>
            <a:ext cx="2862164" cy="929640"/>
          </a:xfrm>
          <a:prstGeom prst="rect"/>
          <a:noFill/>
        </p:spPr>
        <p:txBody>
          <a:bodyPr rtlCol="0" wrap="square">
            <a:spAutoFit/>
          </a:bodyPr>
          <a:p>
            <a:pPr algn="dist"/>
            <a:r>
              <a:rPr altLang="en-US" b="1" dirty="0" sz="2800" lang="en-US" smtClean="0">
                <a:solidFill>
                  <a:srgbClr val="1B2595"/>
                </a:solidFill>
                <a:latin typeface="Calibri" panose="020F0502020204030204" pitchFamily="34" charset="0"/>
                <a:ea typeface="Calibri" panose="020F0502020204030204" pitchFamily="34" charset="0"/>
              </a:rPr>
              <a:t>PENGERTIAN</a:t>
            </a:r>
            <a:r>
              <a:rPr altLang="en-US" b="1" dirty="0" sz="2800" lang="en-US" smtClean="0">
                <a:solidFill>
                  <a:srgbClr val="1B2595"/>
                </a:solidFill>
                <a:latin typeface="Calibri" panose="020F0502020204030204" pitchFamily="34" charset="0"/>
                <a:ea typeface="Calibri" panose="020F0502020204030204" pitchFamily="34" charset="0"/>
              </a:rPr>
              <a:t> </a:t>
            </a:r>
            <a:r>
              <a:rPr altLang="en-US" b="1" dirty="0" sz="2800" lang="en-US" smtClean="0">
                <a:solidFill>
                  <a:srgbClr val="1B2595"/>
                </a:solidFill>
                <a:latin typeface="Calibri" panose="020F0502020204030204" pitchFamily="34" charset="0"/>
                <a:ea typeface="Calibri" panose="020F0502020204030204" pitchFamily="34" charset="0"/>
              </a:rPr>
              <a:t>F</a:t>
            </a:r>
            <a:r>
              <a:rPr altLang="en-US" b="1" dirty="0" sz="2800" lang="en-US" smtClean="0">
                <a:solidFill>
                  <a:srgbClr val="1B2595"/>
                </a:solidFill>
                <a:latin typeface="Calibri" panose="020F0502020204030204" pitchFamily="34" charset="0"/>
                <a:ea typeface="Calibri" panose="020F0502020204030204" pitchFamily="34" charset="0"/>
              </a:rPr>
              <a:t>U</a:t>
            </a:r>
            <a:r>
              <a:rPr altLang="en-US" b="1" dirty="0" sz="2800" lang="en-US" smtClean="0">
                <a:solidFill>
                  <a:srgbClr val="1B2595"/>
                </a:solidFill>
                <a:latin typeface="Calibri" panose="020F0502020204030204" pitchFamily="34" charset="0"/>
                <a:ea typeface="Calibri" panose="020F0502020204030204" pitchFamily="34" charset="0"/>
              </a:rPr>
              <a:t>N</a:t>
            </a:r>
            <a:r>
              <a:rPr altLang="en-US" b="1" dirty="0" sz="2800" lang="en-US" smtClean="0">
                <a:solidFill>
                  <a:srgbClr val="1B2595"/>
                </a:solidFill>
                <a:latin typeface="Calibri" panose="020F0502020204030204" pitchFamily="34" charset="0"/>
                <a:ea typeface="Calibri" panose="020F0502020204030204" pitchFamily="34" charset="0"/>
              </a:rPr>
              <a:t>GSI</a:t>
            </a:r>
            <a:r>
              <a:rPr altLang="en-US" b="1" dirty="0" sz="2800" lang="en-US" smtClean="0">
                <a:solidFill>
                  <a:srgbClr val="1B2595"/>
                </a:solidFill>
                <a:latin typeface="Calibri" panose="020F0502020204030204" pitchFamily="34" charset="0"/>
                <a:ea typeface="Calibri" panose="020F0502020204030204" pitchFamily="34" charset="0"/>
              </a:rPr>
              <a:t> </a:t>
            </a:r>
            <a:r>
              <a:rPr altLang="en-US" b="1" dirty="0" sz="2800" lang="en-US" smtClean="0">
                <a:solidFill>
                  <a:srgbClr val="1B2595"/>
                </a:solidFill>
                <a:latin typeface="Calibri" panose="020F0502020204030204" pitchFamily="34" charset="0"/>
                <a:ea typeface="Calibri" panose="020F0502020204030204" pitchFamily="34" charset="0"/>
              </a:rPr>
              <a:t>S</a:t>
            </a:r>
            <a:r>
              <a:rPr altLang="en-US" b="1" dirty="0" sz="2800" lang="en-US" smtClean="0">
                <a:solidFill>
                  <a:srgbClr val="1B2595"/>
                </a:solidFill>
                <a:latin typeface="Calibri" panose="020F0502020204030204" pitchFamily="34" charset="0"/>
                <a:ea typeface="Calibri" panose="020F0502020204030204" pitchFamily="34" charset="0"/>
              </a:rPr>
              <a:t>A</a:t>
            </a:r>
            <a:r>
              <a:rPr altLang="en-US" b="1" dirty="0" sz="2800" lang="en-US" smtClean="0">
                <a:solidFill>
                  <a:srgbClr val="1B2595"/>
                </a:solidFill>
                <a:latin typeface="Calibri" panose="020F0502020204030204" pitchFamily="34" charset="0"/>
                <a:ea typeface="Calibri" panose="020F0502020204030204" pitchFamily="34" charset="0"/>
              </a:rPr>
              <a:t>S</a:t>
            </a:r>
            <a:r>
              <a:rPr altLang="en-US" b="1" dirty="0" sz="2800" lang="en-US" smtClean="0">
                <a:solidFill>
                  <a:srgbClr val="1B2595"/>
                </a:solidFill>
                <a:latin typeface="Calibri" panose="020F0502020204030204" pitchFamily="34" charset="0"/>
                <a:ea typeface="Calibri" panose="020F0502020204030204" pitchFamily="34" charset="0"/>
              </a:rPr>
              <a:t>T</a:t>
            </a:r>
            <a:r>
              <a:rPr altLang="en-US" b="1" dirty="0" sz="2800" lang="en-US" smtClean="0">
                <a:solidFill>
                  <a:srgbClr val="1B2595"/>
                </a:solidFill>
                <a:latin typeface="Calibri" panose="020F0502020204030204" pitchFamily="34" charset="0"/>
                <a:ea typeface="Calibri" panose="020F0502020204030204" pitchFamily="34" charset="0"/>
              </a:rPr>
              <a:t>R</a:t>
            </a:r>
            <a:r>
              <a:rPr altLang="en-US" b="1" dirty="0" sz="2800" lang="en-US" smtClean="0">
                <a:solidFill>
                  <a:srgbClr val="1B2595"/>
                </a:solidFill>
                <a:latin typeface="Calibri" panose="020F0502020204030204" pitchFamily="34" charset="0"/>
                <a:ea typeface="Calibri" panose="020F0502020204030204" pitchFamily="34" charset="0"/>
              </a:rPr>
              <a:t>A</a:t>
            </a:r>
            <a:endParaRPr altLang="zh-CN" b="1" dirty="0" sz="2800" lang="en-US" smtClean="0">
              <a:solidFill>
                <a:srgbClr val="1B2595"/>
              </a:solidFill>
              <a:latin typeface="Calibri" panose="020F0502020204030204" pitchFamily="34" charset="0"/>
              <a:ea typeface="Calibri" panose="020F0502020204030204" pitchFamily="34" charset="0"/>
            </a:endParaRPr>
          </a:p>
        </p:txBody>
      </p:sp>
      <p:grpSp>
        <p:nvGrpSpPr>
          <p:cNvPr id="34" name="组合 4"/>
          <p:cNvGrpSpPr/>
          <p:nvPr/>
        </p:nvGrpSpPr>
        <p:grpSpPr>
          <a:xfrm>
            <a:off x="6953743" y="1992522"/>
            <a:ext cx="4722396" cy="3963861"/>
            <a:chOff x="5165884" y="2088056"/>
            <a:chExt cx="4722396" cy="3963861"/>
          </a:xfrm>
        </p:grpSpPr>
        <p:pic>
          <p:nvPicPr>
            <p:cNvPr id="2097155" name="图片 3"/>
            <p:cNvPicPr>
              <a:picLocks noChangeAspect="1"/>
            </p:cNvPicPr>
            <p:nvPr/>
          </p:nvPicPr>
          <p:blipFill>
            <a:blip xmlns:r="http://schemas.openxmlformats.org/officeDocument/2006/relationships" r:embed="rId1" cstate="print"/>
            <a:stretch>
              <a:fillRect/>
            </a:stretch>
          </p:blipFill>
          <p:spPr>
            <a:xfrm>
              <a:off x="5165884" y="2088056"/>
              <a:ext cx="4722396" cy="3963861"/>
            </a:xfrm>
            <a:prstGeom prst="rect"/>
          </p:spPr>
        </p:pic>
        <p:pic>
          <p:nvPicPr>
            <p:cNvPr id="2097156" name="图片 2"/>
            <p:cNvPicPr>
              <a:picLocks noChangeAspect="1"/>
            </p:cNvPicPr>
            <p:nvPr/>
          </p:nvPicPr>
          <p:blipFill>
            <a:blip xmlns:r="http://schemas.openxmlformats.org/officeDocument/2006/relationships" r:embed="rId2"/>
            <a:stretch>
              <a:fillRect/>
            </a:stretch>
          </p:blipFill>
          <p:spPr>
            <a:xfrm>
              <a:off x="5315411" y="2265478"/>
              <a:ext cx="4442737" cy="2497591"/>
            </a:xfrm>
            <a:prstGeom prst="rect"/>
          </p:spPr>
        </p:pic>
      </p:grpSp>
      <p:sp>
        <p:nvSpPr>
          <p:cNvPr id="1048608" name="TextBox 15"/>
          <p:cNvSpPr txBox="1">
            <a:spLocks noChangeArrowheads="1"/>
          </p:cNvSpPr>
          <p:nvPr/>
        </p:nvSpPr>
        <p:spPr bwMode="auto">
          <a:xfrm>
            <a:off x="505542" y="1960880"/>
            <a:ext cx="5759661" cy="2936239"/>
          </a:xfrm>
          <a:prstGeom prst="rect"/>
          <a:no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indent="-285750" marL="742950">
              <a:defRPr>
                <a:solidFill>
                  <a:schemeClr val="tx1"/>
                </a:solidFill>
                <a:latin typeface="Calibri" panose="020F0502020204030204" pitchFamily="34" charset="0"/>
                <a:ea typeface="微软雅黑" panose="020B0503020204020204" pitchFamily="34" charset="-122"/>
              </a:defRPr>
            </a:lvl2pPr>
            <a:lvl3pPr indent="-228600" marL="1143000">
              <a:defRPr>
                <a:solidFill>
                  <a:schemeClr val="tx1"/>
                </a:solidFill>
                <a:latin typeface="Calibri" panose="020F0502020204030204" pitchFamily="34" charset="0"/>
                <a:ea typeface="微软雅黑" panose="020B0503020204020204" pitchFamily="34" charset="-122"/>
              </a:defRPr>
            </a:lvl3pPr>
            <a:lvl4pPr indent="-228600" marL="1600200">
              <a:defRPr>
                <a:solidFill>
                  <a:schemeClr val="tx1"/>
                </a:solidFill>
                <a:latin typeface="Calibri" panose="020F0502020204030204" pitchFamily="34" charset="0"/>
                <a:ea typeface="微软雅黑" panose="020B0503020204020204" pitchFamily="34" charset="-122"/>
              </a:defRPr>
            </a:lvl4pPr>
            <a:lvl5pPr indent="-228600" marL="2057400">
              <a:defRPr>
                <a:solidFill>
                  <a:schemeClr val="tx1"/>
                </a:solidFill>
                <a:latin typeface="Calibri" panose="020F0502020204030204" pitchFamily="34" charset="0"/>
                <a:ea typeface="微软雅黑" panose="020B0503020204020204" pitchFamily="34" charset="-122"/>
              </a:defRPr>
            </a:lvl5pPr>
            <a:lvl6pPr eaLnBrk="0" fontAlgn="base" hangingPunct="0" indent="-228600" marL="25146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indent="-228600" marL="29718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indent="-228600" marL="34290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indent="-228600" marL="38862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altLang="zh-CN" b="1" dirty="0" lang="en-US">
                <a:ea typeface="Calibri" panose="020F0502020204030204" pitchFamily="34" charset="0"/>
              </a:rPr>
              <a:t>fungsi sastra bisa diartikan sebagai sarana menyampaikan sebuah ajaran ( moral dan agama) serta kepentingan sosial di masyarakat lain. Yang berarti sastra merupakan medium yang elastis karena dapat digunakan sebagai wadah yang praktis untuk mengemas ajaran yang berisikan sebuah moral serta agama.</a:t>
            </a:r>
            <a:endParaRPr altLang="zh-CN" b="1" dirty="0" lang="en-US">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60" name="图片 3"/>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11" name="矩形 4"/>
          <p:cNvSpPr/>
          <p:nvPr/>
        </p:nvSpPr>
        <p:spPr>
          <a:xfrm>
            <a:off x="2029465" y="2167394"/>
            <a:ext cx="1833880" cy="1805941"/>
          </a:xfrm>
          <a:prstGeom prst="rect"/>
        </p:spPr>
        <p:txBody>
          <a:bodyPr wrap="none">
            <a:spAutoFit/>
          </a:bodyPr>
          <a:p>
            <a:r>
              <a:rPr altLang="zh-CN" b="1" dirty="0" sz="11500" lang="en-US" smtClean="0">
                <a:solidFill>
                  <a:schemeClr val="bg1"/>
                </a:solidFill>
                <a:latin typeface="Calibri" panose="020F0502020204030204" pitchFamily="34" charset="0"/>
                <a:ea typeface="Calibri" panose="020F0502020204030204" pitchFamily="34" charset="0"/>
              </a:rPr>
              <a:t>02</a:t>
            </a:r>
            <a:endParaRPr altLang="en-US" dirty="0" sz="11500" lang="zh-CN">
              <a:solidFill>
                <a:schemeClr val="bg1"/>
              </a:solidFill>
            </a:endParaRPr>
          </a:p>
        </p:txBody>
      </p:sp>
      <p:sp>
        <p:nvSpPr>
          <p:cNvPr id="1048612" name="文本框 5"/>
          <p:cNvSpPr txBox="1"/>
          <p:nvPr/>
        </p:nvSpPr>
        <p:spPr>
          <a:xfrm>
            <a:off x="1982499" y="4029442"/>
            <a:ext cx="2096402" cy="711200"/>
          </a:xfrm>
          <a:prstGeom prst="rect"/>
          <a:noFill/>
        </p:spPr>
        <p:txBody>
          <a:bodyPr bIns="0" lIns="0" rIns="0" rtlCol="0" tIns="0" wrap="square">
            <a:spAutoFit/>
          </a:bodyPr>
          <a:p>
            <a:pPr algn="dist"/>
            <a:r>
              <a:rPr altLang="en-US" b="1" dirty="0" sz="2400" lang="en-US" smtClean="0">
                <a:solidFill>
                  <a:schemeClr val="bg1"/>
                </a:solidFill>
                <a:latin typeface="Calibri" panose="020F0502020204030204" pitchFamily="34" charset="0"/>
                <a:ea typeface="Calibri" panose="020F0502020204030204" pitchFamily="34" charset="0"/>
              </a:rPr>
              <a:t>j</a:t>
            </a:r>
            <a:r>
              <a:rPr altLang="en-US" b="1" dirty="0" sz="2400" lang="en-US" smtClean="0">
                <a:solidFill>
                  <a:schemeClr val="bg1"/>
                </a:solidFill>
                <a:latin typeface="Calibri" panose="020F0502020204030204" pitchFamily="34" charset="0"/>
                <a:ea typeface="Calibri" panose="020F0502020204030204" pitchFamily="34" charset="0"/>
              </a:rPr>
              <a:t>e</a:t>
            </a:r>
            <a:r>
              <a:rPr altLang="en-US" b="1" dirty="0" sz="2400" lang="en-US" smtClean="0">
                <a:solidFill>
                  <a:schemeClr val="bg1"/>
                </a:solidFill>
                <a:latin typeface="Calibri" panose="020F0502020204030204" pitchFamily="34" charset="0"/>
                <a:ea typeface="Calibri" panose="020F0502020204030204" pitchFamily="34" charset="0"/>
              </a:rPr>
              <a:t>n</a:t>
            </a:r>
            <a:r>
              <a:rPr altLang="en-US" b="1" dirty="0" sz="2400" lang="en-US" smtClean="0">
                <a:solidFill>
                  <a:schemeClr val="bg1"/>
                </a:solidFill>
                <a:latin typeface="Calibri" panose="020F0502020204030204" pitchFamily="34" charset="0"/>
                <a:ea typeface="Calibri" panose="020F0502020204030204" pitchFamily="34" charset="0"/>
              </a:rPr>
              <a:t>i</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 </a:t>
            </a:r>
            <a:r>
              <a:rPr altLang="en-US" b="1" dirty="0" sz="2400" lang="en-US" smtClean="0">
                <a:solidFill>
                  <a:schemeClr val="bg1"/>
                </a:solidFill>
                <a:latin typeface="Calibri" panose="020F0502020204030204" pitchFamily="34" charset="0"/>
                <a:ea typeface="Calibri" panose="020F0502020204030204" pitchFamily="34" charset="0"/>
              </a:rPr>
              <a:t>j</a:t>
            </a:r>
            <a:r>
              <a:rPr altLang="en-US" b="1" dirty="0" sz="2400" lang="en-US" smtClean="0">
                <a:solidFill>
                  <a:schemeClr val="bg1"/>
                </a:solidFill>
                <a:latin typeface="Calibri" panose="020F0502020204030204" pitchFamily="34" charset="0"/>
                <a:ea typeface="Calibri" panose="020F0502020204030204" pitchFamily="34" charset="0"/>
              </a:rPr>
              <a:t>e</a:t>
            </a:r>
            <a:r>
              <a:rPr altLang="en-US" b="1" dirty="0" sz="2400" lang="en-US" smtClean="0">
                <a:solidFill>
                  <a:schemeClr val="bg1"/>
                </a:solidFill>
                <a:latin typeface="Calibri" panose="020F0502020204030204" pitchFamily="34" charset="0"/>
                <a:ea typeface="Calibri" panose="020F0502020204030204" pitchFamily="34" charset="0"/>
              </a:rPr>
              <a:t>n</a:t>
            </a:r>
            <a:r>
              <a:rPr altLang="en-US" b="1" dirty="0" sz="2400" lang="en-US" smtClean="0">
                <a:solidFill>
                  <a:schemeClr val="bg1"/>
                </a:solidFill>
                <a:latin typeface="Calibri" panose="020F0502020204030204" pitchFamily="34" charset="0"/>
                <a:ea typeface="Calibri" panose="020F0502020204030204" pitchFamily="34" charset="0"/>
              </a:rPr>
              <a:t>i</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 </a:t>
            </a:r>
            <a:r>
              <a:rPr altLang="en-US" b="1" dirty="0" sz="2400" lang="en-US" smtClean="0">
                <a:solidFill>
                  <a:schemeClr val="bg1"/>
                </a:solidFill>
                <a:latin typeface="Calibri" panose="020F0502020204030204" pitchFamily="34" charset="0"/>
                <a:ea typeface="Calibri" panose="020F0502020204030204" pitchFamily="34" charset="0"/>
              </a:rPr>
              <a:t>f</a:t>
            </a:r>
            <a:r>
              <a:rPr altLang="en-US" b="1" dirty="0" sz="2400" lang="en-US" smtClean="0">
                <a:solidFill>
                  <a:schemeClr val="bg1"/>
                </a:solidFill>
                <a:latin typeface="Calibri" panose="020F0502020204030204" pitchFamily="34" charset="0"/>
                <a:ea typeface="Calibri" panose="020F0502020204030204" pitchFamily="34" charset="0"/>
              </a:rPr>
              <a:t>u</a:t>
            </a:r>
            <a:r>
              <a:rPr altLang="en-US" b="1" dirty="0" sz="2400" lang="en-US" smtClean="0">
                <a:solidFill>
                  <a:schemeClr val="bg1"/>
                </a:solidFill>
                <a:latin typeface="Calibri" panose="020F0502020204030204" pitchFamily="34" charset="0"/>
                <a:ea typeface="Calibri" panose="020F0502020204030204" pitchFamily="34" charset="0"/>
              </a:rPr>
              <a:t>n</a:t>
            </a:r>
            <a:r>
              <a:rPr altLang="en-US" b="1" dirty="0" sz="2400" lang="en-US" smtClean="0">
                <a:solidFill>
                  <a:schemeClr val="bg1"/>
                </a:solidFill>
                <a:latin typeface="Calibri" panose="020F0502020204030204" pitchFamily="34" charset="0"/>
                <a:ea typeface="Calibri" panose="020F0502020204030204" pitchFamily="34" charset="0"/>
              </a:rPr>
              <a:t>g</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i</a:t>
            </a:r>
            <a:r>
              <a:rPr altLang="en-US" b="1" dirty="0" sz="2400" lang="en-US" smtClean="0">
                <a:solidFill>
                  <a:schemeClr val="bg1"/>
                </a:solidFill>
                <a:latin typeface="Calibri" panose="020F0502020204030204" pitchFamily="34" charset="0"/>
                <a:ea typeface="Calibri" panose="020F0502020204030204" pitchFamily="34" charset="0"/>
              </a:rPr>
              <a:t> </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a</a:t>
            </a:r>
            <a:r>
              <a:rPr altLang="en-US" b="1" dirty="0" sz="2400" lang="en-US" smtClean="0">
                <a:solidFill>
                  <a:schemeClr val="bg1"/>
                </a:solidFill>
                <a:latin typeface="Calibri" panose="020F0502020204030204" pitchFamily="34" charset="0"/>
                <a:ea typeface="Calibri" panose="020F0502020204030204" pitchFamily="34" charset="0"/>
              </a:rPr>
              <a:t>s</a:t>
            </a:r>
            <a:r>
              <a:rPr altLang="en-US" b="1" dirty="0" sz="2400" lang="en-US" smtClean="0">
                <a:solidFill>
                  <a:schemeClr val="bg1"/>
                </a:solidFill>
                <a:latin typeface="Calibri" panose="020F0502020204030204" pitchFamily="34" charset="0"/>
                <a:ea typeface="Calibri" panose="020F0502020204030204" pitchFamily="34" charset="0"/>
              </a:rPr>
              <a:t>t</a:t>
            </a:r>
            <a:r>
              <a:rPr altLang="en-US" b="1" dirty="0" sz="2400" lang="en-US" smtClean="0">
                <a:solidFill>
                  <a:schemeClr val="bg1"/>
                </a:solidFill>
                <a:latin typeface="Calibri" panose="020F0502020204030204" pitchFamily="34" charset="0"/>
                <a:ea typeface="Calibri" panose="020F0502020204030204" pitchFamily="34" charset="0"/>
              </a:rPr>
              <a:t>r</a:t>
            </a:r>
            <a:r>
              <a:rPr altLang="en-US" b="1" dirty="0" sz="2400" lang="en-US" smtClean="0">
                <a:solidFill>
                  <a:schemeClr val="bg1"/>
                </a:solidFill>
                <a:latin typeface="Calibri" panose="020F0502020204030204" pitchFamily="34" charset="0"/>
                <a:ea typeface="Calibri" panose="020F0502020204030204" pitchFamily="34" charset="0"/>
              </a:rPr>
              <a:t>a</a:t>
            </a:r>
            <a:endParaRPr altLang="en-US" b="1" dirty="0" sz="2400" lang="zh-CN">
              <a:solidFill>
                <a:schemeClr val="bg1"/>
              </a:solidFill>
              <a:latin typeface="Calibri" panose="020F0502020204030204" pitchFamily="34" charset="0"/>
              <a:ea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pic>
        <p:nvPicPr>
          <p:cNvPr id="2097161" name="图片 16"/>
          <p:cNvPicPr>
            <a:picLocks noChangeAspect="1"/>
          </p:cNvPicPr>
          <p:nvPr/>
        </p:nvPicPr>
        <p:blipFill>
          <a:blip xmlns:r="http://schemas.openxmlformats.org/officeDocument/2006/relationships" r:embed="rId1"/>
          <a:stretch>
            <a:fillRect/>
          </a:stretch>
        </p:blipFill>
        <p:spPr>
          <a:xfrm>
            <a:off x="333273" y="1357384"/>
            <a:ext cx="11192078" cy="2533333"/>
          </a:xfrm>
          <a:prstGeom prst="rect"/>
        </p:spPr>
      </p:pic>
      <p:sp>
        <p:nvSpPr>
          <p:cNvPr id="1048613" name="文本框 1"/>
          <p:cNvSpPr txBox="1"/>
          <p:nvPr/>
        </p:nvSpPr>
        <p:spPr>
          <a:xfrm>
            <a:off x="4664918" y="345001"/>
            <a:ext cx="2862164" cy="929640"/>
          </a:xfrm>
          <a:prstGeom prst="rect"/>
          <a:noFill/>
        </p:spPr>
        <p:txBody>
          <a:bodyPr rtlCol="0" wrap="square">
            <a:spAutoFit/>
          </a:bodyPr>
          <a:p>
            <a:pPr algn="dist"/>
            <a:r>
              <a:rPr altLang="en-US" b="1" dirty="0" sz="2800" lang="en-US" smtClean="0">
                <a:solidFill>
                  <a:srgbClr val="1B2595"/>
                </a:solidFill>
                <a:latin typeface="Calibri" panose="020F0502020204030204" pitchFamily="34" charset="0"/>
                <a:ea typeface="Calibri" panose="020F0502020204030204" pitchFamily="34" charset="0"/>
              </a:rPr>
              <a:t>j</a:t>
            </a:r>
            <a:r>
              <a:rPr altLang="en-US" b="1" dirty="0" sz="2800" lang="en-US" smtClean="0">
                <a:solidFill>
                  <a:srgbClr val="1B2595"/>
                </a:solidFill>
                <a:latin typeface="Calibri" panose="020F0502020204030204" pitchFamily="34" charset="0"/>
                <a:ea typeface="Calibri" panose="020F0502020204030204" pitchFamily="34" charset="0"/>
              </a:rPr>
              <a:t>e</a:t>
            </a:r>
            <a:r>
              <a:rPr altLang="en-US" b="1" dirty="0" sz="2800" lang="en-US" smtClean="0">
                <a:solidFill>
                  <a:srgbClr val="1B2595"/>
                </a:solidFill>
                <a:latin typeface="Calibri" panose="020F0502020204030204" pitchFamily="34" charset="0"/>
                <a:ea typeface="Calibri" panose="020F0502020204030204" pitchFamily="34" charset="0"/>
              </a:rPr>
              <a:t>n</a:t>
            </a:r>
            <a:r>
              <a:rPr altLang="en-US" b="1" dirty="0" sz="2800" lang="en-US" smtClean="0">
                <a:solidFill>
                  <a:srgbClr val="1B2595"/>
                </a:solidFill>
                <a:latin typeface="Calibri" panose="020F0502020204030204" pitchFamily="34" charset="0"/>
                <a:ea typeface="Calibri" panose="020F0502020204030204" pitchFamily="34" charset="0"/>
              </a:rPr>
              <a:t>i</a:t>
            </a:r>
            <a:r>
              <a:rPr altLang="en-US" b="1" dirty="0" sz="2800" lang="en-US" smtClean="0">
                <a:solidFill>
                  <a:srgbClr val="1B2595"/>
                </a:solidFill>
                <a:latin typeface="Calibri" panose="020F0502020204030204" pitchFamily="34" charset="0"/>
                <a:ea typeface="Calibri" panose="020F0502020204030204" pitchFamily="34" charset="0"/>
              </a:rPr>
              <a:t>s</a:t>
            </a:r>
            <a:r>
              <a:rPr altLang="en-US" b="1" dirty="0" sz="2800" lang="en-US" smtClean="0">
                <a:solidFill>
                  <a:srgbClr val="1B2595"/>
                </a:solidFill>
                <a:latin typeface="Calibri" panose="020F0502020204030204" pitchFamily="34" charset="0"/>
                <a:ea typeface="Calibri" panose="020F0502020204030204" pitchFamily="34" charset="0"/>
              </a:rPr>
              <a:t> </a:t>
            </a:r>
            <a:r>
              <a:rPr altLang="en-US" b="1" dirty="0" sz="2800" lang="en-US" smtClean="0">
                <a:solidFill>
                  <a:srgbClr val="1B2595"/>
                </a:solidFill>
                <a:latin typeface="Calibri" panose="020F0502020204030204" pitchFamily="34" charset="0"/>
                <a:ea typeface="Calibri" panose="020F0502020204030204" pitchFamily="34" charset="0"/>
              </a:rPr>
              <a:t>j</a:t>
            </a:r>
            <a:r>
              <a:rPr altLang="en-US" b="1" dirty="0" sz="2800" lang="en-US" smtClean="0">
                <a:solidFill>
                  <a:srgbClr val="1B2595"/>
                </a:solidFill>
                <a:latin typeface="Calibri" panose="020F0502020204030204" pitchFamily="34" charset="0"/>
                <a:ea typeface="Calibri" panose="020F0502020204030204" pitchFamily="34" charset="0"/>
              </a:rPr>
              <a:t>e</a:t>
            </a:r>
            <a:r>
              <a:rPr altLang="en-US" b="1" dirty="0" sz="2800" lang="en-US" smtClean="0">
                <a:solidFill>
                  <a:srgbClr val="1B2595"/>
                </a:solidFill>
                <a:latin typeface="Calibri" panose="020F0502020204030204" pitchFamily="34" charset="0"/>
                <a:ea typeface="Calibri" panose="020F0502020204030204" pitchFamily="34" charset="0"/>
              </a:rPr>
              <a:t>n</a:t>
            </a:r>
            <a:r>
              <a:rPr altLang="en-US" b="1" dirty="0" sz="2800" lang="en-US" smtClean="0">
                <a:solidFill>
                  <a:srgbClr val="1B2595"/>
                </a:solidFill>
                <a:latin typeface="Calibri" panose="020F0502020204030204" pitchFamily="34" charset="0"/>
                <a:ea typeface="Calibri" panose="020F0502020204030204" pitchFamily="34" charset="0"/>
              </a:rPr>
              <a:t>i</a:t>
            </a:r>
            <a:r>
              <a:rPr altLang="en-US" b="1" dirty="0" sz="2800" lang="en-US" smtClean="0">
                <a:solidFill>
                  <a:srgbClr val="1B2595"/>
                </a:solidFill>
                <a:latin typeface="Calibri" panose="020F0502020204030204" pitchFamily="34" charset="0"/>
                <a:ea typeface="Calibri" panose="020F0502020204030204" pitchFamily="34" charset="0"/>
              </a:rPr>
              <a:t>s</a:t>
            </a:r>
            <a:r>
              <a:rPr altLang="en-US" b="1" dirty="0" sz="2800" lang="en-US" smtClean="0">
                <a:solidFill>
                  <a:srgbClr val="1B2595"/>
                </a:solidFill>
                <a:latin typeface="Calibri" panose="020F0502020204030204" pitchFamily="34" charset="0"/>
                <a:ea typeface="Calibri" panose="020F0502020204030204" pitchFamily="34" charset="0"/>
              </a:rPr>
              <a:t> </a:t>
            </a:r>
            <a:r>
              <a:rPr altLang="en-US" b="1" dirty="0" sz="2800" lang="en-US" smtClean="0">
                <a:solidFill>
                  <a:srgbClr val="1B2595"/>
                </a:solidFill>
                <a:latin typeface="Calibri" panose="020F0502020204030204" pitchFamily="34" charset="0"/>
                <a:ea typeface="Calibri" panose="020F0502020204030204" pitchFamily="34" charset="0"/>
              </a:rPr>
              <a:t>f</a:t>
            </a:r>
            <a:r>
              <a:rPr altLang="en-US" b="1" dirty="0" sz="2800" lang="en-US" smtClean="0">
                <a:solidFill>
                  <a:srgbClr val="1B2595"/>
                </a:solidFill>
                <a:latin typeface="Calibri" panose="020F0502020204030204" pitchFamily="34" charset="0"/>
                <a:ea typeface="Calibri" panose="020F0502020204030204" pitchFamily="34" charset="0"/>
              </a:rPr>
              <a:t>u</a:t>
            </a:r>
            <a:r>
              <a:rPr altLang="en-US" b="1" dirty="0" sz="2800" lang="en-US" smtClean="0">
                <a:solidFill>
                  <a:srgbClr val="1B2595"/>
                </a:solidFill>
                <a:latin typeface="Calibri" panose="020F0502020204030204" pitchFamily="34" charset="0"/>
                <a:ea typeface="Calibri" panose="020F0502020204030204" pitchFamily="34" charset="0"/>
              </a:rPr>
              <a:t>n</a:t>
            </a:r>
            <a:r>
              <a:rPr altLang="en-US" b="1" dirty="0" sz="2800" lang="en-US" smtClean="0">
                <a:solidFill>
                  <a:srgbClr val="1B2595"/>
                </a:solidFill>
                <a:latin typeface="Calibri" panose="020F0502020204030204" pitchFamily="34" charset="0"/>
                <a:ea typeface="Calibri" panose="020F0502020204030204" pitchFamily="34" charset="0"/>
              </a:rPr>
              <a:t>gsi</a:t>
            </a:r>
            <a:r>
              <a:rPr altLang="en-US" b="1" dirty="0" sz="2800" lang="en-US" smtClean="0">
                <a:solidFill>
                  <a:srgbClr val="1B2595"/>
                </a:solidFill>
                <a:latin typeface="Calibri" panose="020F0502020204030204" pitchFamily="34" charset="0"/>
                <a:ea typeface="Calibri" panose="020F0502020204030204" pitchFamily="34" charset="0"/>
              </a:rPr>
              <a:t> </a:t>
            </a:r>
            <a:r>
              <a:rPr altLang="en-US" b="1" dirty="0" sz="2800" lang="en-US" smtClean="0">
                <a:solidFill>
                  <a:srgbClr val="1B2595"/>
                </a:solidFill>
                <a:latin typeface="Calibri" panose="020F0502020204030204" pitchFamily="34" charset="0"/>
                <a:ea typeface="Calibri" panose="020F0502020204030204" pitchFamily="34" charset="0"/>
              </a:rPr>
              <a:t>s</a:t>
            </a:r>
            <a:r>
              <a:rPr altLang="en-US" b="1" dirty="0" sz="2800" lang="en-US" smtClean="0">
                <a:solidFill>
                  <a:srgbClr val="1B2595"/>
                </a:solidFill>
                <a:latin typeface="Calibri" panose="020F0502020204030204" pitchFamily="34" charset="0"/>
                <a:ea typeface="Calibri" panose="020F0502020204030204" pitchFamily="34" charset="0"/>
              </a:rPr>
              <a:t>a</a:t>
            </a:r>
            <a:r>
              <a:rPr altLang="en-US" b="1" dirty="0" sz="2800" lang="en-US" smtClean="0">
                <a:solidFill>
                  <a:srgbClr val="1B2595"/>
                </a:solidFill>
                <a:latin typeface="Calibri" panose="020F0502020204030204" pitchFamily="34" charset="0"/>
                <a:ea typeface="Calibri" panose="020F0502020204030204" pitchFamily="34" charset="0"/>
              </a:rPr>
              <a:t>s</a:t>
            </a:r>
            <a:r>
              <a:rPr altLang="en-US" b="1" dirty="0" sz="2800" lang="en-US" smtClean="0">
                <a:solidFill>
                  <a:srgbClr val="1B2595"/>
                </a:solidFill>
                <a:latin typeface="Calibri" panose="020F0502020204030204" pitchFamily="34" charset="0"/>
                <a:ea typeface="Calibri" panose="020F0502020204030204" pitchFamily="34" charset="0"/>
              </a:rPr>
              <a:t>t</a:t>
            </a:r>
            <a:r>
              <a:rPr altLang="en-US" b="1" dirty="0" sz="2800" lang="en-US" smtClean="0">
                <a:solidFill>
                  <a:srgbClr val="1B2595"/>
                </a:solidFill>
                <a:latin typeface="Calibri" panose="020F0502020204030204" pitchFamily="34" charset="0"/>
                <a:ea typeface="Calibri" panose="020F0502020204030204" pitchFamily="34" charset="0"/>
              </a:rPr>
              <a:t>r</a:t>
            </a:r>
            <a:r>
              <a:rPr altLang="en-US" b="1" dirty="0" sz="2800" lang="en-US" smtClean="0">
                <a:solidFill>
                  <a:srgbClr val="1B2595"/>
                </a:solidFill>
                <a:latin typeface="Calibri" panose="020F0502020204030204" pitchFamily="34" charset="0"/>
                <a:ea typeface="Calibri" panose="020F0502020204030204" pitchFamily="34" charset="0"/>
              </a:rPr>
              <a:t>a</a:t>
            </a:r>
            <a:endParaRPr altLang="zh-CN" b="1" dirty="0" sz="2800" lang="en-US" smtClean="0">
              <a:solidFill>
                <a:srgbClr val="1B2595"/>
              </a:solidFill>
              <a:latin typeface="Calibri" panose="020F0502020204030204" pitchFamily="34" charset="0"/>
              <a:ea typeface="Calibri" panose="020F0502020204030204" pitchFamily="34" charset="0"/>
            </a:endParaRPr>
          </a:p>
        </p:txBody>
      </p:sp>
      <p:grpSp>
        <p:nvGrpSpPr>
          <p:cNvPr id="37" name="211309"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2535521" y="1909576"/>
            <a:ext cx="7120957" cy="4237224"/>
            <a:chOff x="2535521" y="1909576"/>
            <a:chExt cx="7120957" cy="4237224"/>
          </a:xfrm>
        </p:grpSpPr>
        <p:sp>
          <p:nvSpPr>
            <p:cNvPr id="1048614" name="íšļiďè"/>
            <p:cNvSpPr/>
            <p:nvPr/>
          </p:nvSpPr>
          <p:spPr>
            <a:xfrm>
              <a:off x="2982830" y="1909576"/>
              <a:ext cx="6226340" cy="2471596"/>
            </a:xfrm>
            <a:prstGeom prst="donut">
              <a:avLst>
                <a:gd name="adj" fmla="val 10299"/>
              </a:avLst>
            </a:prstGeom>
            <a:gradFill flip="none" rotWithShape="1">
              <a:gsLst>
                <a:gs pos="0">
                  <a:schemeClr val="bg1">
                    <a:alpha val="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p>
              <a:pPr algn="ctr"/>
              <a:endParaRPr altLang="en-US" lang="zh-CN">
                <a:solidFill>
                  <a:schemeClr val="tx1"/>
                </a:solidFill>
              </a:endParaRPr>
            </a:p>
          </p:txBody>
        </p:sp>
        <p:grpSp>
          <p:nvGrpSpPr>
            <p:cNvPr id="38" name="i$ḻïḓé"/>
            <p:cNvGrpSpPr/>
            <p:nvPr/>
          </p:nvGrpSpPr>
          <p:grpSpPr>
            <a:xfrm>
              <a:off x="2535521" y="2831802"/>
              <a:ext cx="1137002" cy="1123950"/>
              <a:chOff x="3019425" y="2866700"/>
              <a:chExt cx="1137002" cy="1123950"/>
            </a:xfrm>
          </p:grpSpPr>
          <p:sp>
            <p:nvSpPr>
              <p:cNvPr id="1048615" name="iṩ1ïḓè"/>
              <p:cNvSpPr/>
              <p:nvPr/>
            </p:nvSpPr>
            <p:spPr>
              <a:xfrm>
                <a:off x="3019425" y="2866700"/>
                <a:ext cx="1137002" cy="1123950"/>
              </a:xfrm>
              <a:prstGeom prst="ellipse"/>
              <a:solidFill>
                <a:schemeClr val="bg1"/>
              </a:solidFill>
              <a:ln w="222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a:endParaRPr lang="en-US"/>
              </a:p>
            </p:txBody>
          </p:sp>
          <p:sp>
            <p:nvSpPr>
              <p:cNvPr id="1048616" name="ïşľîḋê"/>
              <p:cNvSpPr/>
              <p:nvPr/>
            </p:nvSpPr>
            <p:spPr bwMode="auto">
              <a:xfrm>
                <a:off x="3321331" y="3180272"/>
                <a:ext cx="533190" cy="496807"/>
              </a:xfrm>
              <a:custGeom>
                <a:avLst/>
                <a:gdLst>
                  <a:gd name="connsiteX0" fmla="*/ 484855 w 606016"/>
                  <a:gd name="connsiteY0" fmla="*/ 473988 h 564664"/>
                  <a:gd name="connsiteX1" fmla="*/ 505037 w 606016"/>
                  <a:gd name="connsiteY1" fmla="*/ 494170 h 564664"/>
                  <a:gd name="connsiteX2" fmla="*/ 484855 w 606016"/>
                  <a:gd name="connsiteY2" fmla="*/ 514352 h 564664"/>
                  <a:gd name="connsiteX3" fmla="*/ 464673 w 606016"/>
                  <a:gd name="connsiteY3" fmla="*/ 494170 h 564664"/>
                  <a:gd name="connsiteX4" fmla="*/ 484855 w 606016"/>
                  <a:gd name="connsiteY4" fmla="*/ 473988 h 564664"/>
                  <a:gd name="connsiteX5" fmla="*/ 121232 w 606016"/>
                  <a:gd name="connsiteY5" fmla="*/ 473988 h 564664"/>
                  <a:gd name="connsiteX6" fmla="*/ 141414 w 606016"/>
                  <a:gd name="connsiteY6" fmla="*/ 494170 h 564664"/>
                  <a:gd name="connsiteX7" fmla="*/ 121232 w 606016"/>
                  <a:gd name="connsiteY7" fmla="*/ 514352 h 564664"/>
                  <a:gd name="connsiteX8" fmla="*/ 101050 w 606016"/>
                  <a:gd name="connsiteY8" fmla="*/ 494170 h 564664"/>
                  <a:gd name="connsiteX9" fmla="*/ 121232 w 606016"/>
                  <a:gd name="connsiteY9" fmla="*/ 473988 h 564664"/>
                  <a:gd name="connsiteX10" fmla="*/ 484813 w 606016"/>
                  <a:gd name="connsiteY10" fmla="*/ 443658 h 564664"/>
                  <a:gd name="connsiteX11" fmla="*/ 434364 w 606016"/>
                  <a:gd name="connsiteY11" fmla="*/ 494115 h 564664"/>
                  <a:gd name="connsiteX12" fmla="*/ 484813 w 606016"/>
                  <a:gd name="connsiteY12" fmla="*/ 544482 h 564664"/>
                  <a:gd name="connsiteX13" fmla="*/ 535352 w 606016"/>
                  <a:gd name="connsiteY13" fmla="*/ 494115 h 564664"/>
                  <a:gd name="connsiteX14" fmla="*/ 484813 w 606016"/>
                  <a:gd name="connsiteY14" fmla="*/ 443658 h 564664"/>
                  <a:gd name="connsiteX15" fmla="*/ 121293 w 606016"/>
                  <a:gd name="connsiteY15" fmla="*/ 443658 h 564664"/>
                  <a:gd name="connsiteX16" fmla="*/ 70755 w 606016"/>
                  <a:gd name="connsiteY16" fmla="*/ 494115 h 564664"/>
                  <a:gd name="connsiteX17" fmla="*/ 121293 w 606016"/>
                  <a:gd name="connsiteY17" fmla="*/ 544482 h 564664"/>
                  <a:gd name="connsiteX18" fmla="*/ 171742 w 606016"/>
                  <a:gd name="connsiteY18" fmla="*/ 494115 h 564664"/>
                  <a:gd name="connsiteX19" fmla="*/ 121293 w 606016"/>
                  <a:gd name="connsiteY19" fmla="*/ 443658 h 564664"/>
                  <a:gd name="connsiteX20" fmla="*/ 303053 w 606016"/>
                  <a:gd name="connsiteY20" fmla="*/ 373109 h 564664"/>
                  <a:gd name="connsiteX21" fmla="*/ 292945 w 606016"/>
                  <a:gd name="connsiteY21" fmla="*/ 383200 h 564664"/>
                  <a:gd name="connsiteX22" fmla="*/ 303053 w 606016"/>
                  <a:gd name="connsiteY22" fmla="*/ 393292 h 564664"/>
                  <a:gd name="connsiteX23" fmla="*/ 343484 w 606016"/>
                  <a:gd name="connsiteY23" fmla="*/ 393292 h 564664"/>
                  <a:gd name="connsiteX24" fmla="*/ 343484 w 606016"/>
                  <a:gd name="connsiteY24" fmla="*/ 403383 h 564664"/>
                  <a:gd name="connsiteX25" fmla="*/ 353592 w 606016"/>
                  <a:gd name="connsiteY25" fmla="*/ 413474 h 564664"/>
                  <a:gd name="connsiteX26" fmla="*/ 363610 w 606016"/>
                  <a:gd name="connsiteY26" fmla="*/ 403383 h 564664"/>
                  <a:gd name="connsiteX27" fmla="*/ 363610 w 606016"/>
                  <a:gd name="connsiteY27" fmla="*/ 383200 h 564664"/>
                  <a:gd name="connsiteX28" fmla="*/ 353592 w 606016"/>
                  <a:gd name="connsiteY28" fmla="*/ 373109 h 564664"/>
                  <a:gd name="connsiteX29" fmla="*/ 313169 w 606016"/>
                  <a:gd name="connsiteY29" fmla="*/ 282403 h 564664"/>
                  <a:gd name="connsiteX30" fmla="*/ 447018 w 606016"/>
                  <a:gd name="connsiteY30" fmla="*/ 282403 h 564664"/>
                  <a:gd name="connsiteX31" fmla="*/ 465069 w 606016"/>
                  <a:gd name="connsiteY31" fmla="*/ 311699 h 564664"/>
                  <a:gd name="connsiteX32" fmla="*/ 473282 w 606016"/>
                  <a:gd name="connsiteY32" fmla="*/ 322696 h 564664"/>
                  <a:gd name="connsiteX33" fmla="*/ 313169 w 606016"/>
                  <a:gd name="connsiteY33" fmla="*/ 322696 h 564664"/>
                  <a:gd name="connsiteX34" fmla="*/ 161665 w 606016"/>
                  <a:gd name="connsiteY34" fmla="*/ 282403 h 564664"/>
                  <a:gd name="connsiteX35" fmla="*/ 292917 w 606016"/>
                  <a:gd name="connsiteY35" fmla="*/ 282403 h 564664"/>
                  <a:gd name="connsiteX36" fmla="*/ 292917 w 606016"/>
                  <a:gd name="connsiteY36" fmla="*/ 322696 h 564664"/>
                  <a:gd name="connsiteX37" fmla="*/ 161665 w 606016"/>
                  <a:gd name="connsiteY37" fmla="*/ 322696 h 564664"/>
                  <a:gd name="connsiteX38" fmla="*/ 191958 w 606016"/>
                  <a:gd name="connsiteY38" fmla="*/ 0 h 564664"/>
                  <a:gd name="connsiteX39" fmla="*/ 202066 w 606016"/>
                  <a:gd name="connsiteY39" fmla="*/ 10092 h 564664"/>
                  <a:gd name="connsiteX40" fmla="*/ 202066 w 606016"/>
                  <a:gd name="connsiteY40" fmla="*/ 40366 h 564664"/>
                  <a:gd name="connsiteX41" fmla="*/ 222281 w 606016"/>
                  <a:gd name="connsiteY41" fmla="*/ 40366 h 564664"/>
                  <a:gd name="connsiteX42" fmla="*/ 222281 w 606016"/>
                  <a:gd name="connsiteY42" fmla="*/ 10092 h 564664"/>
                  <a:gd name="connsiteX43" fmla="*/ 232389 w 606016"/>
                  <a:gd name="connsiteY43" fmla="*/ 0 h 564664"/>
                  <a:gd name="connsiteX44" fmla="*/ 242406 w 606016"/>
                  <a:gd name="connsiteY44" fmla="*/ 10092 h 564664"/>
                  <a:gd name="connsiteX45" fmla="*/ 242406 w 606016"/>
                  <a:gd name="connsiteY45" fmla="*/ 40366 h 564664"/>
                  <a:gd name="connsiteX46" fmla="*/ 252514 w 606016"/>
                  <a:gd name="connsiteY46" fmla="*/ 50457 h 564664"/>
                  <a:gd name="connsiteX47" fmla="*/ 252514 w 606016"/>
                  <a:gd name="connsiteY47" fmla="*/ 100823 h 564664"/>
                  <a:gd name="connsiteX48" fmla="*/ 242406 w 606016"/>
                  <a:gd name="connsiteY48" fmla="*/ 110915 h 564664"/>
                  <a:gd name="connsiteX49" fmla="*/ 221379 w 606016"/>
                  <a:gd name="connsiteY49" fmla="*/ 110915 h 564664"/>
                  <a:gd name="connsiteX50" fmla="*/ 161634 w 606016"/>
                  <a:gd name="connsiteY50" fmla="*/ 161371 h 564664"/>
                  <a:gd name="connsiteX51" fmla="*/ 101078 w 606016"/>
                  <a:gd name="connsiteY51" fmla="*/ 100823 h 564664"/>
                  <a:gd name="connsiteX52" fmla="*/ 60647 w 606016"/>
                  <a:gd name="connsiteY52" fmla="*/ 60548 h 564664"/>
                  <a:gd name="connsiteX53" fmla="*/ 20216 w 606016"/>
                  <a:gd name="connsiteY53" fmla="*/ 100823 h 564664"/>
                  <a:gd name="connsiteX54" fmla="*/ 20216 w 606016"/>
                  <a:gd name="connsiteY54" fmla="*/ 231921 h 564664"/>
                  <a:gd name="connsiteX55" fmla="*/ 80862 w 606016"/>
                  <a:gd name="connsiteY55" fmla="*/ 292469 h 564664"/>
                  <a:gd name="connsiteX56" fmla="*/ 82126 w 606016"/>
                  <a:gd name="connsiteY56" fmla="*/ 292649 h 564664"/>
                  <a:gd name="connsiteX57" fmla="*/ 105229 w 606016"/>
                  <a:gd name="connsiteY57" fmla="*/ 255167 h 564664"/>
                  <a:gd name="connsiteX58" fmla="*/ 164883 w 606016"/>
                  <a:gd name="connsiteY58" fmla="*/ 221829 h 564664"/>
                  <a:gd name="connsiteX59" fmla="*/ 370559 w 606016"/>
                  <a:gd name="connsiteY59" fmla="*/ 221829 h 564664"/>
                  <a:gd name="connsiteX60" fmla="*/ 430213 w 606016"/>
                  <a:gd name="connsiteY60" fmla="*/ 255077 h 564664"/>
                  <a:gd name="connsiteX61" fmla="*/ 434545 w 606016"/>
                  <a:gd name="connsiteY61" fmla="*/ 262195 h 564664"/>
                  <a:gd name="connsiteX62" fmla="*/ 159920 w 606016"/>
                  <a:gd name="connsiteY62" fmla="*/ 262195 h 564664"/>
                  <a:gd name="connsiteX63" fmla="*/ 141419 w 606016"/>
                  <a:gd name="connsiteY63" fmla="*/ 280575 h 564664"/>
                  <a:gd name="connsiteX64" fmla="*/ 141419 w 606016"/>
                  <a:gd name="connsiteY64" fmla="*/ 324455 h 564664"/>
                  <a:gd name="connsiteX65" fmla="*/ 159920 w 606016"/>
                  <a:gd name="connsiteY65" fmla="*/ 342835 h 564664"/>
                  <a:gd name="connsiteX66" fmla="*/ 498801 w 606016"/>
                  <a:gd name="connsiteY66" fmla="*/ 342835 h 564664"/>
                  <a:gd name="connsiteX67" fmla="*/ 538962 w 606016"/>
                  <a:gd name="connsiteY67" fmla="*/ 352926 h 564664"/>
                  <a:gd name="connsiteX68" fmla="*/ 580566 w 606016"/>
                  <a:gd name="connsiteY68" fmla="*/ 352926 h 564664"/>
                  <a:gd name="connsiteX69" fmla="*/ 606016 w 606016"/>
                  <a:gd name="connsiteY69" fmla="*/ 378335 h 564664"/>
                  <a:gd name="connsiteX70" fmla="*/ 606016 w 606016"/>
                  <a:gd name="connsiteY70" fmla="*/ 403383 h 564664"/>
                  <a:gd name="connsiteX71" fmla="*/ 555567 w 606016"/>
                  <a:gd name="connsiteY71" fmla="*/ 403383 h 564664"/>
                  <a:gd name="connsiteX72" fmla="*/ 545460 w 606016"/>
                  <a:gd name="connsiteY72" fmla="*/ 413474 h 564664"/>
                  <a:gd name="connsiteX73" fmla="*/ 555567 w 606016"/>
                  <a:gd name="connsiteY73" fmla="*/ 423476 h 564664"/>
                  <a:gd name="connsiteX74" fmla="*/ 606016 w 606016"/>
                  <a:gd name="connsiteY74" fmla="*/ 423476 h 564664"/>
                  <a:gd name="connsiteX75" fmla="*/ 606016 w 606016"/>
                  <a:gd name="connsiteY75" fmla="*/ 463391 h 564664"/>
                  <a:gd name="connsiteX76" fmla="*/ 565224 w 606016"/>
                  <a:gd name="connsiteY76" fmla="*/ 504206 h 564664"/>
                  <a:gd name="connsiteX77" fmla="*/ 554755 w 606016"/>
                  <a:gd name="connsiteY77" fmla="*/ 504206 h 564664"/>
                  <a:gd name="connsiteX78" fmla="*/ 484813 w 606016"/>
                  <a:gd name="connsiteY78" fmla="*/ 564664 h 564664"/>
                  <a:gd name="connsiteX79" fmla="*/ 414961 w 606016"/>
                  <a:gd name="connsiteY79" fmla="*/ 504206 h 564664"/>
                  <a:gd name="connsiteX80" fmla="*/ 191145 w 606016"/>
                  <a:gd name="connsiteY80" fmla="*/ 504206 h 564664"/>
                  <a:gd name="connsiteX81" fmla="*/ 121293 w 606016"/>
                  <a:gd name="connsiteY81" fmla="*/ 564664 h 564664"/>
                  <a:gd name="connsiteX82" fmla="*/ 51351 w 606016"/>
                  <a:gd name="connsiteY82" fmla="*/ 504206 h 564664"/>
                  <a:gd name="connsiteX83" fmla="*/ 35377 w 606016"/>
                  <a:gd name="connsiteY83" fmla="*/ 504206 h 564664"/>
                  <a:gd name="connsiteX84" fmla="*/ 90 w 606016"/>
                  <a:gd name="connsiteY84" fmla="*/ 468977 h 564664"/>
                  <a:gd name="connsiteX85" fmla="*/ 0 w 606016"/>
                  <a:gd name="connsiteY85" fmla="*/ 423476 h 564664"/>
                  <a:gd name="connsiteX86" fmla="*/ 50539 w 606016"/>
                  <a:gd name="connsiteY86" fmla="*/ 423476 h 564664"/>
                  <a:gd name="connsiteX87" fmla="*/ 60647 w 606016"/>
                  <a:gd name="connsiteY87" fmla="*/ 413474 h 564664"/>
                  <a:gd name="connsiteX88" fmla="*/ 50539 w 606016"/>
                  <a:gd name="connsiteY88" fmla="*/ 403383 h 564664"/>
                  <a:gd name="connsiteX89" fmla="*/ 0 w 606016"/>
                  <a:gd name="connsiteY89" fmla="*/ 403383 h 564664"/>
                  <a:gd name="connsiteX90" fmla="*/ 0 w 606016"/>
                  <a:gd name="connsiteY90" fmla="*/ 378335 h 564664"/>
                  <a:gd name="connsiteX91" fmla="*/ 7400 w 606016"/>
                  <a:gd name="connsiteY91" fmla="*/ 360405 h 564664"/>
                  <a:gd name="connsiteX92" fmla="*/ 25540 w 606016"/>
                  <a:gd name="connsiteY92" fmla="*/ 352926 h 564664"/>
                  <a:gd name="connsiteX93" fmla="*/ 54961 w 606016"/>
                  <a:gd name="connsiteY93" fmla="*/ 336798 h 564664"/>
                  <a:gd name="connsiteX94" fmla="*/ 70303 w 606016"/>
                  <a:gd name="connsiteY94" fmla="*/ 311840 h 564664"/>
                  <a:gd name="connsiteX95" fmla="*/ 90 w 606016"/>
                  <a:gd name="connsiteY95" fmla="*/ 231921 h 564664"/>
                  <a:gd name="connsiteX96" fmla="*/ 90 w 606016"/>
                  <a:gd name="connsiteY96" fmla="*/ 100823 h 564664"/>
                  <a:gd name="connsiteX97" fmla="*/ 60647 w 606016"/>
                  <a:gd name="connsiteY97" fmla="*/ 40366 h 564664"/>
                  <a:gd name="connsiteX98" fmla="*/ 121293 w 606016"/>
                  <a:gd name="connsiteY98" fmla="*/ 100823 h 564664"/>
                  <a:gd name="connsiteX99" fmla="*/ 161634 w 606016"/>
                  <a:gd name="connsiteY99" fmla="*/ 141189 h 564664"/>
                  <a:gd name="connsiteX100" fmla="*/ 200622 w 606016"/>
                  <a:gd name="connsiteY100" fmla="*/ 110915 h 564664"/>
                  <a:gd name="connsiteX101" fmla="*/ 181850 w 606016"/>
                  <a:gd name="connsiteY101" fmla="*/ 110915 h 564664"/>
                  <a:gd name="connsiteX102" fmla="*/ 171742 w 606016"/>
                  <a:gd name="connsiteY102" fmla="*/ 100823 h 564664"/>
                  <a:gd name="connsiteX103" fmla="*/ 171742 w 606016"/>
                  <a:gd name="connsiteY103" fmla="*/ 50457 h 564664"/>
                  <a:gd name="connsiteX104" fmla="*/ 181850 w 606016"/>
                  <a:gd name="connsiteY104" fmla="*/ 40366 h 564664"/>
                  <a:gd name="connsiteX105" fmla="*/ 181850 w 606016"/>
                  <a:gd name="connsiteY105" fmla="*/ 10092 h 564664"/>
                  <a:gd name="connsiteX106" fmla="*/ 191958 w 606016"/>
                  <a:gd name="connsiteY106" fmla="*/ 0 h 5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6016" h="564664">
                    <a:moveTo>
                      <a:pt x="484855" y="473988"/>
                    </a:moveTo>
                    <a:cubicBezTo>
                      <a:pt x="496001" y="473988"/>
                      <a:pt x="505037" y="483024"/>
                      <a:pt x="505037" y="494170"/>
                    </a:cubicBezTo>
                    <a:cubicBezTo>
                      <a:pt x="505037" y="505316"/>
                      <a:pt x="496001" y="514352"/>
                      <a:pt x="484855" y="514352"/>
                    </a:cubicBezTo>
                    <a:cubicBezTo>
                      <a:pt x="473709" y="514352"/>
                      <a:pt x="464673" y="505316"/>
                      <a:pt x="464673" y="494170"/>
                    </a:cubicBezTo>
                    <a:cubicBezTo>
                      <a:pt x="464673" y="483024"/>
                      <a:pt x="473709" y="473988"/>
                      <a:pt x="484855" y="473988"/>
                    </a:cubicBezTo>
                    <a:close/>
                    <a:moveTo>
                      <a:pt x="121232" y="473988"/>
                    </a:moveTo>
                    <a:cubicBezTo>
                      <a:pt x="132378" y="473988"/>
                      <a:pt x="141414" y="483024"/>
                      <a:pt x="141414" y="494170"/>
                    </a:cubicBezTo>
                    <a:cubicBezTo>
                      <a:pt x="141414" y="505316"/>
                      <a:pt x="132378" y="514352"/>
                      <a:pt x="121232" y="514352"/>
                    </a:cubicBezTo>
                    <a:cubicBezTo>
                      <a:pt x="110086" y="514352"/>
                      <a:pt x="101050" y="505316"/>
                      <a:pt x="101050" y="494170"/>
                    </a:cubicBezTo>
                    <a:cubicBezTo>
                      <a:pt x="101050" y="483024"/>
                      <a:pt x="110086" y="473988"/>
                      <a:pt x="121232" y="473988"/>
                    </a:cubicBezTo>
                    <a:close/>
                    <a:moveTo>
                      <a:pt x="484813" y="443658"/>
                    </a:moveTo>
                    <a:cubicBezTo>
                      <a:pt x="457016" y="443658"/>
                      <a:pt x="434364" y="466274"/>
                      <a:pt x="434364" y="494115"/>
                    </a:cubicBezTo>
                    <a:cubicBezTo>
                      <a:pt x="434364" y="521866"/>
                      <a:pt x="457016" y="544482"/>
                      <a:pt x="484813" y="544482"/>
                    </a:cubicBezTo>
                    <a:cubicBezTo>
                      <a:pt x="512699" y="544482"/>
                      <a:pt x="535352" y="521866"/>
                      <a:pt x="535352" y="494115"/>
                    </a:cubicBezTo>
                    <a:cubicBezTo>
                      <a:pt x="535352" y="466274"/>
                      <a:pt x="512699" y="443658"/>
                      <a:pt x="484813" y="443658"/>
                    </a:cubicBezTo>
                    <a:close/>
                    <a:moveTo>
                      <a:pt x="121293" y="443658"/>
                    </a:moveTo>
                    <a:cubicBezTo>
                      <a:pt x="93407" y="443658"/>
                      <a:pt x="70755" y="466274"/>
                      <a:pt x="70755" y="494115"/>
                    </a:cubicBezTo>
                    <a:cubicBezTo>
                      <a:pt x="70755" y="521866"/>
                      <a:pt x="93407" y="544482"/>
                      <a:pt x="121293" y="544482"/>
                    </a:cubicBezTo>
                    <a:cubicBezTo>
                      <a:pt x="149090" y="544482"/>
                      <a:pt x="171742" y="521866"/>
                      <a:pt x="171742" y="494115"/>
                    </a:cubicBezTo>
                    <a:cubicBezTo>
                      <a:pt x="171742" y="466274"/>
                      <a:pt x="149090" y="443658"/>
                      <a:pt x="121293" y="443658"/>
                    </a:cubicBezTo>
                    <a:close/>
                    <a:moveTo>
                      <a:pt x="303053" y="373109"/>
                    </a:moveTo>
                    <a:cubicBezTo>
                      <a:pt x="297458" y="373109"/>
                      <a:pt x="292945" y="377614"/>
                      <a:pt x="292945" y="383200"/>
                    </a:cubicBezTo>
                    <a:cubicBezTo>
                      <a:pt x="292945" y="388787"/>
                      <a:pt x="297458" y="393292"/>
                      <a:pt x="303053" y="393292"/>
                    </a:cubicBezTo>
                    <a:lnTo>
                      <a:pt x="343484" y="393292"/>
                    </a:lnTo>
                    <a:lnTo>
                      <a:pt x="343484" y="403383"/>
                    </a:lnTo>
                    <a:cubicBezTo>
                      <a:pt x="343484" y="408879"/>
                      <a:pt x="347997" y="413474"/>
                      <a:pt x="353592" y="413474"/>
                    </a:cubicBezTo>
                    <a:cubicBezTo>
                      <a:pt x="359097" y="413474"/>
                      <a:pt x="363610" y="408969"/>
                      <a:pt x="363610" y="403383"/>
                    </a:cubicBezTo>
                    <a:lnTo>
                      <a:pt x="363610" y="383200"/>
                    </a:lnTo>
                    <a:cubicBezTo>
                      <a:pt x="363610" y="377614"/>
                      <a:pt x="359097" y="373109"/>
                      <a:pt x="353592" y="373109"/>
                    </a:cubicBezTo>
                    <a:close/>
                    <a:moveTo>
                      <a:pt x="313169" y="282403"/>
                    </a:moveTo>
                    <a:lnTo>
                      <a:pt x="447018" y="282403"/>
                    </a:lnTo>
                    <a:lnTo>
                      <a:pt x="465069" y="311699"/>
                    </a:lnTo>
                    <a:cubicBezTo>
                      <a:pt x="467506" y="315665"/>
                      <a:pt x="470304" y="319271"/>
                      <a:pt x="473282" y="322696"/>
                    </a:cubicBezTo>
                    <a:lnTo>
                      <a:pt x="313169" y="322696"/>
                    </a:lnTo>
                    <a:close/>
                    <a:moveTo>
                      <a:pt x="161665" y="282403"/>
                    </a:moveTo>
                    <a:lnTo>
                      <a:pt x="292917" y="282403"/>
                    </a:lnTo>
                    <a:lnTo>
                      <a:pt x="292917" y="322696"/>
                    </a:lnTo>
                    <a:lnTo>
                      <a:pt x="161665" y="322696"/>
                    </a:lnTo>
                    <a:close/>
                    <a:moveTo>
                      <a:pt x="191958" y="0"/>
                    </a:moveTo>
                    <a:cubicBezTo>
                      <a:pt x="197553" y="0"/>
                      <a:pt x="202066" y="4505"/>
                      <a:pt x="202066" y="10092"/>
                    </a:cubicBezTo>
                    <a:lnTo>
                      <a:pt x="202066" y="40366"/>
                    </a:lnTo>
                    <a:lnTo>
                      <a:pt x="222281" y="40366"/>
                    </a:lnTo>
                    <a:lnTo>
                      <a:pt x="222281" y="10092"/>
                    </a:lnTo>
                    <a:cubicBezTo>
                      <a:pt x="222281" y="4505"/>
                      <a:pt x="226793" y="0"/>
                      <a:pt x="232389" y="0"/>
                    </a:cubicBezTo>
                    <a:cubicBezTo>
                      <a:pt x="237894" y="0"/>
                      <a:pt x="242406" y="4505"/>
                      <a:pt x="242406" y="10092"/>
                    </a:cubicBezTo>
                    <a:lnTo>
                      <a:pt x="242406" y="40366"/>
                    </a:lnTo>
                    <a:cubicBezTo>
                      <a:pt x="248002" y="40366"/>
                      <a:pt x="252514" y="44871"/>
                      <a:pt x="252514" y="50457"/>
                    </a:cubicBezTo>
                    <a:lnTo>
                      <a:pt x="252514" y="100823"/>
                    </a:lnTo>
                    <a:cubicBezTo>
                      <a:pt x="252514" y="106410"/>
                      <a:pt x="248002" y="110915"/>
                      <a:pt x="242406" y="110915"/>
                    </a:cubicBezTo>
                    <a:lnTo>
                      <a:pt x="221379" y="110915"/>
                    </a:lnTo>
                    <a:cubicBezTo>
                      <a:pt x="216505" y="139477"/>
                      <a:pt x="191597" y="161371"/>
                      <a:pt x="161634" y="161371"/>
                    </a:cubicBezTo>
                    <a:cubicBezTo>
                      <a:pt x="128243" y="161371"/>
                      <a:pt x="101078" y="134251"/>
                      <a:pt x="101078" y="100823"/>
                    </a:cubicBezTo>
                    <a:cubicBezTo>
                      <a:pt x="101078" y="78568"/>
                      <a:pt x="82938" y="60548"/>
                      <a:pt x="60647" y="60548"/>
                    </a:cubicBezTo>
                    <a:cubicBezTo>
                      <a:pt x="38355" y="60548"/>
                      <a:pt x="20216" y="78568"/>
                      <a:pt x="20216" y="100823"/>
                    </a:cubicBezTo>
                    <a:lnTo>
                      <a:pt x="20216" y="231921"/>
                    </a:lnTo>
                    <a:cubicBezTo>
                      <a:pt x="20216" y="265258"/>
                      <a:pt x="47470" y="292469"/>
                      <a:pt x="80862" y="292469"/>
                    </a:cubicBezTo>
                    <a:cubicBezTo>
                      <a:pt x="81314" y="292469"/>
                      <a:pt x="81675" y="292649"/>
                      <a:pt x="82126" y="292649"/>
                    </a:cubicBezTo>
                    <a:lnTo>
                      <a:pt x="105229" y="255167"/>
                    </a:lnTo>
                    <a:cubicBezTo>
                      <a:pt x="117864" y="234624"/>
                      <a:pt x="140697" y="221829"/>
                      <a:pt x="164883" y="221829"/>
                    </a:cubicBezTo>
                    <a:lnTo>
                      <a:pt x="370559" y="221829"/>
                    </a:lnTo>
                    <a:cubicBezTo>
                      <a:pt x="394655" y="221829"/>
                      <a:pt x="417578" y="234624"/>
                      <a:pt x="430213" y="255077"/>
                    </a:cubicBezTo>
                    <a:lnTo>
                      <a:pt x="434545" y="262195"/>
                    </a:lnTo>
                    <a:lnTo>
                      <a:pt x="159920" y="262195"/>
                    </a:lnTo>
                    <a:cubicBezTo>
                      <a:pt x="149722" y="262195"/>
                      <a:pt x="141419" y="270484"/>
                      <a:pt x="141419" y="280575"/>
                    </a:cubicBezTo>
                    <a:lnTo>
                      <a:pt x="141419" y="324455"/>
                    </a:lnTo>
                    <a:cubicBezTo>
                      <a:pt x="141419" y="334546"/>
                      <a:pt x="149722" y="342835"/>
                      <a:pt x="159920" y="342835"/>
                    </a:cubicBezTo>
                    <a:lnTo>
                      <a:pt x="498801" y="342835"/>
                    </a:lnTo>
                    <a:cubicBezTo>
                      <a:pt x="511075" y="349322"/>
                      <a:pt x="524793" y="352926"/>
                      <a:pt x="538962" y="352926"/>
                    </a:cubicBezTo>
                    <a:lnTo>
                      <a:pt x="580566" y="352926"/>
                    </a:lnTo>
                    <a:cubicBezTo>
                      <a:pt x="594645" y="352926"/>
                      <a:pt x="606016" y="364369"/>
                      <a:pt x="606016" y="378335"/>
                    </a:cubicBezTo>
                    <a:lnTo>
                      <a:pt x="606016" y="403383"/>
                    </a:lnTo>
                    <a:lnTo>
                      <a:pt x="555567" y="403383"/>
                    </a:lnTo>
                    <a:cubicBezTo>
                      <a:pt x="549972" y="403383"/>
                      <a:pt x="545460" y="407888"/>
                      <a:pt x="545460" y="413474"/>
                    </a:cubicBezTo>
                    <a:cubicBezTo>
                      <a:pt x="545460" y="418971"/>
                      <a:pt x="549972" y="423476"/>
                      <a:pt x="555567" y="423476"/>
                    </a:cubicBezTo>
                    <a:lnTo>
                      <a:pt x="606016" y="423476"/>
                    </a:lnTo>
                    <a:lnTo>
                      <a:pt x="606016" y="463391"/>
                    </a:lnTo>
                    <a:cubicBezTo>
                      <a:pt x="606016" y="485916"/>
                      <a:pt x="587696" y="504206"/>
                      <a:pt x="565224" y="504206"/>
                    </a:cubicBezTo>
                    <a:lnTo>
                      <a:pt x="554755" y="504206"/>
                    </a:lnTo>
                    <a:cubicBezTo>
                      <a:pt x="549791" y="538355"/>
                      <a:pt x="520371" y="564664"/>
                      <a:pt x="484813" y="564664"/>
                    </a:cubicBezTo>
                    <a:cubicBezTo>
                      <a:pt x="449345" y="564664"/>
                      <a:pt x="419924" y="538355"/>
                      <a:pt x="414961" y="504206"/>
                    </a:cubicBezTo>
                    <a:lnTo>
                      <a:pt x="191145" y="504206"/>
                    </a:lnTo>
                    <a:cubicBezTo>
                      <a:pt x="186182" y="538355"/>
                      <a:pt x="156761" y="564664"/>
                      <a:pt x="121293" y="564664"/>
                    </a:cubicBezTo>
                    <a:cubicBezTo>
                      <a:pt x="85736" y="564664"/>
                      <a:pt x="56315" y="538355"/>
                      <a:pt x="51351" y="504206"/>
                    </a:cubicBezTo>
                    <a:lnTo>
                      <a:pt x="35377" y="504206"/>
                    </a:lnTo>
                    <a:cubicBezTo>
                      <a:pt x="15884" y="504206"/>
                      <a:pt x="90" y="488349"/>
                      <a:pt x="90" y="468977"/>
                    </a:cubicBezTo>
                    <a:lnTo>
                      <a:pt x="0" y="423476"/>
                    </a:lnTo>
                    <a:lnTo>
                      <a:pt x="50539" y="423476"/>
                    </a:lnTo>
                    <a:cubicBezTo>
                      <a:pt x="56134" y="423476"/>
                      <a:pt x="60647" y="418971"/>
                      <a:pt x="60647" y="413474"/>
                    </a:cubicBezTo>
                    <a:cubicBezTo>
                      <a:pt x="60647" y="407888"/>
                      <a:pt x="56134" y="403383"/>
                      <a:pt x="50539" y="403383"/>
                    </a:cubicBezTo>
                    <a:lnTo>
                      <a:pt x="0" y="403383"/>
                    </a:lnTo>
                    <a:lnTo>
                      <a:pt x="0" y="378335"/>
                    </a:lnTo>
                    <a:cubicBezTo>
                      <a:pt x="0" y="371577"/>
                      <a:pt x="2617" y="365180"/>
                      <a:pt x="7400" y="360405"/>
                    </a:cubicBezTo>
                    <a:cubicBezTo>
                      <a:pt x="12274" y="355630"/>
                      <a:pt x="18681" y="352926"/>
                      <a:pt x="25540" y="352926"/>
                    </a:cubicBezTo>
                    <a:cubicBezTo>
                      <a:pt x="37814" y="352926"/>
                      <a:pt x="48824" y="346710"/>
                      <a:pt x="54961" y="336798"/>
                    </a:cubicBezTo>
                    <a:lnTo>
                      <a:pt x="70303" y="311840"/>
                    </a:lnTo>
                    <a:cubicBezTo>
                      <a:pt x="30775" y="306614"/>
                      <a:pt x="90" y="272827"/>
                      <a:pt x="90" y="231921"/>
                    </a:cubicBezTo>
                    <a:lnTo>
                      <a:pt x="90" y="100823"/>
                    </a:lnTo>
                    <a:cubicBezTo>
                      <a:pt x="90" y="67486"/>
                      <a:pt x="27255" y="40366"/>
                      <a:pt x="60647" y="40366"/>
                    </a:cubicBezTo>
                    <a:cubicBezTo>
                      <a:pt x="94039" y="40366"/>
                      <a:pt x="121293" y="67486"/>
                      <a:pt x="121293" y="100823"/>
                    </a:cubicBezTo>
                    <a:cubicBezTo>
                      <a:pt x="121293" y="123078"/>
                      <a:pt x="139343" y="141189"/>
                      <a:pt x="161634" y="141189"/>
                    </a:cubicBezTo>
                    <a:cubicBezTo>
                      <a:pt x="180406" y="141189"/>
                      <a:pt x="196109" y="128304"/>
                      <a:pt x="200622" y="110915"/>
                    </a:cubicBezTo>
                    <a:lnTo>
                      <a:pt x="181850" y="110915"/>
                    </a:lnTo>
                    <a:cubicBezTo>
                      <a:pt x="176255" y="110915"/>
                      <a:pt x="171742" y="106410"/>
                      <a:pt x="171742" y="100823"/>
                    </a:cubicBezTo>
                    <a:lnTo>
                      <a:pt x="171742" y="50457"/>
                    </a:lnTo>
                    <a:cubicBezTo>
                      <a:pt x="171742" y="44871"/>
                      <a:pt x="176255" y="40366"/>
                      <a:pt x="181850" y="40366"/>
                    </a:cubicBezTo>
                    <a:lnTo>
                      <a:pt x="181850" y="10092"/>
                    </a:lnTo>
                    <a:cubicBezTo>
                      <a:pt x="181850" y="4505"/>
                      <a:pt x="186362" y="0"/>
                      <a:pt x="191958" y="0"/>
                    </a:cubicBezTo>
                    <a:close/>
                  </a:path>
                </a:pathLst>
              </a:custGeom>
              <a:solidFill>
                <a:schemeClr val="bg1">
                  <a:lumMod val="50000"/>
                </a:schemeClr>
              </a:solidFill>
              <a:ln>
                <a:noFill/>
              </a:ln>
            </p:spPr>
            <p:txBody>
              <a:bodyPr bIns="45720" lIns="91440" rIns="91440" tIns="45720" wrap="square">
                <a:norm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endParaRPr altLang="en-US" lang="zh-CN"/>
              </a:p>
            </p:txBody>
          </p:sp>
        </p:grpSp>
        <p:sp>
          <p:nvSpPr>
            <p:cNvPr id="1048617" name="iṡļíḓê"/>
            <p:cNvSpPr/>
            <p:nvPr/>
          </p:nvSpPr>
          <p:spPr>
            <a:xfrm>
              <a:off x="5524223" y="3736130"/>
              <a:ext cx="1137002" cy="1123950"/>
            </a:xfrm>
            <a:prstGeom prst="ellipse"/>
            <a:solidFill>
              <a:srgbClr val="1B2595"/>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a:endParaRPr lang="en-US"/>
            </a:p>
          </p:txBody>
        </p:sp>
        <p:grpSp>
          <p:nvGrpSpPr>
            <p:cNvPr id="39" name="išļîdè"/>
            <p:cNvGrpSpPr/>
            <p:nvPr/>
          </p:nvGrpSpPr>
          <p:grpSpPr>
            <a:xfrm>
              <a:off x="8519476" y="2831802"/>
              <a:ext cx="1137002" cy="1123950"/>
              <a:chOff x="8930923" y="2866700"/>
              <a:chExt cx="1137002" cy="1123950"/>
            </a:xfrm>
          </p:grpSpPr>
          <p:sp>
            <p:nvSpPr>
              <p:cNvPr id="1048618" name="isḷíḑe"/>
              <p:cNvSpPr/>
              <p:nvPr/>
            </p:nvSpPr>
            <p:spPr>
              <a:xfrm>
                <a:off x="8930923" y="2866700"/>
                <a:ext cx="1137002" cy="1123950"/>
              </a:xfrm>
              <a:prstGeom prst="ellipse"/>
              <a:solidFill>
                <a:schemeClr val="bg1"/>
              </a:solidFill>
              <a:ln w="222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914400" eaLnBrk="1" hangingPunct="1" latinLnBrk="0" marL="0" rtl="0">
                  <a:defRPr sz="1800" kern="1200">
                    <a:solidFill>
                      <a:schemeClr val="lt1"/>
                    </a:solidFill>
                  </a:defRPr>
                </a:lvl1pPr>
                <a:lvl2pPr algn="l" defTabSz="914400" eaLnBrk="1" hangingPunct="1" latinLnBrk="0" marL="457200" rtl="0">
                  <a:defRPr sz="1800" kern="1200">
                    <a:solidFill>
                      <a:schemeClr val="lt1"/>
                    </a:solidFill>
                  </a:defRPr>
                </a:lvl2pPr>
                <a:lvl3pPr algn="l" defTabSz="914400" eaLnBrk="1" hangingPunct="1" latinLnBrk="0" marL="914400" rtl="0">
                  <a:defRPr sz="1800" kern="1200">
                    <a:solidFill>
                      <a:schemeClr val="lt1"/>
                    </a:solidFill>
                  </a:defRPr>
                </a:lvl3pPr>
                <a:lvl4pPr algn="l" defTabSz="914400" eaLnBrk="1" hangingPunct="1" latinLnBrk="0" marL="1371600" rtl="0">
                  <a:defRPr sz="1800" kern="1200">
                    <a:solidFill>
                      <a:schemeClr val="lt1"/>
                    </a:solidFill>
                  </a:defRPr>
                </a:lvl4pPr>
                <a:lvl5pPr algn="l" defTabSz="914400" eaLnBrk="1" hangingPunct="1" latinLnBrk="0" marL="1828800" rtl="0">
                  <a:defRPr sz="1800" kern="1200">
                    <a:solidFill>
                      <a:schemeClr val="lt1"/>
                    </a:solidFill>
                  </a:defRPr>
                </a:lvl5pPr>
                <a:lvl6pPr algn="l" defTabSz="914400" eaLnBrk="1" hangingPunct="1" latinLnBrk="0" marL="2286000" rtl="0">
                  <a:defRPr sz="1800" kern="1200">
                    <a:solidFill>
                      <a:schemeClr val="lt1"/>
                    </a:solidFill>
                  </a:defRPr>
                </a:lvl6pPr>
                <a:lvl7pPr algn="l" defTabSz="914400" eaLnBrk="1" hangingPunct="1" latinLnBrk="0" marL="2743200" rtl="0">
                  <a:defRPr sz="1800" kern="1200">
                    <a:solidFill>
                      <a:schemeClr val="lt1"/>
                    </a:solidFill>
                  </a:defRPr>
                </a:lvl7pPr>
                <a:lvl8pPr algn="l" defTabSz="914400" eaLnBrk="1" hangingPunct="1" latinLnBrk="0" marL="3200400" rtl="0">
                  <a:defRPr sz="1800" kern="1200">
                    <a:solidFill>
                      <a:schemeClr val="lt1"/>
                    </a:solidFill>
                  </a:defRPr>
                </a:lvl8pPr>
                <a:lvl9pPr algn="l" defTabSz="914400" eaLnBrk="1" hangingPunct="1" latinLnBrk="0" marL="3657600" rtl="0">
                  <a:defRPr sz="1800" kern="1200">
                    <a:solidFill>
                      <a:schemeClr val="lt1"/>
                    </a:solidFill>
                  </a:defRPr>
                </a:lvl9pPr>
              </a:lstStyle>
              <a:p>
                <a:pPr algn="ctr"/>
                <a:endParaRPr lang="en-US"/>
              </a:p>
            </p:txBody>
          </p:sp>
          <p:sp>
            <p:nvSpPr>
              <p:cNvPr id="1048619" name="î$1îďè"/>
              <p:cNvSpPr/>
              <p:nvPr/>
            </p:nvSpPr>
            <p:spPr bwMode="auto">
              <a:xfrm>
                <a:off x="9232829" y="3183716"/>
                <a:ext cx="533190" cy="48991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8909" h="559493">
                    <a:moveTo>
                      <a:pt x="470180" y="272856"/>
                    </a:moveTo>
                    <a:lnTo>
                      <a:pt x="476019" y="272856"/>
                    </a:lnTo>
                    <a:lnTo>
                      <a:pt x="481953" y="272856"/>
                    </a:lnTo>
                    <a:cubicBezTo>
                      <a:pt x="509171" y="272856"/>
                      <a:pt x="531210" y="294963"/>
                      <a:pt x="531210" y="322056"/>
                    </a:cubicBezTo>
                    <a:lnTo>
                      <a:pt x="531210" y="376617"/>
                    </a:lnTo>
                    <a:cubicBezTo>
                      <a:pt x="531210" y="385084"/>
                      <a:pt x="526783" y="392609"/>
                      <a:pt x="520096" y="397031"/>
                    </a:cubicBezTo>
                    <a:lnTo>
                      <a:pt x="520096" y="449711"/>
                    </a:lnTo>
                    <a:cubicBezTo>
                      <a:pt x="520096" y="450558"/>
                      <a:pt x="520661" y="451498"/>
                      <a:pt x="521509" y="451875"/>
                    </a:cubicBezTo>
                    <a:cubicBezTo>
                      <a:pt x="528949" y="455450"/>
                      <a:pt x="565492" y="473888"/>
                      <a:pt x="599209" y="501639"/>
                    </a:cubicBezTo>
                    <a:cubicBezTo>
                      <a:pt x="605425" y="506625"/>
                      <a:pt x="608909" y="514150"/>
                      <a:pt x="608909" y="522052"/>
                    </a:cubicBezTo>
                    <a:lnTo>
                      <a:pt x="608909" y="559493"/>
                    </a:lnTo>
                    <a:lnTo>
                      <a:pt x="483083" y="559493"/>
                    </a:lnTo>
                    <a:lnTo>
                      <a:pt x="483083" y="515561"/>
                    </a:lnTo>
                    <a:cubicBezTo>
                      <a:pt x="483083" y="499475"/>
                      <a:pt x="476019" y="484424"/>
                      <a:pt x="463587" y="474264"/>
                    </a:cubicBezTo>
                    <a:cubicBezTo>
                      <a:pt x="453039" y="465609"/>
                      <a:pt x="442302" y="457707"/>
                      <a:pt x="431848" y="450558"/>
                    </a:cubicBezTo>
                    <a:cubicBezTo>
                      <a:pt x="431848" y="450370"/>
                      <a:pt x="431942" y="450087"/>
                      <a:pt x="431942" y="449711"/>
                    </a:cubicBezTo>
                    <a:lnTo>
                      <a:pt x="431942" y="397031"/>
                    </a:lnTo>
                    <a:cubicBezTo>
                      <a:pt x="425350" y="392609"/>
                      <a:pt x="420923" y="385084"/>
                      <a:pt x="420923" y="376617"/>
                    </a:cubicBezTo>
                    <a:lnTo>
                      <a:pt x="420923" y="322056"/>
                    </a:lnTo>
                    <a:cubicBezTo>
                      <a:pt x="420923" y="294775"/>
                      <a:pt x="443056" y="272856"/>
                      <a:pt x="470180" y="272856"/>
                    </a:cubicBezTo>
                    <a:close/>
                    <a:moveTo>
                      <a:pt x="127004" y="272856"/>
                    </a:moveTo>
                    <a:lnTo>
                      <a:pt x="132940" y="272856"/>
                    </a:lnTo>
                    <a:lnTo>
                      <a:pt x="138781" y="272856"/>
                    </a:lnTo>
                    <a:cubicBezTo>
                      <a:pt x="166104" y="272856"/>
                      <a:pt x="188057" y="294963"/>
                      <a:pt x="188057" y="322056"/>
                    </a:cubicBezTo>
                    <a:lnTo>
                      <a:pt x="188057" y="376617"/>
                    </a:lnTo>
                    <a:cubicBezTo>
                      <a:pt x="188057" y="385084"/>
                      <a:pt x="183629" y="392609"/>
                      <a:pt x="177033" y="397031"/>
                    </a:cubicBezTo>
                    <a:lnTo>
                      <a:pt x="177033" y="449711"/>
                    </a:lnTo>
                    <a:cubicBezTo>
                      <a:pt x="177033" y="449993"/>
                      <a:pt x="177128" y="450370"/>
                      <a:pt x="177128" y="450558"/>
                    </a:cubicBezTo>
                    <a:cubicBezTo>
                      <a:pt x="166670" y="457613"/>
                      <a:pt x="155929" y="465609"/>
                      <a:pt x="145376" y="474264"/>
                    </a:cubicBezTo>
                    <a:cubicBezTo>
                      <a:pt x="133034" y="484424"/>
                      <a:pt x="125874" y="499475"/>
                      <a:pt x="125874" y="515561"/>
                    </a:cubicBezTo>
                    <a:lnTo>
                      <a:pt x="125874" y="559493"/>
                    </a:lnTo>
                    <a:lnTo>
                      <a:pt x="0" y="559493"/>
                    </a:lnTo>
                    <a:lnTo>
                      <a:pt x="0" y="522052"/>
                    </a:lnTo>
                    <a:cubicBezTo>
                      <a:pt x="0" y="514150"/>
                      <a:pt x="3486" y="506625"/>
                      <a:pt x="9704" y="501639"/>
                    </a:cubicBezTo>
                    <a:cubicBezTo>
                      <a:pt x="43434" y="473888"/>
                      <a:pt x="79990" y="455450"/>
                      <a:pt x="87433" y="451875"/>
                    </a:cubicBezTo>
                    <a:cubicBezTo>
                      <a:pt x="88281" y="451498"/>
                      <a:pt x="88846" y="450558"/>
                      <a:pt x="88846" y="449711"/>
                    </a:cubicBezTo>
                    <a:lnTo>
                      <a:pt x="88846" y="397031"/>
                    </a:lnTo>
                    <a:cubicBezTo>
                      <a:pt x="82157" y="392609"/>
                      <a:pt x="77729" y="385084"/>
                      <a:pt x="77729" y="376617"/>
                    </a:cubicBezTo>
                    <a:lnTo>
                      <a:pt x="77729" y="322056"/>
                    </a:lnTo>
                    <a:cubicBezTo>
                      <a:pt x="77729" y="294775"/>
                      <a:pt x="99870" y="272856"/>
                      <a:pt x="127004" y="272856"/>
                    </a:cubicBezTo>
                    <a:close/>
                    <a:moveTo>
                      <a:pt x="297600" y="222543"/>
                    </a:moveTo>
                    <a:lnTo>
                      <a:pt x="304477" y="222543"/>
                    </a:lnTo>
                    <a:lnTo>
                      <a:pt x="311260" y="222543"/>
                    </a:lnTo>
                    <a:cubicBezTo>
                      <a:pt x="343291" y="222543"/>
                      <a:pt x="369198" y="248506"/>
                      <a:pt x="369198" y="280395"/>
                    </a:cubicBezTo>
                    <a:lnTo>
                      <a:pt x="369198" y="344455"/>
                    </a:lnTo>
                    <a:cubicBezTo>
                      <a:pt x="369198" y="354520"/>
                      <a:pt x="364017" y="363456"/>
                      <a:pt x="356198" y="368536"/>
                    </a:cubicBezTo>
                    <a:lnTo>
                      <a:pt x="356198" y="430432"/>
                    </a:lnTo>
                    <a:cubicBezTo>
                      <a:pt x="356198" y="431561"/>
                      <a:pt x="356857" y="432502"/>
                      <a:pt x="357893" y="433066"/>
                    </a:cubicBezTo>
                    <a:cubicBezTo>
                      <a:pt x="366655" y="437299"/>
                      <a:pt x="409520" y="459029"/>
                      <a:pt x="449275" y="491576"/>
                    </a:cubicBezTo>
                    <a:cubicBezTo>
                      <a:pt x="456435" y="497502"/>
                      <a:pt x="460580" y="506251"/>
                      <a:pt x="460580" y="515563"/>
                    </a:cubicBezTo>
                    <a:lnTo>
                      <a:pt x="460580" y="559493"/>
                    </a:lnTo>
                    <a:lnTo>
                      <a:pt x="304477" y="559493"/>
                    </a:lnTo>
                    <a:lnTo>
                      <a:pt x="148187" y="559493"/>
                    </a:lnTo>
                    <a:lnTo>
                      <a:pt x="148187" y="515563"/>
                    </a:lnTo>
                    <a:cubicBezTo>
                      <a:pt x="148187" y="506251"/>
                      <a:pt x="152332" y="497502"/>
                      <a:pt x="159492" y="491576"/>
                    </a:cubicBezTo>
                    <a:cubicBezTo>
                      <a:pt x="199342" y="459029"/>
                      <a:pt x="242206" y="437299"/>
                      <a:pt x="250967" y="433066"/>
                    </a:cubicBezTo>
                    <a:cubicBezTo>
                      <a:pt x="252004" y="432502"/>
                      <a:pt x="252569" y="431561"/>
                      <a:pt x="252569" y="430432"/>
                    </a:cubicBezTo>
                    <a:lnTo>
                      <a:pt x="252569" y="368536"/>
                    </a:lnTo>
                    <a:cubicBezTo>
                      <a:pt x="244844" y="363456"/>
                      <a:pt x="239663" y="354520"/>
                      <a:pt x="239663" y="344455"/>
                    </a:cubicBezTo>
                    <a:lnTo>
                      <a:pt x="239663" y="280395"/>
                    </a:lnTo>
                    <a:cubicBezTo>
                      <a:pt x="239663" y="248412"/>
                      <a:pt x="265664" y="222543"/>
                      <a:pt x="297600" y="222543"/>
                    </a:cubicBezTo>
                    <a:close/>
                    <a:moveTo>
                      <a:pt x="492495" y="40775"/>
                    </a:moveTo>
                    <a:cubicBezTo>
                      <a:pt x="488350" y="40775"/>
                      <a:pt x="487596" y="41528"/>
                      <a:pt x="487502" y="45854"/>
                    </a:cubicBezTo>
                    <a:lnTo>
                      <a:pt x="487502" y="51498"/>
                    </a:lnTo>
                    <a:cubicBezTo>
                      <a:pt x="487502" y="57142"/>
                      <a:pt x="487502" y="56953"/>
                      <a:pt x="482038" y="59023"/>
                    </a:cubicBezTo>
                    <a:cubicBezTo>
                      <a:pt x="469036" y="63726"/>
                      <a:pt x="460934" y="72661"/>
                      <a:pt x="460086" y="86864"/>
                    </a:cubicBezTo>
                    <a:cubicBezTo>
                      <a:pt x="459332" y="99374"/>
                      <a:pt x="465833" y="107934"/>
                      <a:pt x="476196" y="114048"/>
                    </a:cubicBezTo>
                    <a:cubicBezTo>
                      <a:pt x="482414" y="117810"/>
                      <a:pt x="489480" y="120068"/>
                      <a:pt x="496264" y="123078"/>
                    </a:cubicBezTo>
                    <a:cubicBezTo>
                      <a:pt x="498902" y="124206"/>
                      <a:pt x="501445" y="125617"/>
                      <a:pt x="503706" y="127310"/>
                    </a:cubicBezTo>
                    <a:cubicBezTo>
                      <a:pt x="510207" y="132578"/>
                      <a:pt x="508982" y="141513"/>
                      <a:pt x="501257" y="144900"/>
                    </a:cubicBezTo>
                    <a:cubicBezTo>
                      <a:pt x="497112" y="146781"/>
                      <a:pt x="492778" y="147157"/>
                      <a:pt x="488350" y="146687"/>
                    </a:cubicBezTo>
                    <a:cubicBezTo>
                      <a:pt x="481472" y="145746"/>
                      <a:pt x="474783" y="144053"/>
                      <a:pt x="468659" y="140761"/>
                    </a:cubicBezTo>
                    <a:cubicBezTo>
                      <a:pt x="464985" y="138880"/>
                      <a:pt x="463949" y="139350"/>
                      <a:pt x="462724" y="143301"/>
                    </a:cubicBezTo>
                    <a:cubicBezTo>
                      <a:pt x="461593" y="146687"/>
                      <a:pt x="460557" y="150167"/>
                      <a:pt x="459709" y="153553"/>
                    </a:cubicBezTo>
                    <a:cubicBezTo>
                      <a:pt x="458484" y="158162"/>
                      <a:pt x="458861" y="159291"/>
                      <a:pt x="463572" y="161548"/>
                    </a:cubicBezTo>
                    <a:cubicBezTo>
                      <a:pt x="469130" y="164370"/>
                      <a:pt x="475160" y="165687"/>
                      <a:pt x="481284" y="166722"/>
                    </a:cubicBezTo>
                    <a:cubicBezTo>
                      <a:pt x="486089" y="167474"/>
                      <a:pt x="486371" y="167568"/>
                      <a:pt x="486371" y="172647"/>
                    </a:cubicBezTo>
                    <a:lnTo>
                      <a:pt x="486371" y="179420"/>
                    </a:lnTo>
                    <a:cubicBezTo>
                      <a:pt x="486371" y="182147"/>
                      <a:pt x="487690" y="183934"/>
                      <a:pt x="490611" y="183934"/>
                    </a:cubicBezTo>
                    <a:cubicBezTo>
                      <a:pt x="493908" y="184029"/>
                      <a:pt x="497300" y="184029"/>
                      <a:pt x="500503" y="183934"/>
                    </a:cubicBezTo>
                    <a:cubicBezTo>
                      <a:pt x="503330" y="183934"/>
                      <a:pt x="504649" y="182430"/>
                      <a:pt x="504649" y="179608"/>
                    </a:cubicBezTo>
                    <a:cubicBezTo>
                      <a:pt x="504649" y="176504"/>
                      <a:pt x="504837" y="173494"/>
                      <a:pt x="504649" y="170390"/>
                    </a:cubicBezTo>
                    <a:cubicBezTo>
                      <a:pt x="504554" y="167192"/>
                      <a:pt x="505968" y="165687"/>
                      <a:pt x="508982" y="164840"/>
                    </a:cubicBezTo>
                    <a:cubicBezTo>
                      <a:pt x="515860" y="162959"/>
                      <a:pt x="521889" y="159197"/>
                      <a:pt x="526412" y="153647"/>
                    </a:cubicBezTo>
                    <a:cubicBezTo>
                      <a:pt x="538942" y="138221"/>
                      <a:pt x="534231" y="115835"/>
                      <a:pt x="516237" y="105865"/>
                    </a:cubicBezTo>
                    <a:cubicBezTo>
                      <a:pt x="510584" y="102761"/>
                      <a:pt x="504554" y="100503"/>
                      <a:pt x="498619" y="97964"/>
                    </a:cubicBezTo>
                    <a:cubicBezTo>
                      <a:pt x="495227" y="96647"/>
                      <a:pt x="492024" y="94860"/>
                      <a:pt x="489104" y="92602"/>
                    </a:cubicBezTo>
                    <a:cubicBezTo>
                      <a:pt x="483451" y="88087"/>
                      <a:pt x="484581" y="80657"/>
                      <a:pt x="491270" y="77835"/>
                    </a:cubicBezTo>
                    <a:cubicBezTo>
                      <a:pt x="493155" y="76894"/>
                      <a:pt x="495133" y="76706"/>
                      <a:pt x="497112" y="76518"/>
                    </a:cubicBezTo>
                    <a:cubicBezTo>
                      <a:pt x="504931" y="76142"/>
                      <a:pt x="512186" y="77553"/>
                      <a:pt x="519252" y="80939"/>
                    </a:cubicBezTo>
                    <a:cubicBezTo>
                      <a:pt x="522643" y="82538"/>
                      <a:pt x="523868" y="82067"/>
                      <a:pt x="524998" y="78399"/>
                    </a:cubicBezTo>
                    <a:cubicBezTo>
                      <a:pt x="526317" y="74543"/>
                      <a:pt x="527260" y="70686"/>
                      <a:pt x="528390" y="66736"/>
                    </a:cubicBezTo>
                    <a:cubicBezTo>
                      <a:pt x="529144" y="64102"/>
                      <a:pt x="528296" y="62503"/>
                      <a:pt x="525752" y="61374"/>
                    </a:cubicBezTo>
                    <a:cubicBezTo>
                      <a:pt x="521230" y="59399"/>
                      <a:pt x="516708" y="57988"/>
                      <a:pt x="511809" y="57236"/>
                    </a:cubicBezTo>
                    <a:cubicBezTo>
                      <a:pt x="505402" y="56201"/>
                      <a:pt x="505402" y="56201"/>
                      <a:pt x="505402" y="49805"/>
                    </a:cubicBezTo>
                    <a:cubicBezTo>
                      <a:pt x="505402" y="40775"/>
                      <a:pt x="505402" y="40775"/>
                      <a:pt x="496358" y="40775"/>
                    </a:cubicBezTo>
                    <a:close/>
                    <a:moveTo>
                      <a:pt x="496111" y="0"/>
                    </a:moveTo>
                    <a:cubicBezTo>
                      <a:pt x="524951" y="0"/>
                      <a:pt x="553781" y="10958"/>
                      <a:pt x="575779" y="32874"/>
                    </a:cubicBezTo>
                    <a:cubicBezTo>
                      <a:pt x="619776" y="76894"/>
                      <a:pt x="619776" y="148192"/>
                      <a:pt x="575779" y="192024"/>
                    </a:cubicBezTo>
                    <a:cubicBezTo>
                      <a:pt x="538754" y="229083"/>
                      <a:pt x="482226" y="234821"/>
                      <a:pt x="438982" y="209519"/>
                    </a:cubicBezTo>
                    <a:lnTo>
                      <a:pt x="438700" y="209237"/>
                    </a:lnTo>
                    <a:cubicBezTo>
                      <a:pt x="421742" y="222029"/>
                      <a:pt x="403559" y="224286"/>
                      <a:pt x="390840" y="222311"/>
                    </a:cubicBezTo>
                    <a:cubicBezTo>
                      <a:pt x="386600" y="221653"/>
                      <a:pt x="385752" y="215915"/>
                      <a:pt x="389615" y="214034"/>
                    </a:cubicBezTo>
                    <a:cubicBezTo>
                      <a:pt x="401297" y="208202"/>
                      <a:pt x="408552" y="196915"/>
                      <a:pt x="412886" y="187791"/>
                    </a:cubicBezTo>
                    <a:lnTo>
                      <a:pt x="411567" y="187038"/>
                    </a:lnTo>
                    <a:cubicBezTo>
                      <a:pt x="372374" y="142736"/>
                      <a:pt x="374070" y="75201"/>
                      <a:pt x="416371" y="32874"/>
                    </a:cubicBezTo>
                    <a:cubicBezTo>
                      <a:pt x="438417" y="10958"/>
                      <a:pt x="467270" y="0"/>
                      <a:pt x="496111" y="0"/>
                    </a:cubicBezTo>
                    <a:close/>
                  </a:path>
                </a:pathLst>
              </a:custGeom>
              <a:solidFill>
                <a:schemeClr val="bg1">
                  <a:lumMod val="50000"/>
                </a:schemeClr>
              </a:solidFill>
              <a:ln>
                <a:noFill/>
              </a:ln>
            </p:spPr>
            <p:txBody>
              <a:bodyPr bIns="45720" lIns="91440" rIns="91440" tIns="45720" wrap="square">
                <a:normAutofit/>
              </a:bodyPr>
              <a:lstStyle>
                <a:defPPr>
                  <a:defRPr lang="zh-CN"/>
                </a:defPPr>
                <a:lvl1pPr algn="l" defTabSz="914400" eaLnBrk="1" hangingPunct="1" latinLnBrk="0" marL="0" rtl="0">
                  <a:defRPr sz="1800" kern="1200">
                    <a:solidFill>
                      <a:schemeClr val="tx1"/>
                    </a:solidFill>
                  </a:defRPr>
                </a:lvl1pPr>
                <a:lvl2pPr algn="l" defTabSz="914400" eaLnBrk="1" hangingPunct="1" latinLnBrk="0" marL="457200" rtl="0">
                  <a:defRPr sz="1800" kern="1200">
                    <a:solidFill>
                      <a:schemeClr val="tx1"/>
                    </a:solidFill>
                  </a:defRPr>
                </a:lvl2pPr>
                <a:lvl3pPr algn="l" defTabSz="914400" eaLnBrk="1" hangingPunct="1" latinLnBrk="0" marL="914400" rtl="0">
                  <a:defRPr sz="1800" kern="1200">
                    <a:solidFill>
                      <a:schemeClr val="tx1"/>
                    </a:solidFill>
                  </a:defRPr>
                </a:lvl3pPr>
                <a:lvl4pPr algn="l" defTabSz="914400" eaLnBrk="1" hangingPunct="1" latinLnBrk="0" marL="1371600" rtl="0">
                  <a:defRPr sz="1800" kern="1200">
                    <a:solidFill>
                      <a:schemeClr val="tx1"/>
                    </a:solidFill>
                  </a:defRPr>
                </a:lvl4pPr>
                <a:lvl5pPr algn="l" defTabSz="914400" eaLnBrk="1" hangingPunct="1" latinLnBrk="0" marL="1828800" rtl="0">
                  <a:defRPr sz="1800" kern="1200">
                    <a:solidFill>
                      <a:schemeClr val="tx1"/>
                    </a:solidFill>
                  </a:defRPr>
                </a:lvl5pPr>
                <a:lvl6pPr algn="l" defTabSz="914400" eaLnBrk="1" hangingPunct="1" latinLnBrk="0" marL="2286000" rtl="0">
                  <a:defRPr sz="1800" kern="1200">
                    <a:solidFill>
                      <a:schemeClr val="tx1"/>
                    </a:solidFill>
                  </a:defRPr>
                </a:lvl6pPr>
                <a:lvl7pPr algn="l" defTabSz="914400" eaLnBrk="1" hangingPunct="1" latinLnBrk="0" marL="2743200" rtl="0">
                  <a:defRPr sz="1800" kern="1200">
                    <a:solidFill>
                      <a:schemeClr val="tx1"/>
                    </a:solidFill>
                  </a:defRPr>
                </a:lvl7pPr>
                <a:lvl8pPr algn="l" defTabSz="914400" eaLnBrk="1" hangingPunct="1" latinLnBrk="0" marL="3200400" rtl="0">
                  <a:defRPr sz="1800" kern="1200">
                    <a:solidFill>
                      <a:schemeClr val="tx1"/>
                    </a:solidFill>
                  </a:defRPr>
                </a:lvl8pPr>
                <a:lvl9pPr algn="l" defTabSz="914400" eaLnBrk="1" hangingPunct="1" latinLnBrk="0" marL="3657600" rtl="0">
                  <a:defRPr sz="1800" kern="1200">
                    <a:solidFill>
                      <a:schemeClr val="tx1"/>
                    </a:solidFill>
                  </a:defRPr>
                </a:lvl9pPr>
              </a:lstStyle>
              <a:p>
                <a:endParaRPr altLang="en-US" lang="zh-CN"/>
              </a:p>
            </p:txBody>
          </p:sp>
        </p:grpSp>
        <p:cxnSp>
          <p:nvCxnSpPr>
            <p:cNvPr id="3145732" name="直接连接符 10"/>
            <p:cNvCxnSpPr>
              <a:cxnSpLocks/>
            </p:cNvCxnSpPr>
            <p:nvPr/>
          </p:nvCxnSpPr>
          <p:spPr>
            <a:xfrm>
              <a:off x="4600011" y="4562800"/>
              <a:ext cx="0" cy="1584000"/>
            </a:xfrm>
            <a:prstGeom prst="line"/>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11"/>
            <p:cNvCxnSpPr>
              <a:cxnSpLocks/>
            </p:cNvCxnSpPr>
            <p:nvPr/>
          </p:nvCxnSpPr>
          <p:spPr>
            <a:xfrm>
              <a:off x="7591988" y="4562800"/>
              <a:ext cx="0" cy="1584000"/>
            </a:xfrm>
            <a:prstGeom prst="line"/>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97162" name="图片 17"/>
          <p:cNvPicPr>
            <a:picLocks noChangeAspect="1"/>
          </p:cNvPicPr>
          <p:nvPr/>
        </p:nvPicPr>
        <p:blipFill>
          <a:blip xmlns:r="http://schemas.openxmlformats.org/officeDocument/2006/relationships" r:embed="rId3" cstate="print">
            <a:lum bright="70000" contrast="-70000"/>
          </a:blip>
          <a:stretch>
            <a:fillRect/>
          </a:stretch>
        </p:blipFill>
        <p:spPr>
          <a:xfrm>
            <a:off x="5880127" y="4017324"/>
            <a:ext cx="493377" cy="493377"/>
          </a:xfrm>
          <a:prstGeom prst="rect"/>
        </p:spPr>
      </p:pic>
      <p:sp>
        <p:nvSpPr>
          <p:cNvPr id="1048620" name="TextBox 15"/>
          <p:cNvSpPr txBox="1">
            <a:spLocks noChangeArrowheads="1"/>
          </p:cNvSpPr>
          <p:nvPr/>
        </p:nvSpPr>
        <p:spPr bwMode="auto">
          <a:xfrm>
            <a:off x="1326899" y="4277332"/>
            <a:ext cx="2002416" cy="1577339"/>
          </a:xfrm>
          <a:prstGeom prst="rect"/>
          <a:no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indent="-285750" marL="742950">
              <a:defRPr>
                <a:solidFill>
                  <a:schemeClr val="tx1"/>
                </a:solidFill>
                <a:latin typeface="Calibri" panose="020F0502020204030204" pitchFamily="34" charset="0"/>
                <a:ea typeface="微软雅黑" panose="020B0503020204020204" pitchFamily="34" charset="-122"/>
              </a:defRPr>
            </a:lvl2pPr>
            <a:lvl3pPr indent="-228600" marL="1143000">
              <a:defRPr>
                <a:solidFill>
                  <a:schemeClr val="tx1"/>
                </a:solidFill>
                <a:latin typeface="Calibri" panose="020F0502020204030204" pitchFamily="34" charset="0"/>
                <a:ea typeface="微软雅黑" panose="020B0503020204020204" pitchFamily="34" charset="-122"/>
              </a:defRPr>
            </a:lvl3pPr>
            <a:lvl4pPr indent="-228600" marL="1600200">
              <a:defRPr>
                <a:solidFill>
                  <a:schemeClr val="tx1"/>
                </a:solidFill>
                <a:latin typeface="Calibri" panose="020F0502020204030204" pitchFamily="34" charset="0"/>
                <a:ea typeface="微软雅黑" panose="020B0503020204020204" pitchFamily="34" charset="-122"/>
              </a:defRPr>
            </a:lvl4pPr>
            <a:lvl5pPr indent="-228600" marL="2057400">
              <a:defRPr>
                <a:solidFill>
                  <a:schemeClr val="tx1"/>
                </a:solidFill>
                <a:latin typeface="Calibri" panose="020F0502020204030204" pitchFamily="34" charset="0"/>
                <a:ea typeface="微软雅黑" panose="020B0503020204020204" pitchFamily="34" charset="-122"/>
              </a:defRPr>
            </a:lvl5pPr>
            <a:lvl6pPr eaLnBrk="0" fontAlgn="base" hangingPunct="0" indent="-228600" marL="25146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indent="-228600" marL="29718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indent="-228600" marL="34290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indent="-228600" marL="38862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altLang="en-US" b="1" dirty="0" lang="en-US" smtClean="0">
                <a:ea typeface="Calibri" panose="020F0502020204030204" pitchFamily="34" charset="0"/>
              </a:rPr>
              <a:t>F</a:t>
            </a:r>
            <a:r>
              <a:rPr altLang="en-US" b="1" dirty="0" lang="en-US" smtClean="0">
                <a:ea typeface="Calibri" panose="020F0502020204030204" pitchFamily="34" charset="0"/>
              </a:rPr>
              <a:t>u</a:t>
            </a:r>
            <a:r>
              <a:rPr altLang="en-US" b="1" dirty="0" lang="en-US" smtClean="0">
                <a:ea typeface="Calibri" panose="020F0502020204030204" pitchFamily="34" charset="0"/>
              </a:rPr>
              <a:t>n</a:t>
            </a:r>
            <a:r>
              <a:rPr altLang="en-US" b="1" dirty="0" lang="en-US" smtClean="0">
                <a:ea typeface="Calibri" panose="020F0502020204030204" pitchFamily="34" charset="0"/>
              </a:rPr>
              <a:t>g</a:t>
            </a:r>
            <a:r>
              <a:rPr altLang="en-US" b="1" dirty="0" lang="en-US" smtClean="0">
                <a:ea typeface="Calibri" panose="020F0502020204030204" pitchFamily="34" charset="0"/>
              </a:rPr>
              <a:t>s</a:t>
            </a:r>
            <a:r>
              <a:rPr altLang="en-US" b="1" dirty="0" lang="en-US" smtClean="0">
                <a:ea typeface="Calibri" panose="020F0502020204030204" pitchFamily="34" charset="0"/>
              </a:rPr>
              <a:t>i</a:t>
            </a:r>
            <a:r>
              <a:rPr altLang="en-US" b="1" dirty="0" lang="en-US" smtClean="0">
                <a:ea typeface="Calibri" panose="020F0502020204030204" pitchFamily="34" charset="0"/>
              </a:rPr>
              <a:t> </a:t>
            </a:r>
            <a:r>
              <a:rPr altLang="en-US" b="1" dirty="0" lang="en-US" smtClean="0">
                <a:ea typeface="Calibri" panose="020F0502020204030204" pitchFamily="34" charset="0"/>
              </a:rPr>
              <a:t>R</a:t>
            </a:r>
            <a:r>
              <a:rPr altLang="en-US" b="1" dirty="0" lang="en-US" smtClean="0">
                <a:ea typeface="Calibri" panose="020F0502020204030204" pitchFamily="34" charset="0"/>
              </a:rPr>
              <a:t>e</a:t>
            </a:r>
            <a:r>
              <a:rPr altLang="en-US" b="1" dirty="0" lang="en-US" smtClean="0">
                <a:ea typeface="Calibri" panose="020F0502020204030204" pitchFamily="34" charset="0"/>
              </a:rPr>
              <a:t>k</a:t>
            </a:r>
            <a:r>
              <a:rPr altLang="en-US" b="1" dirty="0" lang="en-US" smtClean="0">
                <a:ea typeface="Calibri" panose="020F0502020204030204" pitchFamily="34" charset="0"/>
              </a:rPr>
              <a:t>r</a:t>
            </a:r>
            <a:r>
              <a:rPr altLang="en-US" b="1" dirty="0" lang="en-US" smtClean="0">
                <a:ea typeface="Calibri" panose="020F0502020204030204" pitchFamily="34" charset="0"/>
              </a:rPr>
              <a:t>e</a:t>
            </a:r>
            <a:r>
              <a:rPr altLang="en-US" b="1" dirty="0" lang="en-US" smtClean="0">
                <a:ea typeface="Calibri" panose="020F0502020204030204" pitchFamily="34" charset="0"/>
              </a:rPr>
              <a:t>a</a:t>
            </a:r>
            <a:r>
              <a:rPr altLang="en-US" b="1" dirty="0" lang="en-US" smtClean="0">
                <a:ea typeface="Calibri" panose="020F0502020204030204" pitchFamily="34" charset="0"/>
              </a:rPr>
              <a:t>tif</a:t>
            </a:r>
            <a:endParaRPr altLang="zh-CN" b="1" dirty="0" lang="en-US">
              <a:ea typeface="Calibri" panose="020F0502020204030204" pitchFamily="34" charset="0"/>
            </a:endParaRPr>
          </a:p>
          <a:p>
            <a:pPr algn="ctr">
              <a:lnSpc>
                <a:spcPct val="150000"/>
              </a:lnSpc>
            </a:pPr>
            <a:r>
              <a:rPr altLang="en-US" dirty="0" sz="1050" lang="zh-CN" smtClean="0">
                <a:ea typeface="Calibri" panose="020F0502020204030204" pitchFamily="34" charset="0"/>
              </a:rPr>
              <a:t>Fungsi rekreatif :  yaitu sastra dapat memberikan hiburan yang menyenangkan bagi penikmat atau pembacanya</a:t>
            </a:r>
            <a:endParaRPr altLang="zh-CN" dirty="0" sz="1050" lang="en-US">
              <a:ea typeface="Calibri" panose="020F0502020204030204" pitchFamily="34" charset="0"/>
            </a:endParaRPr>
          </a:p>
          <a:p>
            <a:pPr algn="ctr">
              <a:lnSpc>
                <a:spcPct val="150000"/>
              </a:lnSpc>
            </a:pPr>
            <a:endParaRPr altLang="zh-CN" dirty="0" sz="1050" lang="en-US">
              <a:ea typeface="Calibri" panose="020F0502020204030204" pitchFamily="34" charset="0"/>
            </a:endParaRPr>
          </a:p>
        </p:txBody>
      </p:sp>
      <p:sp>
        <p:nvSpPr>
          <p:cNvPr id="1048621" name="TextBox 15"/>
          <p:cNvSpPr txBox="1">
            <a:spLocks noChangeArrowheads="1"/>
          </p:cNvSpPr>
          <p:nvPr/>
        </p:nvSpPr>
        <p:spPr bwMode="auto">
          <a:xfrm>
            <a:off x="5125607" y="4742152"/>
            <a:ext cx="2002416" cy="2225039"/>
          </a:xfrm>
          <a:prstGeom prst="rect"/>
          <a:no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indent="-285750" marL="742950">
              <a:defRPr>
                <a:solidFill>
                  <a:schemeClr val="tx1"/>
                </a:solidFill>
                <a:latin typeface="Calibri" panose="020F0502020204030204" pitchFamily="34" charset="0"/>
                <a:ea typeface="微软雅黑" panose="020B0503020204020204" pitchFamily="34" charset="-122"/>
              </a:defRPr>
            </a:lvl2pPr>
            <a:lvl3pPr indent="-228600" marL="1143000">
              <a:defRPr>
                <a:solidFill>
                  <a:schemeClr val="tx1"/>
                </a:solidFill>
                <a:latin typeface="Calibri" panose="020F0502020204030204" pitchFamily="34" charset="0"/>
                <a:ea typeface="微软雅黑" panose="020B0503020204020204" pitchFamily="34" charset="-122"/>
              </a:defRPr>
            </a:lvl3pPr>
            <a:lvl4pPr indent="-228600" marL="1600200">
              <a:defRPr>
                <a:solidFill>
                  <a:schemeClr val="tx1"/>
                </a:solidFill>
                <a:latin typeface="Calibri" panose="020F0502020204030204" pitchFamily="34" charset="0"/>
                <a:ea typeface="微软雅黑" panose="020B0503020204020204" pitchFamily="34" charset="-122"/>
              </a:defRPr>
            </a:lvl4pPr>
            <a:lvl5pPr indent="-228600" marL="2057400">
              <a:defRPr>
                <a:solidFill>
                  <a:schemeClr val="tx1"/>
                </a:solidFill>
                <a:latin typeface="Calibri" panose="020F0502020204030204" pitchFamily="34" charset="0"/>
                <a:ea typeface="微软雅黑" panose="020B0503020204020204" pitchFamily="34" charset="-122"/>
              </a:defRPr>
            </a:lvl5pPr>
            <a:lvl6pPr eaLnBrk="0" fontAlgn="base" hangingPunct="0" indent="-228600" marL="25146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indent="-228600" marL="29718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indent="-228600" marL="34290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indent="-228600" marL="38862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altLang="en-US" b="1" dirty="0" lang="en-US" smtClean="0">
                <a:ea typeface="Calibri" panose="020F0502020204030204" pitchFamily="34" charset="0"/>
              </a:rPr>
              <a:t>F</a:t>
            </a:r>
            <a:r>
              <a:rPr altLang="en-US" b="1" dirty="0" lang="en-US" smtClean="0">
                <a:ea typeface="Calibri" panose="020F0502020204030204" pitchFamily="34" charset="0"/>
              </a:rPr>
              <a:t>u</a:t>
            </a:r>
            <a:r>
              <a:rPr altLang="en-US" b="1" dirty="0" lang="en-US" smtClean="0">
                <a:ea typeface="Calibri" panose="020F0502020204030204" pitchFamily="34" charset="0"/>
              </a:rPr>
              <a:t>n</a:t>
            </a:r>
            <a:r>
              <a:rPr altLang="en-US" b="1" dirty="0" lang="en-US" smtClean="0">
                <a:ea typeface="Calibri" panose="020F0502020204030204" pitchFamily="34" charset="0"/>
              </a:rPr>
              <a:t>g</a:t>
            </a:r>
            <a:r>
              <a:rPr altLang="en-US" b="1" dirty="0" lang="en-US" smtClean="0">
                <a:ea typeface="Calibri" panose="020F0502020204030204" pitchFamily="34" charset="0"/>
              </a:rPr>
              <a:t>s</a:t>
            </a:r>
            <a:r>
              <a:rPr altLang="en-US" b="1" dirty="0" lang="en-US" smtClean="0">
                <a:ea typeface="Calibri" panose="020F0502020204030204" pitchFamily="34" charset="0"/>
              </a:rPr>
              <a:t>i</a:t>
            </a:r>
            <a:r>
              <a:rPr altLang="en-US" b="1" dirty="0" lang="en-US" smtClean="0">
                <a:ea typeface="Calibri" panose="020F0502020204030204" pitchFamily="34" charset="0"/>
              </a:rPr>
              <a:t> </a:t>
            </a:r>
            <a:r>
              <a:rPr altLang="en-US" b="1" dirty="0" lang="en-US" smtClean="0">
                <a:ea typeface="Calibri" panose="020F0502020204030204" pitchFamily="34" charset="0"/>
              </a:rPr>
              <a:t>d</a:t>
            </a:r>
            <a:r>
              <a:rPr altLang="en-US" b="1" dirty="0" lang="en-US" smtClean="0">
                <a:ea typeface="Calibri" panose="020F0502020204030204" pitchFamily="34" charset="0"/>
              </a:rPr>
              <a:t>i</a:t>
            </a:r>
            <a:r>
              <a:rPr altLang="en-US" b="1" dirty="0" lang="en-US" smtClean="0">
                <a:ea typeface="Calibri" panose="020F0502020204030204" pitchFamily="34" charset="0"/>
              </a:rPr>
              <a:t>d</a:t>
            </a:r>
            <a:r>
              <a:rPr altLang="en-US" b="1" dirty="0" lang="en-US" smtClean="0">
                <a:ea typeface="Calibri" panose="020F0502020204030204" pitchFamily="34" charset="0"/>
              </a:rPr>
              <a:t>a</a:t>
            </a:r>
            <a:r>
              <a:rPr altLang="en-US" b="1" dirty="0" lang="en-US" smtClean="0">
                <a:ea typeface="Calibri" panose="020F0502020204030204" pitchFamily="34" charset="0"/>
              </a:rPr>
              <a:t>k</a:t>
            </a:r>
            <a:r>
              <a:rPr altLang="en-US" b="1" dirty="0" lang="en-US" smtClean="0">
                <a:ea typeface="Calibri" panose="020F0502020204030204" pitchFamily="34" charset="0"/>
              </a:rPr>
              <a:t>t</a:t>
            </a:r>
            <a:r>
              <a:rPr altLang="en-US" b="1" dirty="0" lang="en-US" smtClean="0">
                <a:ea typeface="Calibri" panose="020F0502020204030204" pitchFamily="34" charset="0"/>
              </a:rPr>
              <a:t>i</a:t>
            </a:r>
            <a:r>
              <a:rPr altLang="en-US" b="1" dirty="0" lang="en-US" smtClean="0">
                <a:ea typeface="Calibri" panose="020F0502020204030204" pitchFamily="34" charset="0"/>
              </a:rPr>
              <a:t>f</a:t>
            </a:r>
            <a:endParaRPr altLang="zh-CN" b="1" dirty="0" lang="en-US">
              <a:ea typeface="Calibri" panose="020F0502020204030204" pitchFamily="34" charset="0"/>
            </a:endParaRPr>
          </a:p>
          <a:p>
            <a:pPr algn="ctr">
              <a:lnSpc>
                <a:spcPct val="150000"/>
              </a:lnSpc>
            </a:pPr>
            <a:r>
              <a:rPr altLang="en-US" dirty="0" sz="1050" lang="zh-CN" smtClean="0">
                <a:ea typeface="Calibri" panose="020F0502020204030204" pitchFamily="34" charset="0"/>
              </a:rPr>
              <a:t>
</a:t>
            </a:r>
            <a:r>
              <a:rPr altLang="zh-CN" dirty="0" sz="1050" lang="en-US" smtClean="0">
                <a:ea typeface="Calibri" panose="020F0502020204030204" pitchFamily="34" charset="0"/>
              </a:rPr>
              <a:t>Fungsi didaktif : yaitu sastra mampu mengarahkan atau mendidik pembacanya karena nilai-nilai kebenaran dan kebaikan yang terkandung didalamnya.</a:t>
            </a:r>
            <a:endParaRPr altLang="zh-CN" dirty="0" sz="1050" lang="en-US">
              <a:ea typeface="Calibri" panose="020F0502020204030204" pitchFamily="34" charset="0"/>
            </a:endParaRPr>
          </a:p>
          <a:p>
            <a:pPr algn="ctr">
              <a:lnSpc>
                <a:spcPct val="150000"/>
              </a:lnSpc>
            </a:pPr>
            <a:endParaRPr altLang="zh-CN" dirty="0" sz="1050" lang="en-US">
              <a:ea typeface="Calibri" panose="020F0502020204030204" pitchFamily="34" charset="0"/>
            </a:endParaRPr>
          </a:p>
        </p:txBody>
      </p:sp>
      <p:sp>
        <p:nvSpPr>
          <p:cNvPr id="1048622" name="TextBox 15"/>
          <p:cNvSpPr txBox="1">
            <a:spLocks noChangeArrowheads="1"/>
          </p:cNvSpPr>
          <p:nvPr/>
        </p:nvSpPr>
        <p:spPr bwMode="auto">
          <a:xfrm>
            <a:off x="8469945" y="4277332"/>
            <a:ext cx="2002416" cy="1577339"/>
          </a:xfrm>
          <a:prstGeom prst="rect"/>
          <a:no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indent="-285750" marL="742950">
              <a:defRPr>
                <a:solidFill>
                  <a:schemeClr val="tx1"/>
                </a:solidFill>
                <a:latin typeface="Calibri" panose="020F0502020204030204" pitchFamily="34" charset="0"/>
                <a:ea typeface="微软雅黑" panose="020B0503020204020204" pitchFamily="34" charset="-122"/>
              </a:defRPr>
            </a:lvl2pPr>
            <a:lvl3pPr indent="-228600" marL="1143000">
              <a:defRPr>
                <a:solidFill>
                  <a:schemeClr val="tx1"/>
                </a:solidFill>
                <a:latin typeface="Calibri" panose="020F0502020204030204" pitchFamily="34" charset="0"/>
                <a:ea typeface="微软雅黑" panose="020B0503020204020204" pitchFamily="34" charset="-122"/>
              </a:defRPr>
            </a:lvl3pPr>
            <a:lvl4pPr indent="-228600" marL="1600200">
              <a:defRPr>
                <a:solidFill>
                  <a:schemeClr val="tx1"/>
                </a:solidFill>
                <a:latin typeface="Calibri" panose="020F0502020204030204" pitchFamily="34" charset="0"/>
                <a:ea typeface="微软雅黑" panose="020B0503020204020204" pitchFamily="34" charset="-122"/>
              </a:defRPr>
            </a:lvl4pPr>
            <a:lvl5pPr indent="-228600" marL="2057400">
              <a:defRPr>
                <a:solidFill>
                  <a:schemeClr val="tx1"/>
                </a:solidFill>
                <a:latin typeface="Calibri" panose="020F0502020204030204" pitchFamily="34" charset="0"/>
                <a:ea typeface="微软雅黑" panose="020B0503020204020204" pitchFamily="34" charset="-122"/>
              </a:defRPr>
            </a:lvl5pPr>
            <a:lvl6pPr eaLnBrk="0" fontAlgn="base" hangingPunct="0" indent="-228600" marL="25146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indent="-228600" marL="29718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indent="-228600" marL="34290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indent="-228600" marL="38862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altLang="en-US" b="1" dirty="0" lang="en-US" smtClean="0">
                <a:ea typeface="Calibri" panose="020F0502020204030204" pitchFamily="34" charset="0"/>
              </a:rPr>
              <a:t>F</a:t>
            </a:r>
            <a:r>
              <a:rPr altLang="en-US" b="1" dirty="0" lang="en-US" smtClean="0">
                <a:ea typeface="Calibri" panose="020F0502020204030204" pitchFamily="34" charset="0"/>
              </a:rPr>
              <a:t>u</a:t>
            </a:r>
            <a:r>
              <a:rPr altLang="en-US" b="1" dirty="0" lang="en-US" smtClean="0">
                <a:ea typeface="Calibri" panose="020F0502020204030204" pitchFamily="34" charset="0"/>
              </a:rPr>
              <a:t>n</a:t>
            </a:r>
            <a:r>
              <a:rPr altLang="en-US" b="1" dirty="0" lang="en-US" smtClean="0">
                <a:ea typeface="Calibri" panose="020F0502020204030204" pitchFamily="34" charset="0"/>
              </a:rPr>
              <a:t>g</a:t>
            </a:r>
            <a:r>
              <a:rPr altLang="en-US" b="1" dirty="0" lang="en-US" smtClean="0">
                <a:ea typeface="Calibri" panose="020F0502020204030204" pitchFamily="34" charset="0"/>
              </a:rPr>
              <a:t>s</a:t>
            </a:r>
            <a:r>
              <a:rPr altLang="en-US" b="1" dirty="0" lang="en-US" smtClean="0">
                <a:ea typeface="Calibri" panose="020F0502020204030204" pitchFamily="34" charset="0"/>
              </a:rPr>
              <a:t>i</a:t>
            </a:r>
            <a:r>
              <a:rPr altLang="en-US" b="1" dirty="0" lang="en-US" smtClean="0">
                <a:ea typeface="Calibri" panose="020F0502020204030204" pitchFamily="34" charset="0"/>
              </a:rPr>
              <a:t> </a:t>
            </a:r>
            <a:r>
              <a:rPr altLang="en-US" b="1" dirty="0" lang="en-US" smtClean="0">
                <a:ea typeface="Calibri" panose="020F0502020204030204" pitchFamily="34" charset="0"/>
              </a:rPr>
              <a:t>e</a:t>
            </a:r>
            <a:r>
              <a:rPr altLang="en-US" b="1" dirty="0" lang="en-US" smtClean="0">
                <a:ea typeface="Calibri" panose="020F0502020204030204" pitchFamily="34" charset="0"/>
              </a:rPr>
              <a:t>s</a:t>
            </a:r>
            <a:r>
              <a:rPr altLang="en-US" b="1" dirty="0" lang="en-US" smtClean="0">
                <a:ea typeface="Calibri" panose="020F0502020204030204" pitchFamily="34" charset="0"/>
              </a:rPr>
              <a:t>t</a:t>
            </a:r>
            <a:r>
              <a:rPr altLang="en-US" b="1" dirty="0" lang="en-US" smtClean="0">
                <a:ea typeface="Calibri" panose="020F0502020204030204" pitchFamily="34" charset="0"/>
              </a:rPr>
              <a:t>e</a:t>
            </a:r>
            <a:r>
              <a:rPr altLang="en-US" b="1" dirty="0" lang="en-US" smtClean="0">
                <a:ea typeface="Calibri" panose="020F0502020204030204" pitchFamily="34" charset="0"/>
              </a:rPr>
              <a:t>t</a:t>
            </a:r>
            <a:r>
              <a:rPr altLang="en-US" b="1" dirty="0" lang="en-US" smtClean="0">
                <a:ea typeface="Calibri" panose="020F0502020204030204" pitchFamily="34" charset="0"/>
              </a:rPr>
              <a:t>i</a:t>
            </a:r>
            <a:r>
              <a:rPr altLang="en-US" b="1" dirty="0" lang="en-US" smtClean="0">
                <a:ea typeface="Calibri" panose="020F0502020204030204" pitchFamily="34" charset="0"/>
              </a:rPr>
              <a:t>s</a:t>
            </a:r>
            <a:endParaRPr altLang="zh-CN" b="1" dirty="0" lang="en-US">
              <a:ea typeface="Calibri" panose="020F0502020204030204" pitchFamily="34" charset="0"/>
            </a:endParaRPr>
          </a:p>
          <a:p>
            <a:pPr algn="ctr">
              <a:lnSpc>
                <a:spcPct val="150000"/>
              </a:lnSpc>
            </a:pPr>
            <a:r>
              <a:rPr altLang="en-US" dirty="0" sz="1050" lang="zh-CN" smtClean="0">
                <a:ea typeface="Calibri" panose="020F0502020204030204" pitchFamily="34" charset="0"/>
              </a:rPr>
              <a:t>Fungsi estetis : yaitu sastra mampu memberikan keindahan penikmat/pembacanya karena sifat keindahannya.</a:t>
            </a:r>
            <a:endParaRPr altLang="zh-CN" dirty="0" sz="1050" lang="en-US">
              <a:ea typeface="Calibri" panose="020F0502020204030204" pitchFamily="34" charset="0"/>
            </a:endParaRPr>
          </a:p>
          <a:p>
            <a:pPr algn="ctr">
              <a:lnSpc>
                <a:spcPct val="150000"/>
              </a:lnSpc>
            </a:pPr>
            <a:endParaRPr altLang="zh-CN" dirty="0" sz="1050" lang="en-US">
              <a:ea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70" name="TextBox 15"/>
          <p:cNvSpPr txBox="1">
            <a:spLocks noChangeArrowheads="1"/>
          </p:cNvSpPr>
          <p:nvPr/>
        </p:nvSpPr>
        <p:spPr bwMode="auto">
          <a:xfrm>
            <a:off x="8110943" y="1575704"/>
            <a:ext cx="2971156" cy="891540"/>
          </a:xfrm>
          <a:prstGeom prst="rect"/>
          <a:no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indent="-285750" marL="742950">
              <a:defRPr>
                <a:solidFill>
                  <a:schemeClr val="tx1"/>
                </a:solidFill>
                <a:latin typeface="Calibri" panose="020F0502020204030204" pitchFamily="34" charset="0"/>
                <a:ea typeface="微软雅黑" panose="020B0503020204020204" pitchFamily="34" charset="-122"/>
              </a:defRPr>
            </a:lvl2pPr>
            <a:lvl3pPr indent="-228600" marL="1143000">
              <a:defRPr>
                <a:solidFill>
                  <a:schemeClr val="tx1"/>
                </a:solidFill>
                <a:latin typeface="Calibri" panose="020F0502020204030204" pitchFamily="34" charset="0"/>
                <a:ea typeface="微软雅黑" panose="020B0503020204020204" pitchFamily="34" charset="-122"/>
              </a:defRPr>
            </a:lvl3pPr>
            <a:lvl4pPr indent="-228600" marL="1600200">
              <a:defRPr>
                <a:solidFill>
                  <a:schemeClr val="tx1"/>
                </a:solidFill>
                <a:latin typeface="Calibri" panose="020F0502020204030204" pitchFamily="34" charset="0"/>
                <a:ea typeface="微软雅黑" panose="020B0503020204020204" pitchFamily="34" charset="-122"/>
              </a:defRPr>
            </a:lvl4pPr>
            <a:lvl5pPr indent="-228600" marL="2057400">
              <a:defRPr>
                <a:solidFill>
                  <a:schemeClr val="tx1"/>
                </a:solidFill>
                <a:latin typeface="Calibri" panose="020F0502020204030204" pitchFamily="34" charset="0"/>
                <a:ea typeface="微软雅黑" panose="020B0503020204020204" pitchFamily="34" charset="-122"/>
              </a:defRPr>
            </a:lvl5pPr>
            <a:lvl6pPr eaLnBrk="0" fontAlgn="base" hangingPunct="0" indent="-228600" marL="25146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indent="-228600" marL="29718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indent="-228600" marL="34290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indent="-228600" marL="38862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altLang="en-US" b="1" dirty="0" sz="2400" lang="en-US" smtClean="0">
                <a:ea typeface="Calibri" panose="020F0502020204030204" pitchFamily="34" charset="0"/>
              </a:rPr>
              <a:t>F</a:t>
            </a:r>
            <a:r>
              <a:rPr altLang="en-US" b="1" dirty="0" sz="2400" lang="en-US" smtClean="0">
                <a:ea typeface="Calibri" panose="020F0502020204030204" pitchFamily="34" charset="0"/>
              </a:rPr>
              <a:t>u</a:t>
            </a:r>
            <a:r>
              <a:rPr altLang="en-US" b="1" dirty="0" sz="2400" lang="en-US" smtClean="0">
                <a:ea typeface="Calibri" panose="020F0502020204030204" pitchFamily="34" charset="0"/>
              </a:rPr>
              <a:t>n</a:t>
            </a:r>
            <a:r>
              <a:rPr altLang="en-US" b="1" dirty="0" sz="2400" lang="en-US" smtClean="0">
                <a:ea typeface="Calibri" panose="020F0502020204030204" pitchFamily="34" charset="0"/>
              </a:rPr>
              <a:t>g</a:t>
            </a:r>
            <a:r>
              <a:rPr altLang="en-US" b="1" dirty="0" sz="2400" lang="en-US" smtClean="0">
                <a:ea typeface="Calibri" panose="020F0502020204030204" pitchFamily="34" charset="0"/>
              </a:rPr>
              <a:t>s</a:t>
            </a:r>
            <a:r>
              <a:rPr altLang="en-US" b="1" dirty="0" sz="2400" lang="en-US" smtClean="0">
                <a:ea typeface="Calibri" panose="020F0502020204030204" pitchFamily="34" charset="0"/>
              </a:rPr>
              <a:t>i</a:t>
            </a:r>
            <a:r>
              <a:rPr altLang="en-US" b="1" dirty="0" sz="2400" lang="en-US" smtClean="0">
                <a:ea typeface="Calibri" panose="020F0502020204030204" pitchFamily="34" charset="0"/>
              </a:rPr>
              <a:t> </a:t>
            </a:r>
            <a:r>
              <a:rPr altLang="en-US" b="1" dirty="0" sz="2400" lang="en-US" smtClean="0">
                <a:ea typeface="Calibri" panose="020F0502020204030204" pitchFamily="34" charset="0"/>
              </a:rPr>
              <a:t>m</a:t>
            </a:r>
            <a:r>
              <a:rPr altLang="en-US" b="1" dirty="0" sz="2400" lang="en-US" smtClean="0">
                <a:ea typeface="Calibri" panose="020F0502020204030204" pitchFamily="34" charset="0"/>
              </a:rPr>
              <a:t>o</a:t>
            </a:r>
            <a:r>
              <a:rPr altLang="en-US" b="1" dirty="0" sz="2400" lang="en-US" smtClean="0">
                <a:ea typeface="Calibri" panose="020F0502020204030204" pitchFamily="34" charset="0"/>
              </a:rPr>
              <a:t>r</a:t>
            </a:r>
            <a:r>
              <a:rPr altLang="en-US" b="1" dirty="0" sz="2400" lang="en-US" smtClean="0">
                <a:ea typeface="Calibri" panose="020F0502020204030204" pitchFamily="34" charset="0"/>
              </a:rPr>
              <a:t>a</a:t>
            </a:r>
            <a:r>
              <a:rPr altLang="en-US" b="1" dirty="0" sz="2400" lang="en-US" smtClean="0">
                <a:ea typeface="Calibri" panose="020F0502020204030204" pitchFamily="34" charset="0"/>
              </a:rPr>
              <a:t>l</a:t>
            </a:r>
            <a:r>
              <a:rPr altLang="en-US" b="1" dirty="0" sz="2400" lang="en-US" smtClean="0">
                <a:ea typeface="Calibri" panose="020F0502020204030204" pitchFamily="34" charset="0"/>
              </a:rPr>
              <a:t>i</a:t>
            </a:r>
            <a:r>
              <a:rPr altLang="en-US" b="1" dirty="0" sz="2400" lang="en-US" smtClean="0">
                <a:ea typeface="Calibri" panose="020F0502020204030204" pitchFamily="34" charset="0"/>
              </a:rPr>
              <a:t>t</a:t>
            </a:r>
            <a:r>
              <a:rPr altLang="en-US" b="1" dirty="0" sz="2400" lang="en-US" smtClean="0">
                <a:ea typeface="Calibri" panose="020F0502020204030204" pitchFamily="34" charset="0"/>
              </a:rPr>
              <a:t>a</a:t>
            </a:r>
            <a:r>
              <a:rPr altLang="en-US" b="1" dirty="0" sz="2400" lang="en-US" smtClean="0">
                <a:ea typeface="Calibri" panose="020F0502020204030204" pitchFamily="34" charset="0"/>
              </a:rPr>
              <a:t>s</a:t>
            </a:r>
            <a:endParaRPr altLang="zh-CN" b="1" dirty="0" sz="2400" lang="en-US">
              <a:ea typeface="Calibri" panose="020F0502020204030204" pitchFamily="34" charset="0"/>
            </a:endParaRPr>
          </a:p>
          <a:p>
            <a:endParaRPr altLang="en-US" lang="zh-CN"/>
          </a:p>
        </p:txBody>
      </p:sp>
      <p:sp>
        <p:nvSpPr>
          <p:cNvPr id="1048671" name="TextBox 15"/>
          <p:cNvSpPr txBox="1">
            <a:spLocks noChangeArrowheads="1"/>
          </p:cNvSpPr>
          <p:nvPr/>
        </p:nvSpPr>
        <p:spPr bwMode="auto">
          <a:xfrm>
            <a:off x="8110943" y="3981520"/>
            <a:ext cx="2971156" cy="2491739"/>
          </a:xfrm>
          <a:prstGeom prst="rect"/>
          <a:noFill/>
          <a:ln>
            <a:noFill/>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indent="-285750" marL="742950">
              <a:defRPr>
                <a:solidFill>
                  <a:schemeClr val="tx1"/>
                </a:solidFill>
                <a:latin typeface="Calibri" panose="020F0502020204030204" pitchFamily="34" charset="0"/>
                <a:ea typeface="微软雅黑" panose="020B0503020204020204" pitchFamily="34" charset="-122"/>
              </a:defRPr>
            </a:lvl2pPr>
            <a:lvl3pPr indent="-228600" marL="1143000">
              <a:defRPr>
                <a:solidFill>
                  <a:schemeClr val="tx1"/>
                </a:solidFill>
                <a:latin typeface="Calibri" panose="020F0502020204030204" pitchFamily="34" charset="0"/>
                <a:ea typeface="微软雅黑" panose="020B0503020204020204" pitchFamily="34" charset="-122"/>
              </a:defRPr>
            </a:lvl3pPr>
            <a:lvl4pPr indent="-228600" marL="1600200">
              <a:defRPr>
                <a:solidFill>
                  <a:schemeClr val="tx1"/>
                </a:solidFill>
                <a:latin typeface="Calibri" panose="020F0502020204030204" pitchFamily="34" charset="0"/>
                <a:ea typeface="微软雅黑" panose="020B0503020204020204" pitchFamily="34" charset="-122"/>
              </a:defRPr>
            </a:lvl4pPr>
            <a:lvl5pPr indent="-228600" marL="2057400">
              <a:defRPr>
                <a:solidFill>
                  <a:schemeClr val="tx1"/>
                </a:solidFill>
                <a:latin typeface="Calibri" panose="020F0502020204030204" pitchFamily="34" charset="0"/>
                <a:ea typeface="微软雅黑" panose="020B0503020204020204" pitchFamily="34" charset="-122"/>
              </a:defRPr>
            </a:lvl5pPr>
            <a:lvl6pPr eaLnBrk="0" fontAlgn="base" hangingPunct="0" indent="-228600" marL="25146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indent="-228600" marL="29718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indent="-228600" marL="34290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indent="-228600" marL="388620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altLang="en-US" b="1" dirty="0" sz="2400" lang="en-US" smtClean="0">
                <a:ea typeface="Calibri" panose="020F0502020204030204" pitchFamily="34" charset="0"/>
              </a:rPr>
              <a:t>F</a:t>
            </a:r>
            <a:r>
              <a:rPr altLang="en-US" b="1" dirty="0" sz="2400" lang="en-US" smtClean="0">
                <a:ea typeface="Calibri" panose="020F0502020204030204" pitchFamily="34" charset="0"/>
              </a:rPr>
              <a:t>u</a:t>
            </a:r>
            <a:r>
              <a:rPr altLang="en-US" b="1" dirty="0" sz="2400" lang="en-US" smtClean="0">
                <a:ea typeface="Calibri" panose="020F0502020204030204" pitchFamily="34" charset="0"/>
              </a:rPr>
              <a:t>n</a:t>
            </a:r>
            <a:r>
              <a:rPr altLang="en-US" b="1" dirty="0" sz="2400" lang="en-US" smtClean="0">
                <a:ea typeface="Calibri" panose="020F0502020204030204" pitchFamily="34" charset="0"/>
              </a:rPr>
              <a:t>g</a:t>
            </a:r>
            <a:r>
              <a:rPr altLang="en-US" b="1" dirty="0" sz="2400" lang="en-US" smtClean="0">
                <a:ea typeface="Calibri" panose="020F0502020204030204" pitchFamily="34" charset="0"/>
              </a:rPr>
              <a:t>s</a:t>
            </a:r>
            <a:r>
              <a:rPr altLang="en-US" b="1" dirty="0" sz="2400" lang="en-US" smtClean="0">
                <a:ea typeface="Calibri" panose="020F0502020204030204" pitchFamily="34" charset="0"/>
              </a:rPr>
              <a:t>i</a:t>
            </a:r>
            <a:r>
              <a:rPr altLang="en-US" b="1" dirty="0" sz="2400" lang="en-US" smtClean="0">
                <a:ea typeface="Calibri" panose="020F0502020204030204" pitchFamily="34" charset="0"/>
              </a:rPr>
              <a:t> </a:t>
            </a:r>
            <a:r>
              <a:rPr altLang="en-US" b="1" dirty="0" sz="2400" lang="en-US" smtClean="0">
                <a:ea typeface="Calibri" panose="020F0502020204030204" pitchFamily="34" charset="0"/>
              </a:rPr>
              <a:t>r</a:t>
            </a:r>
            <a:r>
              <a:rPr altLang="en-US" b="1" dirty="0" sz="2400" lang="en-US" smtClean="0">
                <a:ea typeface="Calibri" panose="020F0502020204030204" pitchFamily="34" charset="0"/>
              </a:rPr>
              <a:t>e</a:t>
            </a:r>
            <a:r>
              <a:rPr altLang="en-US" b="1" dirty="0" sz="2400" lang="en-US" smtClean="0">
                <a:ea typeface="Calibri" panose="020F0502020204030204" pitchFamily="34" charset="0"/>
              </a:rPr>
              <a:t>l</a:t>
            </a:r>
            <a:r>
              <a:rPr altLang="en-US" b="1" dirty="0" sz="2400" lang="en-US" smtClean="0">
                <a:ea typeface="Calibri" panose="020F0502020204030204" pitchFamily="34" charset="0"/>
              </a:rPr>
              <a:t>i</a:t>
            </a:r>
            <a:r>
              <a:rPr altLang="en-US" b="1" dirty="0" sz="2400" lang="en-US" smtClean="0">
                <a:ea typeface="Calibri" panose="020F0502020204030204" pitchFamily="34" charset="0"/>
              </a:rPr>
              <a:t>gius</a:t>
            </a:r>
            <a:endParaRPr altLang="zh-CN" b="1" dirty="0" sz="2400" lang="en-US">
              <a:ea typeface="Calibri" panose="020F0502020204030204" pitchFamily="34" charset="0"/>
            </a:endParaRPr>
          </a:p>
          <a:p>
            <a:pPr algn="ctr">
              <a:lnSpc>
                <a:spcPct val="150000"/>
              </a:lnSpc>
            </a:pPr>
            <a:r>
              <a:rPr altLang="en-US" dirty="0" sz="1200" lang="zh-CN" smtClean="0">
                <a:ea typeface="Calibri" panose="020F0502020204030204" pitchFamily="34" charset="0"/>
              </a:rPr>
              <a:t>
</a:t>
            </a:r>
            <a:r>
              <a:rPr altLang="zh-CN" dirty="0" sz="1200" lang="en-US" smtClean="0">
                <a:ea typeface="Calibri" panose="020F0502020204030204" pitchFamily="34" charset="0"/>
              </a:rPr>
              <a:t>Fungsi religius : yaitu sastra pun menghadirkan karya-karya yang mengandung ajaran agama yang dapat diteladani para penikmat/pembaca sastra.</a:t>
            </a:r>
            <a:endParaRPr altLang="zh-CN" dirty="0" sz="1200" lang="en-US">
              <a:ea typeface="Calibri" panose="020F0502020204030204" pitchFamily="34" charset="0"/>
            </a:endParaRPr>
          </a:p>
          <a:p>
            <a:pPr algn="ctr">
              <a:lnSpc>
                <a:spcPct val="150000"/>
              </a:lnSpc>
            </a:pPr>
            <a:endParaRPr altLang="zh-CN" dirty="0" sz="1200" lang="en-US">
              <a:ea typeface="Calibri" panose="020F0502020204030204" pitchFamily="34" charset="0"/>
            </a:endParaRPr>
          </a:p>
        </p:txBody>
      </p:sp>
      <p:sp>
        <p:nvSpPr>
          <p:cNvPr id="1048735" name=""/>
          <p:cNvSpPr txBox="1"/>
          <p:nvPr/>
        </p:nvSpPr>
        <p:spPr>
          <a:xfrm>
            <a:off x="7651157" y="2351892"/>
            <a:ext cx="4540843" cy="853440"/>
          </a:xfrm>
          <a:prstGeom prst="rect"/>
        </p:spPr>
        <p:txBody>
          <a:bodyPr rtlCol="0" wrap="square">
            <a:spAutoFit/>
          </a:bodyPr>
          <a:p>
            <a:r>
              <a:rPr sz="1300" lang="en-US">
                <a:solidFill>
                  <a:srgbClr val="000000"/>
                </a:solidFill>
              </a:rPr>
              <a:t>F</a:t>
            </a:r>
            <a:r>
              <a:rPr sz="1300" lang="en-US">
                <a:solidFill>
                  <a:srgbClr val="000000"/>
                </a:solidFill>
              </a:rPr>
              <a:t>u</a:t>
            </a:r>
            <a:r>
              <a:rPr sz="1300" lang="en-US">
                <a:solidFill>
                  <a:srgbClr val="000000"/>
                </a:solidFill>
              </a:rPr>
              <a:t>n</a:t>
            </a:r>
            <a:r>
              <a:rPr sz="1300" lang="en-US">
                <a:solidFill>
                  <a:srgbClr val="000000"/>
                </a:solidFill>
              </a:rPr>
              <a:t>g</a:t>
            </a:r>
            <a:r>
              <a:rPr sz="1300" lang="en-US">
                <a:solidFill>
                  <a:srgbClr val="000000"/>
                </a:solidFill>
              </a:rPr>
              <a:t>s</a:t>
            </a:r>
            <a:r>
              <a:rPr sz="1300" lang="en-US">
                <a:solidFill>
                  <a:srgbClr val="000000"/>
                </a:solidFill>
              </a:rPr>
              <a:t>i</a:t>
            </a:r>
            <a:r>
              <a:rPr sz="1300" lang="en-US">
                <a:solidFill>
                  <a:srgbClr val="000000"/>
                </a:solidFill>
              </a:rPr>
              <a:t> </a:t>
            </a:r>
            <a:r>
              <a:rPr sz="1300" lang="en-US">
                <a:solidFill>
                  <a:srgbClr val="000000"/>
                </a:solidFill>
              </a:rPr>
              <a:t>m</a:t>
            </a:r>
            <a:r>
              <a:rPr sz="1300" lang="en-US">
                <a:solidFill>
                  <a:srgbClr val="000000"/>
                </a:solidFill>
              </a:rPr>
              <a:t>o</a:t>
            </a:r>
            <a:r>
              <a:rPr sz="1300" lang="en-US">
                <a:solidFill>
                  <a:srgbClr val="000000"/>
                </a:solidFill>
              </a:rPr>
              <a:t>r</a:t>
            </a:r>
            <a:r>
              <a:rPr sz="1300" lang="en-US">
                <a:solidFill>
                  <a:srgbClr val="000000"/>
                </a:solidFill>
              </a:rPr>
              <a:t>a</a:t>
            </a:r>
            <a:r>
              <a:rPr sz="1300" lang="en-US">
                <a:solidFill>
                  <a:srgbClr val="000000"/>
                </a:solidFill>
              </a:rPr>
              <a:t>l</a:t>
            </a:r>
            <a:r>
              <a:rPr sz="1300" lang="en-US">
                <a:solidFill>
                  <a:srgbClr val="000000"/>
                </a:solidFill>
              </a:rPr>
              <a:t>i</a:t>
            </a:r>
            <a:r>
              <a:rPr sz="1300" lang="en-US">
                <a:solidFill>
                  <a:srgbClr val="000000"/>
                </a:solidFill>
              </a:rPr>
              <a:t>t</a:t>
            </a:r>
            <a:r>
              <a:rPr sz="1300" lang="en-US">
                <a:solidFill>
                  <a:srgbClr val="000000"/>
                </a:solidFill>
              </a:rPr>
              <a:t>as</a:t>
            </a:r>
            <a:r>
              <a:rPr sz="1300" lang="en-US">
                <a:solidFill>
                  <a:srgbClr val="000000"/>
                </a:solidFill>
              </a:rPr>
              <a:t> </a:t>
            </a:r>
            <a:r>
              <a:rPr sz="1300" lang="en-US">
                <a:solidFill>
                  <a:srgbClr val="000000"/>
                </a:solidFill>
              </a:rPr>
              <a:t>y</a:t>
            </a:r>
            <a:r>
              <a:rPr sz="1300" lang="en-US">
                <a:solidFill>
                  <a:srgbClr val="000000"/>
                </a:solidFill>
              </a:rPr>
              <a:t>a</a:t>
            </a:r>
            <a:r>
              <a:rPr sz="1300" lang="en-US">
                <a:solidFill>
                  <a:srgbClr val="000000"/>
                </a:solidFill>
              </a:rPr>
              <a:t>i</a:t>
            </a:r>
            <a:r>
              <a:rPr sz="1300" lang="en-US">
                <a:solidFill>
                  <a:srgbClr val="000000"/>
                </a:solidFill>
              </a:rPr>
              <a:t>t</a:t>
            </a:r>
            <a:r>
              <a:rPr sz="1300" lang="en-US">
                <a:solidFill>
                  <a:srgbClr val="000000"/>
                </a:solidFill>
              </a:rPr>
              <a:t>u</a:t>
            </a:r>
            <a:r>
              <a:rPr sz="1300" lang="en-US">
                <a:solidFill>
                  <a:srgbClr val="000000"/>
                </a:solidFill>
              </a:rPr>
              <a:t> </a:t>
            </a:r>
            <a:r>
              <a:rPr sz="1300" lang="en-US">
                <a:solidFill>
                  <a:srgbClr val="000000"/>
                </a:solidFill>
              </a:rPr>
              <a:t>sastra</a:t>
            </a:r>
            <a:r>
              <a:rPr sz="1300" lang="en-US">
                <a:solidFill>
                  <a:srgbClr val="000000"/>
                </a:solidFill>
              </a:rPr>
              <a:t> </a:t>
            </a:r>
            <a:r>
              <a:rPr sz="1300" lang="en-US">
                <a:solidFill>
                  <a:srgbClr val="000000"/>
                </a:solidFill>
              </a:rPr>
              <a:t>y</a:t>
            </a:r>
            <a:r>
              <a:rPr sz="1300" lang="en-US">
                <a:solidFill>
                  <a:srgbClr val="000000"/>
                </a:solidFill>
              </a:rPr>
              <a:t>a</a:t>
            </a:r>
            <a:r>
              <a:rPr sz="1300" lang="en-US">
                <a:solidFill>
                  <a:srgbClr val="000000"/>
                </a:solidFill>
              </a:rPr>
              <a:t>n</a:t>
            </a:r>
            <a:r>
              <a:rPr sz="1300" lang="en-US">
                <a:solidFill>
                  <a:srgbClr val="000000"/>
                </a:solidFill>
              </a:rPr>
              <a:t>g</a:t>
            </a:r>
            <a:r>
              <a:rPr sz="1300" lang="in-ID">
                <a:solidFill>
                  <a:srgbClr val="000000"/>
                </a:solidFill>
              </a:rPr>
              <a:t> mampu memberikan engetahuan kepada pembaca/peminatnya sehingga tahu moral yang baik dan buruk, karena sastra yang baik selalu mengandung moral yang tinggi.</a:t>
            </a:r>
            <a:endParaRPr sz="1300" lang="in-ID">
              <a:solidFill>
                <a:srgbClr val="000000"/>
              </a:solidFill>
            </a:endParaRPr>
          </a:p>
        </p:txBody>
      </p:sp>
      <p:grpSp>
        <p:nvGrpSpPr>
          <p:cNvPr id="63" name="组合 4"/>
          <p:cNvGrpSpPr/>
          <p:nvPr/>
        </p:nvGrpSpPr>
        <p:grpSpPr>
          <a:xfrm>
            <a:off x="2114487" y="1857568"/>
            <a:ext cx="4426769" cy="3715719"/>
            <a:chOff x="5165884" y="2088056"/>
            <a:chExt cx="4722396" cy="3963861"/>
          </a:xfrm>
        </p:grpSpPr>
        <p:pic>
          <p:nvPicPr>
            <p:cNvPr id="2097169" name="图片 3"/>
            <p:cNvPicPr>
              <a:picLocks noChangeAspect="1"/>
            </p:cNvPicPr>
            <p:nvPr/>
          </p:nvPicPr>
          <p:blipFill>
            <a:blip xmlns:r="http://schemas.openxmlformats.org/officeDocument/2006/relationships" r:embed="rId1" cstate="print"/>
            <a:stretch>
              <a:fillRect/>
            </a:stretch>
          </p:blipFill>
          <p:spPr>
            <a:xfrm>
              <a:off x="5165884" y="2088056"/>
              <a:ext cx="4722396" cy="3963861"/>
            </a:xfrm>
            <a:prstGeom prst="rect"/>
          </p:spPr>
        </p:pic>
        <p:pic>
          <p:nvPicPr>
            <p:cNvPr id="2097170" name="图片 2"/>
            <p:cNvPicPr>
              <a:picLocks noChangeAspect="1"/>
            </p:cNvPicPr>
            <p:nvPr/>
          </p:nvPicPr>
          <p:blipFill>
            <a:blip xmlns:r="http://schemas.openxmlformats.org/officeDocument/2006/relationships" r:embed="rId2"/>
            <a:stretch>
              <a:fillRect/>
            </a:stretch>
          </p:blipFill>
          <p:spPr>
            <a:xfrm>
              <a:off x="5315411" y="2265478"/>
              <a:ext cx="4442737" cy="2497591"/>
            </a:xfrm>
            <a:prstGeom prst="rec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pic>
        <p:nvPicPr>
          <p:cNvPr id="2097168" name="图片 1"/>
          <p:cNvPicPr>
            <a:picLocks noChangeAspect="1"/>
          </p:cNvPicPr>
          <p:nvPr/>
        </p:nvPicPr>
        <p:blipFill>
          <a:blip xmlns:r="http://schemas.openxmlformats.org/officeDocument/2006/relationships" r:embed="rId1"/>
          <a:stretch>
            <a:fillRect/>
          </a:stretch>
        </p:blipFill>
        <p:spPr>
          <a:xfrm>
            <a:off x="0" y="0"/>
            <a:ext cx="12192000" cy="6858000"/>
          </a:xfrm>
          <a:prstGeom prst="rect"/>
        </p:spPr>
      </p:pic>
      <p:sp>
        <p:nvSpPr>
          <p:cNvPr id="1048672" name="文本框 2"/>
          <p:cNvSpPr txBox="1"/>
          <p:nvPr/>
        </p:nvSpPr>
        <p:spPr>
          <a:xfrm>
            <a:off x="643255" y="1790700"/>
            <a:ext cx="7969250" cy="1422401"/>
          </a:xfrm>
          <a:prstGeom prst="rect"/>
          <a:noFill/>
        </p:spPr>
        <p:txBody>
          <a:bodyPr bIns="0" lIns="0" rIns="0" rtlCol="0" tIns="0" vert="horz" wrap="square">
            <a:spAutoFit/>
          </a:bodyPr>
          <a:p>
            <a:pPr algn="dist"/>
            <a:r>
              <a:rPr b="1" dirty="0" sz="9600" lang="en-US">
                <a:solidFill>
                  <a:schemeClr val="bg1"/>
                </a:solidFill>
                <a:latin typeface="Calibri" panose="020F0502020204030204" pitchFamily="34" charset="0"/>
                <a:ea typeface="Calibri" panose="020F0502020204030204" pitchFamily="34" charset="0"/>
              </a:rPr>
              <a:t>THANK YOU</a:t>
            </a:r>
            <a:endParaRPr b="1" dirty="0" sz="9600" lang="en-US">
              <a:solidFill>
                <a:schemeClr val="bg1"/>
              </a:solidFill>
              <a:latin typeface="Calibri" panose="020F0502020204030204" pitchFamily="34" charset="0"/>
              <a:ea typeface="Calibri" panose="020F0502020204030204" pitchFamily="34" charset="0"/>
            </a:endParaRPr>
          </a:p>
        </p:txBody>
      </p:sp>
      <p:sp>
        <p:nvSpPr>
          <p:cNvPr id="1048673" name="文本占位符 13"/>
          <p:cNvSpPr txBox="1"/>
          <p:nvPr/>
        </p:nvSpPr>
        <p:spPr>
          <a:xfrm>
            <a:off x="1719618" y="3639537"/>
            <a:ext cx="4612766" cy="563939"/>
          </a:xfrm>
          <a:prstGeom prst="roundRect">
            <a:avLst>
              <a:gd name="adj" fmla="val 50000"/>
            </a:avLst>
          </a:prstGeom>
          <a:solidFill>
            <a:schemeClr val="bg1"/>
          </a:solidFill>
        </p:spPr>
        <p:txBody>
          <a:bodyPr anchor="ctr" vert="horz">
            <a:noAutofit/>
          </a:bodyPr>
          <a:lstStyle>
            <a:lvl1pPr algn="l" defTabSz="914400" eaLnBrk="1" hangingPunct="1" indent="0" latinLnBrk="0" marL="0" rtl="0">
              <a:lnSpc>
                <a:spcPct val="90000"/>
              </a:lnSpc>
              <a:spcBef>
                <a:spcPts val="1000"/>
              </a:spcBef>
              <a:buFont typeface="Arial" panose="020B0604020202020204" pitchFamily="34" charset="0"/>
              <a:buNone/>
              <a:defRPr b="0" sz="1500" kern="1200">
                <a:solidFill>
                  <a:schemeClr val="tx1"/>
                </a:solidFill>
                <a:latin typeface="+mn-lt"/>
                <a:ea typeface="+mn-ea"/>
                <a:cs typeface="+mn-cs"/>
              </a:defRPr>
            </a:lvl1pPr>
            <a:lvl2pPr algn="l" defTabSz="914400" eaLnBrk="1" hangingPunct="1" indent="0" latinLnBrk="0" marL="457200" rtl="0">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algn="l" defTabSz="914400" eaLnBrk="1" hangingPunct="1" indent="0" latinLnBrk="0" marL="914400" rtl="0">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algn="l" defTabSz="914400" eaLnBrk="1" hangingPunct="1" indent="0" latinLnBrk="0" marL="1371600" rtl="0">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algn="l" defTabSz="914400" eaLnBrk="1" hangingPunct="1" indent="0" latinLnBrk="0" marL="1828800" rtl="0">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altLang="zh-CN" dirty="0" lang="en-US"/>
          </a:p>
        </p:txBody>
      </p:sp>
      <p:sp>
        <p:nvSpPr>
          <p:cNvPr id="1048674" name="文本框 4"/>
          <p:cNvSpPr txBox="1"/>
          <p:nvPr/>
        </p:nvSpPr>
        <p:spPr>
          <a:xfrm>
            <a:off x="1997072" y="3703620"/>
            <a:ext cx="3775932" cy="482600"/>
          </a:xfrm>
          <a:prstGeom prst="rect"/>
          <a:noFill/>
        </p:spPr>
        <p:txBody>
          <a:bodyPr bIns="0" lIns="0" rIns="0" rtlCol="0" tIns="0" vert="horz" wrap="square">
            <a:spAutoFit/>
          </a:bodyPr>
          <a:p>
            <a:pPr algn="dist"/>
            <a:r>
              <a:rPr altLang="en-US" b="1" dirty="0" sz="1600" lang="en-US" smtClean="0">
                <a:latin typeface="Calibri" panose="020F0502020204030204" pitchFamily="34" charset="0"/>
                <a:ea typeface="Calibri" panose="020F0502020204030204" pitchFamily="34" charset="0"/>
              </a:rPr>
              <a:t>D</a:t>
            </a:r>
            <a:r>
              <a:rPr altLang="en-US" b="1" dirty="0" sz="1600" lang="en-US" smtClean="0">
                <a:latin typeface="Calibri" panose="020F0502020204030204" pitchFamily="34" charset="0"/>
                <a:ea typeface="Calibri" panose="020F0502020204030204" pitchFamily="34" charset="0"/>
              </a:rPr>
              <a:t>o</a:t>
            </a:r>
            <a:r>
              <a:rPr altLang="en-US" b="1" dirty="0" sz="1600" lang="en-US" smtClean="0">
                <a:latin typeface="Calibri" panose="020F0502020204030204" pitchFamily="34" charset="0"/>
                <a:ea typeface="Calibri" panose="020F0502020204030204" pitchFamily="34" charset="0"/>
              </a:rPr>
              <a:t>s</a:t>
            </a:r>
            <a:r>
              <a:rPr altLang="en-US" b="1" dirty="0" sz="1600" lang="en-US" smtClean="0">
                <a:latin typeface="Calibri" panose="020F0502020204030204" pitchFamily="34" charset="0"/>
                <a:ea typeface="Calibri" panose="020F0502020204030204" pitchFamily="34" charset="0"/>
              </a:rPr>
              <a:t>e</a:t>
            </a:r>
            <a:r>
              <a:rPr altLang="en-US" b="1" dirty="0" sz="1600" lang="en-US" smtClean="0">
                <a:latin typeface="Calibri" panose="020F0502020204030204" pitchFamily="34" charset="0"/>
                <a:ea typeface="Calibri" panose="020F0502020204030204" pitchFamily="34" charset="0"/>
              </a:rPr>
              <a:t>n</a:t>
            </a:r>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p</a:t>
            </a:r>
            <a:r>
              <a:rPr altLang="en-US" b="1" dirty="0" sz="1600" lang="en-US" smtClean="0">
                <a:latin typeface="Calibri" panose="020F0502020204030204" pitchFamily="34" charset="0"/>
                <a:ea typeface="Calibri" panose="020F0502020204030204" pitchFamily="34" charset="0"/>
              </a:rPr>
              <a:t>e</a:t>
            </a:r>
            <a:r>
              <a:rPr altLang="en-US" b="1" dirty="0" sz="1600" lang="en-US" smtClean="0">
                <a:latin typeface="Calibri" panose="020F0502020204030204" pitchFamily="34" charset="0"/>
                <a:ea typeface="Calibri" panose="020F0502020204030204" pitchFamily="34" charset="0"/>
              </a:rPr>
              <a:t>m</a:t>
            </a:r>
            <a:r>
              <a:rPr altLang="en-US" b="1" dirty="0" sz="1600" lang="en-US" smtClean="0">
                <a:latin typeface="Calibri" panose="020F0502020204030204" pitchFamily="34" charset="0"/>
                <a:ea typeface="Calibri" panose="020F0502020204030204" pitchFamily="34" charset="0"/>
              </a:rPr>
              <a:t>b</a:t>
            </a:r>
            <a:r>
              <a:rPr altLang="en-US" b="1" dirty="0" sz="1600" lang="en-US" smtClean="0">
                <a:latin typeface="Calibri" panose="020F0502020204030204" pitchFamily="34" charset="0"/>
                <a:ea typeface="Calibri" panose="020F0502020204030204" pitchFamily="34" charset="0"/>
              </a:rPr>
              <a:t>i</a:t>
            </a:r>
            <a:r>
              <a:rPr altLang="en-US" b="1" dirty="0" sz="1600" lang="en-US" smtClean="0">
                <a:latin typeface="Calibri" panose="020F0502020204030204" pitchFamily="34" charset="0"/>
                <a:ea typeface="Calibri" panose="020F0502020204030204" pitchFamily="34" charset="0"/>
              </a:rPr>
              <a:t>mbing</a:t>
            </a:r>
            <a:r>
              <a:rPr altLang="en-US" b="1" dirty="0" sz="1600" lang="en-US" smtClean="0">
                <a:latin typeface="Calibri" panose="020F0502020204030204" pitchFamily="34" charset="0"/>
                <a:ea typeface="Calibri" panose="020F0502020204030204" pitchFamily="34" charset="0"/>
              </a:rPr>
              <a:t>:</a:t>
            </a:r>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Yunita Fitri Yanti,</a:t>
            </a:r>
            <a:endParaRPr altLang="en-US" b="1" dirty="0" sz="1600" lang="zh-CN" smtClean="0">
              <a:latin typeface="Calibri" panose="020F0502020204030204" pitchFamily="34" charset="0"/>
              <a:ea typeface="Calibri" panose="020F0502020204030204" pitchFamily="34" charset="0"/>
            </a:endParaRPr>
          </a:p>
          <a:p>
            <a:pPr algn="dist"/>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 </a:t>
            </a:r>
            <a:r>
              <a:rPr altLang="en-US" b="1" dirty="0" sz="1600" lang="en-US" smtClean="0">
                <a:latin typeface="Calibri" panose="020F0502020204030204" pitchFamily="34" charset="0"/>
                <a:ea typeface="Calibri" panose="020F0502020204030204" pitchFamily="34" charset="0"/>
              </a:rPr>
              <a:t>M</a:t>
            </a:r>
            <a:r>
              <a:rPr altLang="en-US" b="1" dirty="0" sz="1600" lang="en-US" smtClean="0">
                <a:latin typeface="Calibri" panose="020F0502020204030204" pitchFamily="34" charset="0"/>
                <a:ea typeface="Calibri" panose="020F0502020204030204" pitchFamily="34" charset="0"/>
              </a:rPr>
              <a:t>.</a:t>
            </a:r>
            <a:r>
              <a:rPr altLang="en-US" b="1" dirty="0" sz="1600" lang="en-US" smtClean="0">
                <a:latin typeface="Calibri" panose="020F0502020204030204" pitchFamily="34" charset="0"/>
                <a:ea typeface="Calibri" panose="020F0502020204030204" pitchFamily="34" charset="0"/>
              </a:rPr>
              <a:t>Pd.</a:t>
            </a:r>
            <a:endParaRPr altLang="en-US" b="1" dirty="0" sz="1600" lang="zh-CN" smtClean="0">
              <a:latin typeface="Calibri" panose="020F0502020204030204" pitchFamily="34" charset="0"/>
              <a:ea typeface="Calibri" panose="020F0502020204030204" pitchFamily="34" charset="0"/>
            </a:endParaRPr>
          </a:p>
        </p:txBody>
      </p:sp>
    </p:spTree>
  </p:cSld>
  <p:clrMapOvr>
    <a:masterClrMapping/>
  </p:clrMapOvr>
</p:sld>
</file>

<file path=ppt/tags/tag1.xml><?xml version="1.0" encoding="utf-8"?>
<p:tagLst xmlns:p="http://schemas.openxmlformats.org/presentationml/2006/main">
  <p:tag name="ISLIDE.DIAGRAM" val="211309"/>
</p:tagLst>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演示</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lenovo</dc:creator>
  <cp:lastModifiedBy>二庄怀里的小废</cp:lastModifiedBy>
  <dcterms:created xsi:type="dcterms:W3CDTF">2018-11-25T11:57:00Z</dcterms:created>
  <dcterms:modified xsi:type="dcterms:W3CDTF">2021-09-06T06:54:04Z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y fmtid="{D5CDD505-2E9C-101B-9397-08002B2CF9AE}" pid="3" name="ICV">
    <vt:lpwstr>c3c1b7bef0d84f69bd491be993ac8806</vt:lpwstr>
  </property>
</Properties>
</file>